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0"/>
  </p:notesMasterIdLst>
  <p:handoutMasterIdLst>
    <p:handoutMasterId r:id="rId21"/>
  </p:handoutMasterIdLst>
  <p:sldIdLst>
    <p:sldId id="297" r:id="rId2"/>
    <p:sldId id="302" r:id="rId3"/>
    <p:sldId id="301" r:id="rId4"/>
    <p:sldId id="304" r:id="rId5"/>
    <p:sldId id="305" r:id="rId6"/>
    <p:sldId id="303" r:id="rId7"/>
    <p:sldId id="306" r:id="rId8"/>
    <p:sldId id="307" r:id="rId9"/>
    <p:sldId id="308" r:id="rId10"/>
    <p:sldId id="309" r:id="rId11"/>
    <p:sldId id="310" r:id="rId12"/>
    <p:sldId id="313" r:id="rId13"/>
    <p:sldId id="311" r:id="rId14"/>
    <p:sldId id="312" r:id="rId15"/>
    <p:sldId id="318" r:id="rId16"/>
    <p:sldId id="314" r:id="rId17"/>
    <p:sldId id="316" r:id="rId18"/>
    <p:sldId id="289" r:id="rId19"/>
  </p:sldIdLst>
  <p:sldSz cx="9144000" cy="6858000" type="screen4x3"/>
  <p:notesSz cx="7010400" cy="92964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00FF00"/>
    <a:srgbClr val="000000"/>
    <a:srgbClr val="CCECFF"/>
    <a:srgbClr val="A20000"/>
    <a:srgbClr val="C0C0C0"/>
    <a:srgbClr val="3399F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9641" autoAdjust="0"/>
    <p:restoredTop sz="94646" autoAdjust="0"/>
  </p:normalViewPr>
  <p:slideViewPr>
    <p:cSldViewPr snapToGrid="0">
      <p:cViewPr varScale="1">
        <p:scale>
          <a:sx n="83" d="100"/>
          <a:sy n="83" d="100"/>
        </p:scale>
        <p:origin x="-31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490" y="-90"/>
      </p:cViewPr>
      <p:guideLst>
        <p:guide orient="horz" pos="2928"/>
        <p:guide pos="220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>
            <a:extLst>
              <a:ext uri="{FF2B5EF4-FFF2-40B4-BE49-F238E27FC236}">
                <a16:creationId xmlns:a16="http://schemas.microsoft.com/office/drawing/2014/main" id="{5FE54ECA-B6E0-4E3A-B386-7E1D38751CF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98339" name="Rectangle 3">
            <a:extLst>
              <a:ext uri="{FF2B5EF4-FFF2-40B4-BE49-F238E27FC236}">
                <a16:creationId xmlns:a16="http://schemas.microsoft.com/office/drawing/2014/main" id="{88570E01-469F-4C31-8035-ED7C65A3C02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98340" name="Rectangle 4">
            <a:extLst>
              <a:ext uri="{FF2B5EF4-FFF2-40B4-BE49-F238E27FC236}">
                <a16:creationId xmlns:a16="http://schemas.microsoft.com/office/drawing/2014/main" id="{B3E4272C-064E-4849-8FD3-374EBC584F0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98341" name="Rectangle 5">
            <a:extLst>
              <a:ext uri="{FF2B5EF4-FFF2-40B4-BE49-F238E27FC236}">
                <a16:creationId xmlns:a16="http://schemas.microsoft.com/office/drawing/2014/main" id="{3E218345-6C06-44D0-AF5A-01FF9C174A7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C34725-15FA-4A4D-9F83-19C0C2F4AF29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>
            <a:extLst>
              <a:ext uri="{FF2B5EF4-FFF2-40B4-BE49-F238E27FC236}">
                <a16:creationId xmlns:a16="http://schemas.microsoft.com/office/drawing/2014/main" id="{639F2D64-D182-480F-AD35-EF0B04BA177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D45F4472-BD5F-4317-AF44-DB2C19E1985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364BBCC5-B045-46F2-9916-BB594552A563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9" name="Rectangle 5">
            <a:extLst>
              <a:ext uri="{FF2B5EF4-FFF2-40B4-BE49-F238E27FC236}">
                <a16:creationId xmlns:a16="http://schemas.microsoft.com/office/drawing/2014/main" id="{48DC129C-AD79-498D-B5D6-4DCD076E10B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noProof="0"/>
              <a:t>Cliquez pour modifier les styles du texte du masque</a:t>
            </a:r>
          </a:p>
          <a:p>
            <a:pPr lvl="1"/>
            <a:r>
              <a:rPr lang="fr-CA" noProof="0"/>
              <a:t>Deuxième niveau</a:t>
            </a:r>
          </a:p>
          <a:p>
            <a:pPr lvl="2"/>
            <a:r>
              <a:rPr lang="fr-CA" noProof="0"/>
              <a:t>Troisième niveau</a:t>
            </a:r>
          </a:p>
          <a:p>
            <a:pPr lvl="3"/>
            <a:r>
              <a:rPr lang="fr-CA" noProof="0"/>
              <a:t>Quatrième niveau</a:t>
            </a:r>
          </a:p>
          <a:p>
            <a:pPr lvl="4"/>
            <a:r>
              <a:rPr lang="fr-CA" noProof="0"/>
              <a:t>Cinquième niveau</a:t>
            </a:r>
          </a:p>
        </p:txBody>
      </p:sp>
      <p:sp>
        <p:nvSpPr>
          <p:cNvPr id="159750" name="Rectangle 6">
            <a:extLst>
              <a:ext uri="{FF2B5EF4-FFF2-40B4-BE49-F238E27FC236}">
                <a16:creationId xmlns:a16="http://schemas.microsoft.com/office/drawing/2014/main" id="{017B4DC0-B6B4-4BF9-B0AA-7BF92AAD7EB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59751" name="Rectangle 7">
            <a:extLst>
              <a:ext uri="{FF2B5EF4-FFF2-40B4-BE49-F238E27FC236}">
                <a16:creationId xmlns:a16="http://schemas.microsoft.com/office/drawing/2014/main" id="{5C83C1BC-7AC3-40AC-B3A8-5CB2B2135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5118749-8C5C-4B67-A724-1511AB369351}" type="slidenum">
              <a:rPr lang="fr-CA" altLang="fr-FR"/>
              <a:pPr/>
              <a:t>‹N°›</a:t>
            </a:fld>
            <a:endParaRPr lang="fr-CA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>
            <a:extLst>
              <a:ext uri="{FF2B5EF4-FFF2-40B4-BE49-F238E27FC236}">
                <a16:creationId xmlns:a16="http://schemas.microsoft.com/office/drawing/2014/main" id="{FEFB940D-79DE-4B95-9228-674896DB03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4">
            <a:extLst>
              <a:ext uri="{FF2B5EF4-FFF2-40B4-BE49-F238E27FC236}">
                <a16:creationId xmlns:a16="http://schemas.microsoft.com/office/drawing/2014/main" id="{D3C5167F-1E5D-48AF-BB91-43EBF0D956F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819150"/>
            <a:ext cx="893762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>
              <a:latin typeface="Arial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E070FB-078E-4330-AEAD-CD2DE5F9606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388" y="6308725"/>
            <a:ext cx="3127375" cy="360363"/>
          </a:xfrm>
          <a:prstGeom prst="rect">
            <a:avLst/>
          </a:prstGeom>
          <a:solidFill>
            <a:srgbClr val="D8ECEA">
              <a:alpha val="89000"/>
            </a:srgb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fr-CA" sz="1000">
                <a:latin typeface="Arial" charset="0"/>
              </a:rPr>
              <a:t>Source: International Chair on Cardiometabolic Risk</a:t>
            </a:r>
          </a:p>
          <a:p>
            <a:pPr>
              <a:defRPr/>
            </a:pPr>
            <a:r>
              <a:rPr lang="fr-CA" sz="1000">
                <a:latin typeface="Arial" charset="0"/>
              </a:rPr>
              <a:t>www.cardiometabolic-risk.org 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522CFD-63A0-4373-8A66-E8F935FA073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61925" cy="819150"/>
          </a:xfrm>
          <a:prstGeom prst="rect">
            <a:avLst/>
          </a:prstGeom>
          <a:solidFill>
            <a:srgbClr val="C8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A">
              <a:latin typeface="Arial" charset="0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46C97069-473F-4403-A074-78D318D967F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61925" cy="98425"/>
          </a:xfrm>
          <a:prstGeom prst="rect">
            <a:avLst/>
          </a:prstGeom>
          <a:solidFill>
            <a:srgbClr val="F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A">
              <a:latin typeface="Arial" charset="0"/>
            </a:endParaRPr>
          </a:p>
        </p:txBody>
      </p:sp>
      <p:pic>
        <p:nvPicPr>
          <p:cNvPr id="8" name="Picture 13">
            <a:extLst>
              <a:ext uri="{FF2B5EF4-FFF2-40B4-BE49-F238E27FC236}">
                <a16:creationId xmlns:a16="http://schemas.microsoft.com/office/drawing/2014/main" id="{E56F5C47-9C75-4AA9-980A-AD07E54B0C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113" y="142875"/>
            <a:ext cx="4619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6322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657225" y="1179513"/>
            <a:ext cx="7772400" cy="1470025"/>
          </a:xfrm>
          <a:solidFill>
            <a:schemeClr val="accent1"/>
          </a:solidFill>
          <a:ln w="28575">
            <a:solidFill>
              <a:schemeClr val="bg1"/>
            </a:solidFill>
          </a:ln>
        </p:spPr>
        <p:txBody>
          <a:bodyPr/>
          <a:lstStyle>
            <a:lvl1pPr algn="ctr">
              <a:defRPr sz="4000" b="0"/>
            </a:lvl1pPr>
          </a:lstStyle>
          <a:p>
            <a:r>
              <a:rPr lang="fr-CA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4120157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39674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75425" y="188913"/>
            <a:ext cx="2130425" cy="589597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79388" y="188913"/>
            <a:ext cx="6243637" cy="58959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57071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280400" cy="457200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476250" y="1179513"/>
            <a:ext cx="8229600" cy="4905375"/>
          </a:xfrm>
        </p:spPr>
        <p:txBody>
          <a:bodyPr/>
          <a:lstStyle/>
          <a:p>
            <a:pPr lvl="0"/>
            <a:endParaRPr lang="fr-CA" noProof="0"/>
          </a:p>
        </p:txBody>
      </p:sp>
    </p:spTree>
    <p:extLst>
      <p:ext uri="{BB962C8B-B14F-4D97-AF65-F5344CB8AC3E}">
        <p14:creationId xmlns:p14="http://schemas.microsoft.com/office/powerpoint/2010/main" val="2523461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280400" cy="457200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6250" y="1179513"/>
            <a:ext cx="4038600" cy="4905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67250" y="1179513"/>
            <a:ext cx="4038600" cy="23764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67250" y="3708400"/>
            <a:ext cx="4038600" cy="23764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68931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07843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58484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6250" y="1179513"/>
            <a:ext cx="4038600" cy="4905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67250" y="1179513"/>
            <a:ext cx="4038600" cy="4905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24530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9123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95136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2876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19947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9864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>
            <a:extLst>
              <a:ext uri="{FF2B5EF4-FFF2-40B4-BE49-F238E27FC236}">
                <a16:creationId xmlns:a16="http://schemas.microsoft.com/office/drawing/2014/main" id="{18747A69-DA74-4B65-AF88-68361CCB01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9144000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4">
            <a:extLst>
              <a:ext uri="{FF2B5EF4-FFF2-40B4-BE49-F238E27FC236}">
                <a16:creationId xmlns:a16="http://schemas.microsoft.com/office/drawing/2014/main" id="{F6BD2FC1-955C-4BBB-B01B-2FAEC0BB94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3"/>
            <a:ext cx="91440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1" name="Line 17">
            <a:extLst>
              <a:ext uri="{FF2B5EF4-FFF2-40B4-BE49-F238E27FC236}">
                <a16:creationId xmlns:a16="http://schemas.microsoft.com/office/drawing/2014/main" id="{B0B6A479-A055-4464-8209-86DA8845972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819150"/>
            <a:ext cx="7227888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>
              <a:latin typeface="Arial" charset="0"/>
            </a:endParaRPr>
          </a:p>
        </p:txBody>
      </p:sp>
      <p:sp>
        <p:nvSpPr>
          <p:cNvPr id="16394" name="Rectangle 10">
            <a:extLst>
              <a:ext uri="{FF2B5EF4-FFF2-40B4-BE49-F238E27FC236}">
                <a16:creationId xmlns:a16="http://schemas.microsoft.com/office/drawing/2014/main" id="{25093A2D-B96A-4665-832E-7264BB23F99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388" y="6308725"/>
            <a:ext cx="3140075" cy="360363"/>
          </a:xfrm>
          <a:prstGeom prst="rect">
            <a:avLst/>
          </a:prstGeom>
          <a:solidFill>
            <a:srgbClr val="D8ECEA">
              <a:alpha val="89000"/>
            </a:srgb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fr-CA" sz="1000">
                <a:latin typeface="Arial" charset="0"/>
              </a:rPr>
              <a:t>Source: International Chair on Cardiometabolic Risk</a:t>
            </a:r>
          </a:p>
          <a:p>
            <a:pPr>
              <a:defRPr/>
            </a:pPr>
            <a:r>
              <a:rPr lang="fr-CA" sz="1000">
                <a:latin typeface="Arial" charset="0"/>
              </a:rPr>
              <a:t>www.cardiometabolic-risk.org </a:t>
            </a:r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506A6054-BFD4-4059-B316-167A0500C90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61925" cy="819150"/>
          </a:xfrm>
          <a:prstGeom prst="rect">
            <a:avLst/>
          </a:prstGeom>
          <a:solidFill>
            <a:srgbClr val="C8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A">
              <a:latin typeface="Arial" charset="0"/>
            </a:endParaRPr>
          </a:p>
        </p:txBody>
      </p:sp>
      <p:sp>
        <p:nvSpPr>
          <p:cNvPr id="16400" name="Rectangle 16">
            <a:extLst>
              <a:ext uri="{FF2B5EF4-FFF2-40B4-BE49-F238E27FC236}">
                <a16:creationId xmlns:a16="http://schemas.microsoft.com/office/drawing/2014/main" id="{4354493F-0883-4E2C-B8CC-0551779855F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61925" cy="98425"/>
          </a:xfrm>
          <a:prstGeom prst="rect">
            <a:avLst/>
          </a:prstGeom>
          <a:solidFill>
            <a:srgbClr val="F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A">
              <a:latin typeface="Arial" charset="0"/>
            </a:endParaRPr>
          </a:p>
        </p:txBody>
      </p:sp>
      <p:sp>
        <p:nvSpPr>
          <p:cNvPr id="2056" name="Rectangle 11">
            <a:extLst>
              <a:ext uri="{FF2B5EF4-FFF2-40B4-BE49-F238E27FC236}">
                <a16:creationId xmlns:a16="http://schemas.microsoft.com/office/drawing/2014/main" id="{A3121D32-3A95-4AE9-B0AE-926D608F71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88913"/>
            <a:ext cx="828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CA" altLang="fr-FR"/>
              <a:t>Cliquez et modifiez le titre</a:t>
            </a:r>
          </a:p>
        </p:txBody>
      </p:sp>
      <p:pic>
        <p:nvPicPr>
          <p:cNvPr id="2057" name="Picture 18">
            <a:extLst>
              <a:ext uri="{FF2B5EF4-FFF2-40B4-BE49-F238E27FC236}">
                <a16:creationId xmlns:a16="http://schemas.microsoft.com/office/drawing/2014/main" id="{C4E81DBB-FA9A-4EAF-A2A3-B9C712F7FA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113" y="142875"/>
            <a:ext cx="4619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20">
            <a:extLst>
              <a:ext uri="{FF2B5EF4-FFF2-40B4-BE49-F238E27FC236}">
                <a16:creationId xmlns:a16="http://schemas.microsoft.com/office/drawing/2014/main" id="{5FBB2339-4135-474D-B3C4-3F804AC047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179513"/>
            <a:ext cx="8229600" cy="490537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CA" altLang="fr-FR"/>
              <a:t>Cliquez pour modifier les styles du texte du masque</a:t>
            </a:r>
          </a:p>
          <a:p>
            <a:pPr lvl="1"/>
            <a:r>
              <a:rPr lang="fr-CA" altLang="fr-FR"/>
              <a:t>Deuxième niveau</a:t>
            </a:r>
          </a:p>
          <a:p>
            <a:pPr lvl="2"/>
            <a:r>
              <a:rPr lang="fr-CA" altLang="fr-FR"/>
              <a:t>Troisième niveau</a:t>
            </a:r>
          </a:p>
          <a:p>
            <a:pPr lvl="3"/>
            <a:r>
              <a:rPr lang="fr-CA" altLang="fr-FR"/>
              <a:t>Quatrième niveau</a:t>
            </a:r>
          </a:p>
          <a:p>
            <a:pPr lvl="4"/>
            <a:r>
              <a:rPr lang="fr-CA" altLang="fr-FR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  <p:sldLayoutId id="2147484095" r:id="rId12"/>
    <p:sldLayoutId id="2147484096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</a:defRPr>
      </a:lvl9pPr>
    </p:titleStyle>
    <p:bodyStyle>
      <a:lvl1pPr marL="449263" indent="-4492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r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322388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73037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383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955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527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099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671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16.png"/><Relationship Id="rId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22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6.png"/><Relationship Id="rId7" Type="http://schemas.openxmlformats.org/officeDocument/2006/relationships/image" Target="../media/image30.png"/><Relationship Id="rId12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7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.png"/><Relationship Id="rId4" Type="http://schemas.openxmlformats.org/officeDocument/2006/relationships/image" Target="../media/image4.emf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85952F81-280E-45A5-8B82-D6851123094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890838"/>
            <a:ext cx="7772400" cy="1077912"/>
          </a:xfrm>
          <a:solidFill>
            <a:schemeClr val="bg1">
              <a:alpha val="50195"/>
            </a:schemeClr>
          </a:solidFill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CA" altLang="fr-FR" sz="3200">
                <a:solidFill>
                  <a:schemeClr val="tx1"/>
                </a:solidFill>
              </a:rPr>
              <a:t>Illustrations relevant to </a:t>
            </a:r>
            <a:br>
              <a:rPr lang="fr-CA" altLang="fr-FR" sz="3200">
                <a:solidFill>
                  <a:schemeClr val="tx1"/>
                </a:solidFill>
              </a:rPr>
            </a:br>
            <a:r>
              <a:rPr lang="fr-CA" altLang="fr-FR" sz="3200">
                <a:solidFill>
                  <a:schemeClr val="tx1"/>
                </a:solidFill>
              </a:rPr>
              <a:t>Managing CMR section</a:t>
            </a:r>
            <a:endParaRPr lang="en-AU" altLang="fr-FR" sz="32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gner un rectangle à un seul coin 30">
            <a:extLst>
              <a:ext uri="{FF2B5EF4-FFF2-40B4-BE49-F238E27FC236}">
                <a16:creationId xmlns:a16="http://schemas.microsoft.com/office/drawing/2014/main" id="{C37C90F4-D100-41BC-B575-B0D4ACFD64C2}"/>
              </a:ext>
            </a:extLst>
          </p:cNvPr>
          <p:cNvSpPr/>
          <p:nvPr/>
        </p:nvSpPr>
        <p:spPr>
          <a:xfrm flipH="1">
            <a:off x="5880844" y="1134035"/>
            <a:ext cx="2725271" cy="340659"/>
          </a:xfrm>
          <a:prstGeom prst="snip1Rect">
            <a:avLst>
              <a:gd name="adj" fmla="val 13394"/>
            </a:avLst>
          </a:prstGeom>
          <a:solidFill>
            <a:schemeClr val="bg1"/>
          </a:solidFill>
          <a:ln w="9525"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8288">
              <a:defRPr/>
            </a:pPr>
            <a:r>
              <a:rPr lang="fr-CA" sz="1300" b="1" kern="100" dirty="0" err="1">
                <a:solidFill>
                  <a:schemeClr val="tx1"/>
                </a:solidFill>
              </a:rPr>
              <a:t>Sibutramine</a:t>
            </a:r>
            <a:r>
              <a:rPr lang="fr-CA" sz="1300" b="1" kern="100" dirty="0">
                <a:solidFill>
                  <a:schemeClr val="tx1"/>
                </a:solidFill>
              </a:rPr>
              <a:t> + </a:t>
            </a:r>
            <a:r>
              <a:rPr lang="fr-CA" sz="1300" b="1" kern="100" dirty="0" err="1">
                <a:solidFill>
                  <a:schemeClr val="tx1"/>
                </a:solidFill>
              </a:rPr>
              <a:t>brief</a:t>
            </a:r>
            <a:r>
              <a:rPr lang="fr-CA" sz="1300" b="1" kern="100" dirty="0">
                <a:solidFill>
                  <a:schemeClr val="tx1"/>
                </a:solidFill>
              </a:rPr>
              <a:t> </a:t>
            </a:r>
            <a:r>
              <a:rPr lang="fr-CA" sz="1300" b="1" kern="100" dirty="0" err="1">
                <a:solidFill>
                  <a:schemeClr val="tx1"/>
                </a:solidFill>
              </a:rPr>
              <a:t>therapy</a:t>
            </a:r>
            <a:endParaRPr lang="fr-CA" sz="1300" b="1" kern="100" dirty="0">
              <a:solidFill>
                <a:schemeClr val="tx1"/>
              </a:solidFill>
            </a:endParaRPr>
          </a:p>
        </p:txBody>
      </p:sp>
      <p:sp>
        <p:nvSpPr>
          <p:cNvPr id="29" name="Rogner un rectangle à un seul coin 28">
            <a:extLst>
              <a:ext uri="{FF2B5EF4-FFF2-40B4-BE49-F238E27FC236}">
                <a16:creationId xmlns:a16="http://schemas.microsoft.com/office/drawing/2014/main" id="{4190B4A8-D95C-4F38-B0F9-F988FD086CCE}"/>
              </a:ext>
            </a:extLst>
          </p:cNvPr>
          <p:cNvSpPr/>
          <p:nvPr/>
        </p:nvSpPr>
        <p:spPr>
          <a:xfrm flipH="1">
            <a:off x="3092821" y="1134035"/>
            <a:ext cx="2725271" cy="340659"/>
          </a:xfrm>
          <a:prstGeom prst="snip1Rect">
            <a:avLst>
              <a:gd name="adj" fmla="val 13394"/>
            </a:avLst>
          </a:prstGeom>
          <a:solidFill>
            <a:schemeClr val="bg1"/>
          </a:solidFill>
          <a:ln w="9525"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8288">
              <a:defRPr/>
            </a:pPr>
            <a:r>
              <a:rPr lang="fr-CA" sz="1300" b="1" kern="100" dirty="0" err="1">
                <a:solidFill>
                  <a:schemeClr val="tx1"/>
                </a:solidFill>
              </a:rPr>
              <a:t>Sibutramine</a:t>
            </a:r>
            <a:r>
              <a:rPr lang="fr-CA" sz="1300" b="1" kern="100" dirty="0">
                <a:solidFill>
                  <a:schemeClr val="tx1"/>
                </a:solidFill>
              </a:rPr>
              <a:t> </a:t>
            </a:r>
            <a:r>
              <a:rPr lang="fr-CA" sz="1300" b="1" kern="100" dirty="0" err="1">
                <a:solidFill>
                  <a:schemeClr val="tx1"/>
                </a:solidFill>
              </a:rPr>
              <a:t>alone</a:t>
            </a:r>
            <a:endParaRPr lang="fr-CA" sz="1300" b="1" kern="100" dirty="0">
              <a:solidFill>
                <a:schemeClr val="tx1"/>
              </a:solidFill>
            </a:endParaRPr>
          </a:p>
        </p:txBody>
      </p:sp>
      <p:pic>
        <p:nvPicPr>
          <p:cNvPr id="12296" name="Image 3" descr="10-Pharmaco-Fig3-FILM_fond.png">
            <a:extLst>
              <a:ext uri="{FF2B5EF4-FFF2-40B4-BE49-F238E27FC236}">
                <a16:creationId xmlns:a16="http://schemas.microsoft.com/office/drawing/2014/main" id="{349CA21C-D7EE-462B-982F-89D0EE0F9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1624013"/>
            <a:ext cx="8061325" cy="386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Titre 35">
            <a:extLst>
              <a:ext uri="{FF2B5EF4-FFF2-40B4-BE49-F238E27FC236}">
                <a16:creationId xmlns:a16="http://schemas.microsoft.com/office/drawing/2014/main" id="{7192BCDC-5256-49C4-AB63-FF6FBFAED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55563"/>
            <a:ext cx="8280400" cy="708025"/>
          </a:xfrm>
        </p:spPr>
        <p:txBody>
          <a:bodyPr/>
          <a:lstStyle/>
          <a:p>
            <a:r>
              <a:rPr lang="en-US" altLang="fr-FR" sz="2000">
                <a:solidFill>
                  <a:schemeClr val="tx2"/>
                </a:solidFill>
              </a:rPr>
              <a:t>EFFECT OF ADDING A LIFESTYLE MODIFICATION PROGRAM TO</a:t>
            </a:r>
            <a:br>
              <a:rPr lang="en-US" altLang="fr-FR" sz="2000">
                <a:solidFill>
                  <a:schemeClr val="tx2"/>
                </a:solidFill>
              </a:rPr>
            </a:br>
            <a:r>
              <a:rPr lang="en-US" altLang="fr-FR" sz="2000">
                <a:solidFill>
                  <a:schemeClr val="tx2"/>
                </a:solidFill>
              </a:rPr>
              <a:t>SIBUTRAMINE THERAPY ON BODY WEIGHT LOSS</a:t>
            </a:r>
            <a:endParaRPr lang="fr-FR" altLang="fr-FR" sz="2000">
              <a:solidFill>
                <a:schemeClr val="tx2"/>
              </a:solidFill>
            </a:endParaRPr>
          </a:p>
        </p:txBody>
      </p:sp>
      <p:sp>
        <p:nvSpPr>
          <p:cNvPr id="12298" name="ZoneTexte 4">
            <a:extLst>
              <a:ext uri="{FF2B5EF4-FFF2-40B4-BE49-F238E27FC236}">
                <a16:creationId xmlns:a16="http://schemas.microsoft.com/office/drawing/2014/main" id="{060CB17D-4B73-4000-B450-96D589F166D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699294" y="3174207"/>
            <a:ext cx="2039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b="1"/>
              <a:t>Weight Loss (kg)</a:t>
            </a:r>
          </a:p>
        </p:txBody>
      </p:sp>
      <p:sp>
        <p:nvSpPr>
          <p:cNvPr id="12299" name="ZoneTexte 5">
            <a:extLst>
              <a:ext uri="{FF2B5EF4-FFF2-40B4-BE49-F238E27FC236}">
                <a16:creationId xmlns:a16="http://schemas.microsoft.com/office/drawing/2014/main" id="{D3332900-9754-4E60-9B34-5CB2DECA5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4725" y="5754688"/>
            <a:ext cx="2360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b="1"/>
              <a:t>Weeks of Treatment</a:t>
            </a:r>
          </a:p>
        </p:txBody>
      </p:sp>
      <p:sp>
        <p:nvSpPr>
          <p:cNvPr id="12300" name="Rectangle 37">
            <a:extLst>
              <a:ext uri="{FF2B5EF4-FFF2-40B4-BE49-F238E27FC236}">
                <a16:creationId xmlns:a16="http://schemas.microsoft.com/office/drawing/2014/main" id="{E387DCE6-E75A-4727-A0ED-6B059CBE8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75" y="6332538"/>
            <a:ext cx="3505200" cy="361950"/>
          </a:xfrm>
          <a:prstGeom prst="rect">
            <a:avLst/>
          </a:prstGeom>
          <a:solidFill>
            <a:srgbClr val="D8ECEA">
              <a:alpha val="89018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  <a:contourClr>
              <a:srgbClr val="D8ECEA"/>
            </a:contourClr>
          </a:sp3d>
        </p:spPr>
        <p:txBody>
          <a:bodyPr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000"/>
              <a:t>From Wadden TA et al. N Engl J Med 2005; 353: 2111-20</a:t>
            </a:r>
          </a:p>
          <a:p>
            <a:pPr eaLnBrk="1" hangingPunct="1"/>
            <a:r>
              <a:rPr lang="fr-CA" altLang="fr-FR" sz="1000"/>
              <a:t>Reproduced with permission</a:t>
            </a:r>
          </a:p>
        </p:txBody>
      </p:sp>
      <p:sp>
        <p:nvSpPr>
          <p:cNvPr id="12301" name="ZoneTexte 7">
            <a:extLst>
              <a:ext uri="{FF2B5EF4-FFF2-40B4-BE49-F238E27FC236}">
                <a16:creationId xmlns:a16="http://schemas.microsoft.com/office/drawing/2014/main" id="{9DF5CD0D-6AF9-47F5-B09E-F8C744065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1846263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400" b="1"/>
              <a:t>0</a:t>
            </a:r>
          </a:p>
        </p:txBody>
      </p:sp>
      <p:sp>
        <p:nvSpPr>
          <p:cNvPr id="12302" name="ZoneTexte 8">
            <a:extLst>
              <a:ext uri="{FF2B5EF4-FFF2-40B4-BE49-F238E27FC236}">
                <a16:creationId xmlns:a16="http://schemas.microsoft.com/office/drawing/2014/main" id="{73A8AC99-FD30-4E47-A49C-65B4AFDE5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2268538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400" b="1"/>
              <a:t>2</a:t>
            </a:r>
          </a:p>
        </p:txBody>
      </p:sp>
      <p:sp>
        <p:nvSpPr>
          <p:cNvPr id="12303" name="ZoneTexte 9">
            <a:extLst>
              <a:ext uri="{FF2B5EF4-FFF2-40B4-BE49-F238E27FC236}">
                <a16:creationId xmlns:a16="http://schemas.microsoft.com/office/drawing/2014/main" id="{4515831F-6D28-46D9-B754-3B9A1ACC7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2689225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400" b="1"/>
              <a:t>4</a:t>
            </a:r>
          </a:p>
        </p:txBody>
      </p:sp>
      <p:sp>
        <p:nvSpPr>
          <p:cNvPr id="12304" name="ZoneTexte 10">
            <a:extLst>
              <a:ext uri="{FF2B5EF4-FFF2-40B4-BE49-F238E27FC236}">
                <a16:creationId xmlns:a16="http://schemas.microsoft.com/office/drawing/2014/main" id="{D7371C36-9F9E-48AE-9BF9-4883A0937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3111500"/>
            <a:ext cx="28416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400" b="1"/>
              <a:t>6</a:t>
            </a:r>
          </a:p>
        </p:txBody>
      </p:sp>
      <p:sp>
        <p:nvSpPr>
          <p:cNvPr id="12305" name="ZoneTexte 11">
            <a:extLst>
              <a:ext uri="{FF2B5EF4-FFF2-40B4-BE49-F238E27FC236}">
                <a16:creationId xmlns:a16="http://schemas.microsoft.com/office/drawing/2014/main" id="{099167CC-9C02-44B6-8A50-332786BFE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3532188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400" b="1"/>
              <a:t>8</a:t>
            </a:r>
          </a:p>
        </p:txBody>
      </p:sp>
      <p:sp>
        <p:nvSpPr>
          <p:cNvPr id="12306" name="ZoneTexte 12">
            <a:extLst>
              <a:ext uri="{FF2B5EF4-FFF2-40B4-BE49-F238E27FC236}">
                <a16:creationId xmlns:a16="http://schemas.microsoft.com/office/drawing/2014/main" id="{1AD503E6-37F1-490B-82F0-40CF08C34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3" y="3952875"/>
            <a:ext cx="3825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400" b="1"/>
              <a:t>10</a:t>
            </a:r>
          </a:p>
        </p:txBody>
      </p:sp>
      <p:sp>
        <p:nvSpPr>
          <p:cNvPr id="12307" name="ZoneTexte 13">
            <a:extLst>
              <a:ext uri="{FF2B5EF4-FFF2-40B4-BE49-F238E27FC236}">
                <a16:creationId xmlns:a16="http://schemas.microsoft.com/office/drawing/2014/main" id="{5AF83A78-1595-43E4-9CAD-C4F7C3094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3" y="4375150"/>
            <a:ext cx="3825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400" b="1"/>
              <a:t>12</a:t>
            </a:r>
          </a:p>
        </p:txBody>
      </p:sp>
      <p:sp>
        <p:nvSpPr>
          <p:cNvPr id="12308" name="ZoneTexte 14">
            <a:extLst>
              <a:ext uri="{FF2B5EF4-FFF2-40B4-BE49-F238E27FC236}">
                <a16:creationId xmlns:a16="http://schemas.microsoft.com/office/drawing/2014/main" id="{38B80AA9-3F7F-4752-8EF5-C07B551B4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3" y="4795838"/>
            <a:ext cx="3825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400" b="1"/>
              <a:t>14</a:t>
            </a:r>
          </a:p>
        </p:txBody>
      </p:sp>
      <p:sp>
        <p:nvSpPr>
          <p:cNvPr id="12309" name="ZoneTexte 15">
            <a:extLst>
              <a:ext uri="{FF2B5EF4-FFF2-40B4-BE49-F238E27FC236}">
                <a16:creationId xmlns:a16="http://schemas.microsoft.com/office/drawing/2014/main" id="{093ED11C-C002-4096-8990-F212A373C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3" y="5226050"/>
            <a:ext cx="3825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400" b="1"/>
              <a:t>16</a:t>
            </a:r>
          </a:p>
        </p:txBody>
      </p:sp>
      <p:sp>
        <p:nvSpPr>
          <p:cNvPr id="12310" name="ZoneTexte 16">
            <a:extLst>
              <a:ext uri="{FF2B5EF4-FFF2-40B4-BE49-F238E27FC236}">
                <a16:creationId xmlns:a16="http://schemas.microsoft.com/office/drawing/2014/main" id="{06CA266E-5B44-4073-A866-94C9C2815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538" y="5449888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400" b="1"/>
              <a:t>0</a:t>
            </a:r>
          </a:p>
        </p:txBody>
      </p:sp>
      <p:sp>
        <p:nvSpPr>
          <p:cNvPr id="12311" name="ZoneTexte 17">
            <a:extLst>
              <a:ext uri="{FF2B5EF4-FFF2-40B4-BE49-F238E27FC236}">
                <a16:creationId xmlns:a16="http://schemas.microsoft.com/office/drawing/2014/main" id="{1F205193-3CB0-4D95-BAD7-151BD15B6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2075" y="5449888"/>
            <a:ext cx="284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400" b="1"/>
              <a:t>3</a:t>
            </a:r>
          </a:p>
        </p:txBody>
      </p:sp>
      <p:sp>
        <p:nvSpPr>
          <p:cNvPr id="12312" name="ZoneTexte 18">
            <a:extLst>
              <a:ext uri="{FF2B5EF4-FFF2-40B4-BE49-F238E27FC236}">
                <a16:creationId xmlns:a16="http://schemas.microsoft.com/office/drawing/2014/main" id="{D681BD09-2F05-4D37-8373-04BB4CF3E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449888"/>
            <a:ext cx="284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400" b="1"/>
              <a:t>6</a:t>
            </a:r>
          </a:p>
        </p:txBody>
      </p:sp>
      <p:sp>
        <p:nvSpPr>
          <p:cNvPr id="12313" name="ZoneTexte 19">
            <a:extLst>
              <a:ext uri="{FF2B5EF4-FFF2-40B4-BE49-F238E27FC236}">
                <a16:creationId xmlns:a16="http://schemas.microsoft.com/office/drawing/2014/main" id="{ED78FB55-785A-46DE-B53F-617C87AB9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9088" y="5449888"/>
            <a:ext cx="384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400" b="1"/>
              <a:t>10</a:t>
            </a:r>
          </a:p>
        </p:txBody>
      </p:sp>
      <p:sp>
        <p:nvSpPr>
          <p:cNvPr id="12314" name="ZoneTexte 20">
            <a:extLst>
              <a:ext uri="{FF2B5EF4-FFF2-40B4-BE49-F238E27FC236}">
                <a16:creationId xmlns:a16="http://schemas.microsoft.com/office/drawing/2014/main" id="{7F4DB299-1E61-41D5-8673-0B8144DCB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9388" y="5449888"/>
            <a:ext cx="3825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400" b="1"/>
              <a:t>18</a:t>
            </a:r>
          </a:p>
        </p:txBody>
      </p:sp>
      <p:sp>
        <p:nvSpPr>
          <p:cNvPr id="12315" name="ZoneTexte 21">
            <a:extLst>
              <a:ext uri="{FF2B5EF4-FFF2-40B4-BE49-F238E27FC236}">
                <a16:creationId xmlns:a16="http://schemas.microsoft.com/office/drawing/2014/main" id="{60DAC38F-3AA3-4860-B505-F00A4B0E1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9975" y="5449888"/>
            <a:ext cx="3825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400" b="1"/>
              <a:t>40</a:t>
            </a:r>
          </a:p>
        </p:txBody>
      </p:sp>
      <p:sp>
        <p:nvSpPr>
          <p:cNvPr id="12316" name="ZoneTexte 22">
            <a:extLst>
              <a:ext uri="{FF2B5EF4-FFF2-40B4-BE49-F238E27FC236}">
                <a16:creationId xmlns:a16="http://schemas.microsoft.com/office/drawing/2014/main" id="{E8F01145-496D-4580-BEBB-02C331EF9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3013" y="5449888"/>
            <a:ext cx="384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400" b="1"/>
              <a:t>52</a:t>
            </a:r>
          </a:p>
        </p:txBody>
      </p:sp>
      <p:pic>
        <p:nvPicPr>
          <p:cNvPr id="12317" name="Image 23" descr="marque_bleue.png">
            <a:extLst>
              <a:ext uri="{FF2B5EF4-FFF2-40B4-BE49-F238E27FC236}">
                <a16:creationId xmlns:a16="http://schemas.microsoft.com/office/drawing/2014/main" id="{2261ED9C-51D5-4C80-9D6D-75860B1994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25" y="1169988"/>
            <a:ext cx="279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8" name="Image 25" descr="marque_rouge.png">
            <a:extLst>
              <a:ext uri="{FF2B5EF4-FFF2-40B4-BE49-F238E27FC236}">
                <a16:creationId xmlns:a16="http://schemas.microsoft.com/office/drawing/2014/main" id="{B98F9F65-FCF0-492D-8DA0-FAE16D3630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1184275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ogner un rectangle à un seul coin 27">
            <a:extLst>
              <a:ext uri="{FF2B5EF4-FFF2-40B4-BE49-F238E27FC236}">
                <a16:creationId xmlns:a16="http://schemas.microsoft.com/office/drawing/2014/main" id="{0FC9AF50-0DB1-411C-AAC5-779EEC14903A}"/>
              </a:ext>
            </a:extLst>
          </p:cNvPr>
          <p:cNvSpPr/>
          <p:nvPr/>
        </p:nvSpPr>
        <p:spPr>
          <a:xfrm flipH="1">
            <a:off x="3021013" y="1066800"/>
            <a:ext cx="5638800" cy="860425"/>
          </a:xfrm>
          <a:prstGeom prst="snip1Rect">
            <a:avLst>
              <a:gd name="adj" fmla="val 7576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 sz="1050" dirty="0">
              <a:solidFill>
                <a:schemeClr val="tx1"/>
              </a:solidFill>
            </a:endParaRPr>
          </a:p>
        </p:txBody>
      </p:sp>
      <p:sp>
        <p:nvSpPr>
          <p:cNvPr id="30" name="Rogner un rectangle à un seul coin 29">
            <a:extLst>
              <a:ext uri="{FF2B5EF4-FFF2-40B4-BE49-F238E27FC236}">
                <a16:creationId xmlns:a16="http://schemas.microsoft.com/office/drawing/2014/main" id="{BEBF8DE4-70B4-4B98-98CC-18435EE5D53D}"/>
              </a:ext>
            </a:extLst>
          </p:cNvPr>
          <p:cNvSpPr/>
          <p:nvPr/>
        </p:nvSpPr>
        <p:spPr>
          <a:xfrm flipH="1">
            <a:off x="3083856" y="1537446"/>
            <a:ext cx="2725271" cy="340659"/>
          </a:xfrm>
          <a:prstGeom prst="snip1Rect">
            <a:avLst>
              <a:gd name="adj" fmla="val 13394"/>
            </a:avLst>
          </a:prstGeom>
          <a:solidFill>
            <a:schemeClr val="bg1"/>
          </a:solidFill>
          <a:ln w="9525"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8288">
              <a:defRPr/>
            </a:pPr>
            <a:r>
              <a:rPr lang="fr-CA" sz="1300" b="1" kern="100" dirty="0" err="1">
                <a:solidFill>
                  <a:schemeClr val="tx1"/>
                </a:solidFill>
              </a:rPr>
              <a:t>Lifestyle</a:t>
            </a:r>
            <a:r>
              <a:rPr lang="fr-CA" sz="1300" b="1" kern="100" dirty="0">
                <a:solidFill>
                  <a:schemeClr val="tx1"/>
                </a:solidFill>
              </a:rPr>
              <a:t> modification </a:t>
            </a:r>
            <a:r>
              <a:rPr lang="fr-CA" sz="1300" b="1" kern="100" dirty="0" err="1">
                <a:solidFill>
                  <a:schemeClr val="tx1"/>
                </a:solidFill>
              </a:rPr>
              <a:t>alone</a:t>
            </a:r>
            <a:endParaRPr lang="fr-CA" sz="1300" b="1" kern="100" dirty="0">
              <a:solidFill>
                <a:schemeClr val="tx1"/>
              </a:solidFill>
            </a:endParaRPr>
          </a:p>
        </p:txBody>
      </p:sp>
      <p:pic>
        <p:nvPicPr>
          <p:cNvPr id="12323" name="Image 26" descr="marque_verte.png">
            <a:extLst>
              <a:ext uri="{FF2B5EF4-FFF2-40B4-BE49-F238E27FC236}">
                <a16:creationId xmlns:a16="http://schemas.microsoft.com/office/drawing/2014/main" id="{60E25A59-5461-41B0-B766-EB3FBF34BC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1574800"/>
            <a:ext cx="2222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ogner un rectangle à un seul coin 31">
            <a:extLst>
              <a:ext uri="{FF2B5EF4-FFF2-40B4-BE49-F238E27FC236}">
                <a16:creationId xmlns:a16="http://schemas.microsoft.com/office/drawing/2014/main" id="{4740746A-5381-4D5E-9D3E-A2515A43A1C2}"/>
              </a:ext>
            </a:extLst>
          </p:cNvPr>
          <p:cNvSpPr/>
          <p:nvPr/>
        </p:nvSpPr>
        <p:spPr>
          <a:xfrm flipH="1">
            <a:off x="5880845" y="1537446"/>
            <a:ext cx="2725271" cy="340659"/>
          </a:xfrm>
          <a:prstGeom prst="snip1Rect">
            <a:avLst>
              <a:gd name="adj" fmla="val 13394"/>
            </a:avLst>
          </a:prstGeom>
          <a:solidFill>
            <a:schemeClr val="bg1"/>
          </a:solidFill>
          <a:ln w="9525">
            <a:solidFill>
              <a:schemeClr val="bg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8288">
              <a:defRPr/>
            </a:pPr>
            <a:r>
              <a:rPr lang="fr-CA" sz="1300" b="1" kern="100" dirty="0" err="1">
                <a:solidFill>
                  <a:schemeClr val="tx1"/>
                </a:solidFill>
              </a:rPr>
              <a:t>Combined</a:t>
            </a:r>
            <a:r>
              <a:rPr lang="fr-CA" sz="1300" b="1" kern="100" dirty="0">
                <a:solidFill>
                  <a:schemeClr val="tx1"/>
                </a:solidFill>
              </a:rPr>
              <a:t> </a:t>
            </a:r>
            <a:r>
              <a:rPr lang="fr-CA" sz="1300" b="1" kern="100" dirty="0" err="1">
                <a:solidFill>
                  <a:schemeClr val="tx1"/>
                </a:solidFill>
              </a:rPr>
              <a:t>therapy</a:t>
            </a:r>
            <a:endParaRPr lang="fr-CA" sz="1300" b="1" kern="100" dirty="0">
              <a:solidFill>
                <a:schemeClr val="tx1"/>
              </a:solidFill>
            </a:endParaRPr>
          </a:p>
        </p:txBody>
      </p:sp>
      <p:pic>
        <p:nvPicPr>
          <p:cNvPr id="12327" name="Image 24" descr="marque_jaune.png">
            <a:extLst>
              <a:ext uri="{FF2B5EF4-FFF2-40B4-BE49-F238E27FC236}">
                <a16:creationId xmlns:a16="http://schemas.microsoft.com/office/drawing/2014/main" id="{58858024-4AFE-4F74-9F5A-230B525AF6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13" y="1563688"/>
            <a:ext cx="2682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Forme libre 205">
            <a:extLst>
              <a:ext uri="{FF2B5EF4-FFF2-40B4-BE49-F238E27FC236}">
                <a16:creationId xmlns:a16="http://schemas.microsoft.com/office/drawing/2014/main" id="{3E8ACABC-3A1E-4356-8DA8-2CD41512F279}"/>
              </a:ext>
            </a:extLst>
          </p:cNvPr>
          <p:cNvSpPr/>
          <p:nvPr/>
        </p:nvSpPr>
        <p:spPr>
          <a:xfrm>
            <a:off x="1290638" y="1090613"/>
            <a:ext cx="6696075" cy="3900487"/>
          </a:xfrm>
          <a:custGeom>
            <a:avLst/>
            <a:gdLst>
              <a:gd name="connsiteX0" fmla="*/ 0 w 717176"/>
              <a:gd name="connsiteY0" fmla="*/ 0 h 1246094"/>
              <a:gd name="connsiteX1" fmla="*/ 215153 w 717176"/>
              <a:gd name="connsiteY1" fmla="*/ 421341 h 1246094"/>
              <a:gd name="connsiteX2" fmla="*/ 493059 w 717176"/>
              <a:gd name="connsiteY2" fmla="*/ 887506 h 1246094"/>
              <a:gd name="connsiteX3" fmla="*/ 717176 w 717176"/>
              <a:gd name="connsiteY3" fmla="*/ 1246094 h 1246094"/>
              <a:gd name="connsiteX0" fmla="*/ 0 w 529058"/>
              <a:gd name="connsiteY0" fmla="*/ 0 h 2010475"/>
              <a:gd name="connsiteX1" fmla="*/ 27035 w 529058"/>
              <a:gd name="connsiteY1" fmla="*/ 1185722 h 2010475"/>
              <a:gd name="connsiteX2" fmla="*/ 304941 w 529058"/>
              <a:gd name="connsiteY2" fmla="*/ 1651887 h 2010475"/>
              <a:gd name="connsiteX3" fmla="*/ 529058 w 529058"/>
              <a:gd name="connsiteY3" fmla="*/ 2010475 h 2010475"/>
              <a:gd name="connsiteX0" fmla="*/ 0 w 529058"/>
              <a:gd name="connsiteY0" fmla="*/ 0 h 2010475"/>
              <a:gd name="connsiteX1" fmla="*/ 215154 w 529058"/>
              <a:gd name="connsiteY1" fmla="*/ 504685 h 2010475"/>
              <a:gd name="connsiteX2" fmla="*/ 304941 w 529058"/>
              <a:gd name="connsiteY2" fmla="*/ 1651887 h 2010475"/>
              <a:gd name="connsiteX3" fmla="*/ 529058 w 529058"/>
              <a:gd name="connsiteY3" fmla="*/ 2010475 h 2010475"/>
              <a:gd name="connsiteX0" fmla="*/ 0 w 529058"/>
              <a:gd name="connsiteY0" fmla="*/ 0 h 2010475"/>
              <a:gd name="connsiteX1" fmla="*/ 215154 w 529058"/>
              <a:gd name="connsiteY1" fmla="*/ 504685 h 2010475"/>
              <a:gd name="connsiteX2" fmla="*/ 462104 w 529058"/>
              <a:gd name="connsiteY2" fmla="*/ 1249456 h 2010475"/>
              <a:gd name="connsiteX3" fmla="*/ 529058 w 529058"/>
              <a:gd name="connsiteY3" fmla="*/ 2010475 h 2010475"/>
              <a:gd name="connsiteX0" fmla="*/ 0 w 702890"/>
              <a:gd name="connsiteY0" fmla="*/ 0 h 1753300"/>
              <a:gd name="connsiteX1" fmla="*/ 215154 w 702890"/>
              <a:gd name="connsiteY1" fmla="*/ 504685 h 1753300"/>
              <a:gd name="connsiteX2" fmla="*/ 462104 w 702890"/>
              <a:gd name="connsiteY2" fmla="*/ 1249456 h 1753300"/>
              <a:gd name="connsiteX3" fmla="*/ 702890 w 702890"/>
              <a:gd name="connsiteY3" fmla="*/ 1753300 h 1753300"/>
              <a:gd name="connsiteX0" fmla="*/ 0 w 743324"/>
              <a:gd name="connsiteY0" fmla="*/ 0 h 1837438"/>
              <a:gd name="connsiteX1" fmla="*/ 215154 w 743324"/>
              <a:gd name="connsiteY1" fmla="*/ 504685 h 1837438"/>
              <a:gd name="connsiteX2" fmla="*/ 462104 w 743324"/>
              <a:gd name="connsiteY2" fmla="*/ 1249456 h 1837438"/>
              <a:gd name="connsiteX3" fmla="*/ 702890 w 743324"/>
              <a:gd name="connsiteY3" fmla="*/ 1753300 h 1837438"/>
              <a:gd name="connsiteX4" fmla="*/ 704711 w 743324"/>
              <a:gd name="connsiteY4" fmla="*/ 1754282 h 1837438"/>
              <a:gd name="connsiteX0" fmla="*/ 0 w 743324"/>
              <a:gd name="connsiteY0" fmla="*/ 0 h 1837438"/>
              <a:gd name="connsiteX1" fmla="*/ 215154 w 743324"/>
              <a:gd name="connsiteY1" fmla="*/ 504685 h 1837438"/>
              <a:gd name="connsiteX2" fmla="*/ 462104 w 743324"/>
              <a:gd name="connsiteY2" fmla="*/ 1249456 h 1837438"/>
              <a:gd name="connsiteX3" fmla="*/ 702890 w 743324"/>
              <a:gd name="connsiteY3" fmla="*/ 1753300 h 1837438"/>
              <a:gd name="connsiteX4" fmla="*/ 323711 w 743324"/>
              <a:gd name="connsiteY4" fmla="*/ 1787619 h 1837438"/>
              <a:gd name="connsiteX0" fmla="*/ 0 w 957123"/>
              <a:gd name="connsiteY0" fmla="*/ 0 h 2149569"/>
              <a:gd name="connsiteX1" fmla="*/ 215154 w 957123"/>
              <a:gd name="connsiteY1" fmla="*/ 504685 h 2149569"/>
              <a:gd name="connsiteX2" fmla="*/ 462104 w 957123"/>
              <a:gd name="connsiteY2" fmla="*/ 1249456 h 2149569"/>
              <a:gd name="connsiteX3" fmla="*/ 702890 w 957123"/>
              <a:gd name="connsiteY3" fmla="*/ 1753300 h 2149569"/>
              <a:gd name="connsiteX4" fmla="*/ 957123 w 957123"/>
              <a:gd name="connsiteY4" fmla="*/ 2149569 h 2149569"/>
              <a:gd name="connsiteX0" fmla="*/ 0 w 957123"/>
              <a:gd name="connsiteY0" fmla="*/ 0 h 2149569"/>
              <a:gd name="connsiteX1" fmla="*/ 215154 w 957123"/>
              <a:gd name="connsiteY1" fmla="*/ 504685 h 2149569"/>
              <a:gd name="connsiteX2" fmla="*/ 462104 w 957123"/>
              <a:gd name="connsiteY2" fmla="*/ 1249456 h 2149569"/>
              <a:gd name="connsiteX3" fmla="*/ 702890 w 957123"/>
              <a:gd name="connsiteY3" fmla="*/ 1753300 h 2149569"/>
              <a:gd name="connsiteX4" fmla="*/ 957123 w 957123"/>
              <a:gd name="connsiteY4" fmla="*/ 2149569 h 2149569"/>
              <a:gd name="connsiteX0" fmla="*/ 0 w 999892"/>
              <a:gd name="connsiteY0" fmla="*/ 0 h 2215217"/>
              <a:gd name="connsiteX1" fmla="*/ 215154 w 999892"/>
              <a:gd name="connsiteY1" fmla="*/ 504685 h 2215217"/>
              <a:gd name="connsiteX2" fmla="*/ 462104 w 999892"/>
              <a:gd name="connsiteY2" fmla="*/ 1249456 h 2215217"/>
              <a:gd name="connsiteX3" fmla="*/ 702890 w 999892"/>
              <a:gd name="connsiteY3" fmla="*/ 1753300 h 2215217"/>
              <a:gd name="connsiteX4" fmla="*/ 957123 w 999892"/>
              <a:gd name="connsiteY4" fmla="*/ 2149569 h 2215217"/>
              <a:gd name="connsiteX5" fmla="*/ 959504 w 999892"/>
              <a:gd name="connsiteY5" fmla="*/ 2147188 h 2215217"/>
              <a:gd name="connsiteX0" fmla="*/ 0 w 1200010"/>
              <a:gd name="connsiteY0" fmla="*/ 0 h 2531066"/>
              <a:gd name="connsiteX1" fmla="*/ 215154 w 1200010"/>
              <a:gd name="connsiteY1" fmla="*/ 504685 h 2531066"/>
              <a:gd name="connsiteX2" fmla="*/ 462104 w 1200010"/>
              <a:gd name="connsiteY2" fmla="*/ 1249456 h 2531066"/>
              <a:gd name="connsiteX3" fmla="*/ 702890 w 1200010"/>
              <a:gd name="connsiteY3" fmla="*/ 1753300 h 2531066"/>
              <a:gd name="connsiteX4" fmla="*/ 957123 w 1200010"/>
              <a:gd name="connsiteY4" fmla="*/ 2149569 h 2531066"/>
              <a:gd name="connsiteX5" fmla="*/ 1200010 w 1200010"/>
              <a:gd name="connsiteY5" fmla="*/ 2530570 h 2531066"/>
              <a:gd name="connsiteX0" fmla="*/ 0 w 1200010"/>
              <a:gd name="connsiteY0" fmla="*/ 0 h 2531066"/>
              <a:gd name="connsiteX1" fmla="*/ 215154 w 1200010"/>
              <a:gd name="connsiteY1" fmla="*/ 504685 h 2531066"/>
              <a:gd name="connsiteX2" fmla="*/ 462104 w 1200010"/>
              <a:gd name="connsiteY2" fmla="*/ 1249456 h 2531066"/>
              <a:gd name="connsiteX3" fmla="*/ 702890 w 1200010"/>
              <a:gd name="connsiteY3" fmla="*/ 1753300 h 2531066"/>
              <a:gd name="connsiteX4" fmla="*/ 957123 w 1200010"/>
              <a:gd name="connsiteY4" fmla="*/ 2149569 h 2531066"/>
              <a:gd name="connsiteX5" fmla="*/ 1200010 w 1200010"/>
              <a:gd name="connsiteY5" fmla="*/ 2530570 h 2531066"/>
              <a:gd name="connsiteX0" fmla="*/ 0 w 1200010"/>
              <a:gd name="connsiteY0" fmla="*/ 0 h 2531066"/>
              <a:gd name="connsiteX1" fmla="*/ 215154 w 1200010"/>
              <a:gd name="connsiteY1" fmla="*/ 504685 h 2531066"/>
              <a:gd name="connsiteX2" fmla="*/ 462104 w 1200010"/>
              <a:gd name="connsiteY2" fmla="*/ 1249456 h 2531066"/>
              <a:gd name="connsiteX3" fmla="*/ 702890 w 1200010"/>
              <a:gd name="connsiteY3" fmla="*/ 1753300 h 2531066"/>
              <a:gd name="connsiteX4" fmla="*/ 957123 w 1200010"/>
              <a:gd name="connsiteY4" fmla="*/ 2149569 h 2531066"/>
              <a:gd name="connsiteX5" fmla="*/ 1200010 w 1200010"/>
              <a:gd name="connsiteY5" fmla="*/ 2530570 h 2531066"/>
              <a:gd name="connsiteX0" fmla="*/ 0 w 1200010"/>
              <a:gd name="connsiteY0" fmla="*/ 0 h 2531066"/>
              <a:gd name="connsiteX1" fmla="*/ 215154 w 1200010"/>
              <a:gd name="connsiteY1" fmla="*/ 504685 h 2531066"/>
              <a:gd name="connsiteX2" fmla="*/ 462104 w 1200010"/>
              <a:gd name="connsiteY2" fmla="*/ 1249456 h 2531066"/>
              <a:gd name="connsiteX3" fmla="*/ 702890 w 1200010"/>
              <a:gd name="connsiteY3" fmla="*/ 1753300 h 2531066"/>
              <a:gd name="connsiteX4" fmla="*/ 957123 w 1200010"/>
              <a:gd name="connsiteY4" fmla="*/ 2149569 h 2531066"/>
              <a:gd name="connsiteX5" fmla="*/ 1200010 w 1200010"/>
              <a:gd name="connsiteY5" fmla="*/ 2530570 h 2531066"/>
              <a:gd name="connsiteX0" fmla="*/ 0 w 1240888"/>
              <a:gd name="connsiteY0" fmla="*/ 0 h 2594467"/>
              <a:gd name="connsiteX1" fmla="*/ 215154 w 1240888"/>
              <a:gd name="connsiteY1" fmla="*/ 504685 h 2594467"/>
              <a:gd name="connsiteX2" fmla="*/ 462104 w 1240888"/>
              <a:gd name="connsiteY2" fmla="*/ 1249456 h 2594467"/>
              <a:gd name="connsiteX3" fmla="*/ 702890 w 1240888"/>
              <a:gd name="connsiteY3" fmla="*/ 1753300 h 2594467"/>
              <a:gd name="connsiteX4" fmla="*/ 957123 w 1240888"/>
              <a:gd name="connsiteY4" fmla="*/ 2149569 h 2594467"/>
              <a:gd name="connsiteX5" fmla="*/ 1200010 w 1240888"/>
              <a:gd name="connsiteY5" fmla="*/ 2530570 h 2594467"/>
              <a:gd name="connsiteX6" fmla="*/ 1202391 w 1240888"/>
              <a:gd name="connsiteY6" fmla="*/ 2532950 h 2594467"/>
              <a:gd name="connsiteX0" fmla="*/ 0 w 1447660"/>
              <a:gd name="connsiteY0" fmla="*/ 0 h 2930619"/>
              <a:gd name="connsiteX1" fmla="*/ 215154 w 1447660"/>
              <a:gd name="connsiteY1" fmla="*/ 504685 h 2930619"/>
              <a:gd name="connsiteX2" fmla="*/ 462104 w 1447660"/>
              <a:gd name="connsiteY2" fmla="*/ 1249456 h 2930619"/>
              <a:gd name="connsiteX3" fmla="*/ 702890 w 1447660"/>
              <a:gd name="connsiteY3" fmla="*/ 1753300 h 2930619"/>
              <a:gd name="connsiteX4" fmla="*/ 957123 w 1447660"/>
              <a:gd name="connsiteY4" fmla="*/ 2149569 h 2930619"/>
              <a:gd name="connsiteX5" fmla="*/ 1200010 w 1447660"/>
              <a:gd name="connsiteY5" fmla="*/ 2530570 h 2930619"/>
              <a:gd name="connsiteX6" fmla="*/ 1447660 w 1447660"/>
              <a:gd name="connsiteY6" fmla="*/ 2930619 h 2930619"/>
              <a:gd name="connsiteX0" fmla="*/ 0 w 1488935"/>
              <a:gd name="connsiteY0" fmla="*/ 0 h 2996103"/>
              <a:gd name="connsiteX1" fmla="*/ 215154 w 1488935"/>
              <a:gd name="connsiteY1" fmla="*/ 504685 h 2996103"/>
              <a:gd name="connsiteX2" fmla="*/ 462104 w 1488935"/>
              <a:gd name="connsiteY2" fmla="*/ 1249456 h 2996103"/>
              <a:gd name="connsiteX3" fmla="*/ 702890 w 1488935"/>
              <a:gd name="connsiteY3" fmla="*/ 1753300 h 2996103"/>
              <a:gd name="connsiteX4" fmla="*/ 957123 w 1488935"/>
              <a:gd name="connsiteY4" fmla="*/ 2149569 h 2996103"/>
              <a:gd name="connsiteX5" fmla="*/ 1200010 w 1488935"/>
              <a:gd name="connsiteY5" fmla="*/ 2530570 h 2996103"/>
              <a:gd name="connsiteX6" fmla="*/ 1447660 w 1488935"/>
              <a:gd name="connsiteY6" fmla="*/ 2930619 h 2996103"/>
              <a:gd name="connsiteX7" fmla="*/ 1447660 w 1488935"/>
              <a:gd name="connsiteY7" fmla="*/ 2923475 h 2996103"/>
              <a:gd name="connsiteX0" fmla="*/ 0 w 1711979"/>
              <a:gd name="connsiteY0" fmla="*/ 0 h 3029738"/>
              <a:gd name="connsiteX1" fmla="*/ 215154 w 1711979"/>
              <a:gd name="connsiteY1" fmla="*/ 504685 h 3029738"/>
              <a:gd name="connsiteX2" fmla="*/ 462104 w 1711979"/>
              <a:gd name="connsiteY2" fmla="*/ 1249456 h 3029738"/>
              <a:gd name="connsiteX3" fmla="*/ 702890 w 1711979"/>
              <a:gd name="connsiteY3" fmla="*/ 1753300 h 3029738"/>
              <a:gd name="connsiteX4" fmla="*/ 957123 w 1711979"/>
              <a:gd name="connsiteY4" fmla="*/ 2149569 h 3029738"/>
              <a:gd name="connsiteX5" fmla="*/ 1200010 w 1711979"/>
              <a:gd name="connsiteY5" fmla="*/ 2530570 h 3029738"/>
              <a:gd name="connsiteX6" fmla="*/ 1447660 w 1711979"/>
              <a:gd name="connsiteY6" fmla="*/ 2930619 h 3029738"/>
              <a:gd name="connsiteX7" fmla="*/ 1711979 w 1711979"/>
              <a:gd name="connsiteY7" fmla="*/ 3028250 h 3029738"/>
              <a:gd name="connsiteX0" fmla="*/ 0 w 1711979"/>
              <a:gd name="connsiteY0" fmla="*/ 0 h 3029738"/>
              <a:gd name="connsiteX1" fmla="*/ 215154 w 1711979"/>
              <a:gd name="connsiteY1" fmla="*/ 504685 h 3029738"/>
              <a:gd name="connsiteX2" fmla="*/ 462104 w 1711979"/>
              <a:gd name="connsiteY2" fmla="*/ 1249456 h 3029738"/>
              <a:gd name="connsiteX3" fmla="*/ 702890 w 1711979"/>
              <a:gd name="connsiteY3" fmla="*/ 1753300 h 3029738"/>
              <a:gd name="connsiteX4" fmla="*/ 957123 w 1711979"/>
              <a:gd name="connsiteY4" fmla="*/ 2149569 h 3029738"/>
              <a:gd name="connsiteX5" fmla="*/ 1200010 w 1711979"/>
              <a:gd name="connsiteY5" fmla="*/ 2530570 h 3029738"/>
              <a:gd name="connsiteX6" fmla="*/ 1447660 w 1711979"/>
              <a:gd name="connsiteY6" fmla="*/ 2930619 h 3029738"/>
              <a:gd name="connsiteX7" fmla="*/ 1711979 w 1711979"/>
              <a:gd name="connsiteY7" fmla="*/ 3028250 h 3029738"/>
              <a:gd name="connsiteX0" fmla="*/ 0 w 1711979"/>
              <a:gd name="connsiteY0" fmla="*/ 0 h 3029738"/>
              <a:gd name="connsiteX1" fmla="*/ 215154 w 1711979"/>
              <a:gd name="connsiteY1" fmla="*/ 504685 h 3029738"/>
              <a:gd name="connsiteX2" fmla="*/ 462104 w 1711979"/>
              <a:gd name="connsiteY2" fmla="*/ 1249456 h 3029738"/>
              <a:gd name="connsiteX3" fmla="*/ 702890 w 1711979"/>
              <a:gd name="connsiteY3" fmla="*/ 1753300 h 3029738"/>
              <a:gd name="connsiteX4" fmla="*/ 957123 w 1711979"/>
              <a:gd name="connsiteY4" fmla="*/ 2149569 h 3029738"/>
              <a:gd name="connsiteX5" fmla="*/ 1200010 w 1711979"/>
              <a:gd name="connsiteY5" fmla="*/ 2530570 h 3029738"/>
              <a:gd name="connsiteX6" fmla="*/ 1447660 w 1711979"/>
              <a:gd name="connsiteY6" fmla="*/ 2930619 h 3029738"/>
              <a:gd name="connsiteX7" fmla="*/ 1711979 w 1711979"/>
              <a:gd name="connsiteY7" fmla="*/ 3028250 h 3029738"/>
              <a:gd name="connsiteX0" fmla="*/ 0 w 1735792"/>
              <a:gd name="connsiteY0" fmla="*/ 0 h 3067838"/>
              <a:gd name="connsiteX1" fmla="*/ 215154 w 1735792"/>
              <a:gd name="connsiteY1" fmla="*/ 504685 h 3067838"/>
              <a:gd name="connsiteX2" fmla="*/ 462104 w 1735792"/>
              <a:gd name="connsiteY2" fmla="*/ 1249456 h 3067838"/>
              <a:gd name="connsiteX3" fmla="*/ 702890 w 1735792"/>
              <a:gd name="connsiteY3" fmla="*/ 1753300 h 3067838"/>
              <a:gd name="connsiteX4" fmla="*/ 957123 w 1735792"/>
              <a:gd name="connsiteY4" fmla="*/ 2149569 h 3067838"/>
              <a:gd name="connsiteX5" fmla="*/ 1200010 w 1735792"/>
              <a:gd name="connsiteY5" fmla="*/ 2530570 h 3067838"/>
              <a:gd name="connsiteX6" fmla="*/ 1447660 w 1735792"/>
              <a:gd name="connsiteY6" fmla="*/ 2930619 h 3067838"/>
              <a:gd name="connsiteX7" fmla="*/ 1735792 w 1735792"/>
              <a:gd name="connsiteY7" fmla="*/ 3066350 h 3067838"/>
              <a:gd name="connsiteX0" fmla="*/ 0 w 1735792"/>
              <a:gd name="connsiteY0" fmla="*/ 0 h 3067838"/>
              <a:gd name="connsiteX1" fmla="*/ 215154 w 1735792"/>
              <a:gd name="connsiteY1" fmla="*/ 504685 h 3067838"/>
              <a:gd name="connsiteX2" fmla="*/ 462104 w 1735792"/>
              <a:gd name="connsiteY2" fmla="*/ 1249456 h 3067838"/>
              <a:gd name="connsiteX3" fmla="*/ 702890 w 1735792"/>
              <a:gd name="connsiteY3" fmla="*/ 1753300 h 3067838"/>
              <a:gd name="connsiteX4" fmla="*/ 957123 w 1735792"/>
              <a:gd name="connsiteY4" fmla="*/ 2149569 h 3067838"/>
              <a:gd name="connsiteX5" fmla="*/ 1200010 w 1735792"/>
              <a:gd name="connsiteY5" fmla="*/ 2530570 h 3067838"/>
              <a:gd name="connsiteX6" fmla="*/ 1447660 w 1735792"/>
              <a:gd name="connsiteY6" fmla="*/ 2930619 h 3067838"/>
              <a:gd name="connsiteX7" fmla="*/ 1735792 w 1735792"/>
              <a:gd name="connsiteY7" fmla="*/ 3066350 h 3067838"/>
              <a:gd name="connsiteX0" fmla="*/ 0 w 1735792"/>
              <a:gd name="connsiteY0" fmla="*/ 0 h 3066350"/>
              <a:gd name="connsiteX1" fmla="*/ 215154 w 1735792"/>
              <a:gd name="connsiteY1" fmla="*/ 504685 h 3066350"/>
              <a:gd name="connsiteX2" fmla="*/ 462104 w 1735792"/>
              <a:gd name="connsiteY2" fmla="*/ 1249456 h 3066350"/>
              <a:gd name="connsiteX3" fmla="*/ 702890 w 1735792"/>
              <a:gd name="connsiteY3" fmla="*/ 1753300 h 3066350"/>
              <a:gd name="connsiteX4" fmla="*/ 957123 w 1735792"/>
              <a:gd name="connsiteY4" fmla="*/ 2149569 h 3066350"/>
              <a:gd name="connsiteX5" fmla="*/ 1200010 w 1735792"/>
              <a:gd name="connsiteY5" fmla="*/ 2530570 h 3066350"/>
              <a:gd name="connsiteX6" fmla="*/ 1447660 w 1735792"/>
              <a:gd name="connsiteY6" fmla="*/ 2930619 h 3066350"/>
              <a:gd name="connsiteX7" fmla="*/ 1735792 w 1735792"/>
              <a:gd name="connsiteY7" fmla="*/ 3066350 h 3066350"/>
              <a:gd name="connsiteX0" fmla="*/ 0 w 1707217"/>
              <a:gd name="connsiteY0" fmla="*/ 0 h 3037775"/>
              <a:gd name="connsiteX1" fmla="*/ 215154 w 1707217"/>
              <a:gd name="connsiteY1" fmla="*/ 504685 h 3037775"/>
              <a:gd name="connsiteX2" fmla="*/ 462104 w 1707217"/>
              <a:gd name="connsiteY2" fmla="*/ 1249456 h 3037775"/>
              <a:gd name="connsiteX3" fmla="*/ 702890 w 1707217"/>
              <a:gd name="connsiteY3" fmla="*/ 1753300 h 3037775"/>
              <a:gd name="connsiteX4" fmla="*/ 957123 w 1707217"/>
              <a:gd name="connsiteY4" fmla="*/ 2149569 h 3037775"/>
              <a:gd name="connsiteX5" fmla="*/ 1200010 w 1707217"/>
              <a:gd name="connsiteY5" fmla="*/ 2530570 h 3037775"/>
              <a:gd name="connsiteX6" fmla="*/ 1447660 w 1707217"/>
              <a:gd name="connsiteY6" fmla="*/ 2930619 h 3037775"/>
              <a:gd name="connsiteX7" fmla="*/ 1707217 w 1707217"/>
              <a:gd name="connsiteY7" fmla="*/ 3037775 h 3037775"/>
              <a:gd name="connsiteX0" fmla="*/ 0 w 1716742"/>
              <a:gd name="connsiteY0" fmla="*/ 0 h 3047300"/>
              <a:gd name="connsiteX1" fmla="*/ 215154 w 1716742"/>
              <a:gd name="connsiteY1" fmla="*/ 504685 h 3047300"/>
              <a:gd name="connsiteX2" fmla="*/ 462104 w 1716742"/>
              <a:gd name="connsiteY2" fmla="*/ 1249456 h 3047300"/>
              <a:gd name="connsiteX3" fmla="*/ 702890 w 1716742"/>
              <a:gd name="connsiteY3" fmla="*/ 1753300 h 3047300"/>
              <a:gd name="connsiteX4" fmla="*/ 957123 w 1716742"/>
              <a:gd name="connsiteY4" fmla="*/ 2149569 h 3047300"/>
              <a:gd name="connsiteX5" fmla="*/ 1200010 w 1716742"/>
              <a:gd name="connsiteY5" fmla="*/ 2530570 h 3047300"/>
              <a:gd name="connsiteX6" fmla="*/ 1447660 w 1716742"/>
              <a:gd name="connsiteY6" fmla="*/ 2930619 h 3047300"/>
              <a:gd name="connsiteX7" fmla="*/ 1716742 w 1716742"/>
              <a:gd name="connsiteY7" fmla="*/ 3047300 h 3047300"/>
              <a:gd name="connsiteX0" fmla="*/ 0 w 1761192"/>
              <a:gd name="connsiteY0" fmla="*/ 0 h 3066350"/>
              <a:gd name="connsiteX1" fmla="*/ 215154 w 1761192"/>
              <a:gd name="connsiteY1" fmla="*/ 504685 h 3066350"/>
              <a:gd name="connsiteX2" fmla="*/ 462104 w 1761192"/>
              <a:gd name="connsiteY2" fmla="*/ 1249456 h 3066350"/>
              <a:gd name="connsiteX3" fmla="*/ 702890 w 1761192"/>
              <a:gd name="connsiteY3" fmla="*/ 1753300 h 3066350"/>
              <a:gd name="connsiteX4" fmla="*/ 957123 w 1761192"/>
              <a:gd name="connsiteY4" fmla="*/ 2149569 h 3066350"/>
              <a:gd name="connsiteX5" fmla="*/ 1200010 w 1761192"/>
              <a:gd name="connsiteY5" fmla="*/ 2530570 h 3066350"/>
              <a:gd name="connsiteX6" fmla="*/ 1447660 w 1761192"/>
              <a:gd name="connsiteY6" fmla="*/ 2930619 h 3066350"/>
              <a:gd name="connsiteX7" fmla="*/ 1716742 w 1761192"/>
              <a:gd name="connsiteY7" fmla="*/ 3047300 h 3066350"/>
              <a:gd name="connsiteX8" fmla="*/ 1714359 w 1761192"/>
              <a:gd name="connsiteY8" fmla="*/ 3044917 h 3066350"/>
              <a:gd name="connsiteX0" fmla="*/ 0 w 1967267"/>
              <a:gd name="connsiteY0" fmla="*/ 0 h 3285919"/>
              <a:gd name="connsiteX1" fmla="*/ 215154 w 1967267"/>
              <a:gd name="connsiteY1" fmla="*/ 504685 h 3285919"/>
              <a:gd name="connsiteX2" fmla="*/ 462104 w 1967267"/>
              <a:gd name="connsiteY2" fmla="*/ 1249456 h 3285919"/>
              <a:gd name="connsiteX3" fmla="*/ 702890 w 1967267"/>
              <a:gd name="connsiteY3" fmla="*/ 1753300 h 3285919"/>
              <a:gd name="connsiteX4" fmla="*/ 957123 w 1967267"/>
              <a:gd name="connsiteY4" fmla="*/ 2149569 h 3285919"/>
              <a:gd name="connsiteX5" fmla="*/ 1200010 w 1967267"/>
              <a:gd name="connsiteY5" fmla="*/ 2530570 h 3285919"/>
              <a:gd name="connsiteX6" fmla="*/ 1447660 w 1967267"/>
              <a:gd name="connsiteY6" fmla="*/ 2930619 h 3285919"/>
              <a:gd name="connsiteX7" fmla="*/ 1716742 w 1967267"/>
              <a:gd name="connsiteY7" fmla="*/ 3047300 h 3285919"/>
              <a:gd name="connsiteX8" fmla="*/ 1966771 w 1967267"/>
              <a:gd name="connsiteY8" fmla="*/ 3285423 h 3285919"/>
              <a:gd name="connsiteX0" fmla="*/ 0 w 1967267"/>
              <a:gd name="connsiteY0" fmla="*/ 0 h 3285919"/>
              <a:gd name="connsiteX1" fmla="*/ 215154 w 1967267"/>
              <a:gd name="connsiteY1" fmla="*/ 504685 h 3285919"/>
              <a:gd name="connsiteX2" fmla="*/ 462104 w 1967267"/>
              <a:gd name="connsiteY2" fmla="*/ 1249456 h 3285919"/>
              <a:gd name="connsiteX3" fmla="*/ 702890 w 1967267"/>
              <a:gd name="connsiteY3" fmla="*/ 1753300 h 3285919"/>
              <a:gd name="connsiteX4" fmla="*/ 957123 w 1967267"/>
              <a:gd name="connsiteY4" fmla="*/ 2149569 h 3285919"/>
              <a:gd name="connsiteX5" fmla="*/ 1200010 w 1967267"/>
              <a:gd name="connsiteY5" fmla="*/ 2530570 h 3285919"/>
              <a:gd name="connsiteX6" fmla="*/ 1447660 w 1967267"/>
              <a:gd name="connsiteY6" fmla="*/ 2930619 h 3285919"/>
              <a:gd name="connsiteX7" fmla="*/ 1716742 w 1967267"/>
              <a:gd name="connsiteY7" fmla="*/ 3047300 h 3285919"/>
              <a:gd name="connsiteX8" fmla="*/ 1966771 w 1967267"/>
              <a:gd name="connsiteY8" fmla="*/ 3285423 h 3285919"/>
              <a:gd name="connsiteX0" fmla="*/ 0 w 2008046"/>
              <a:gd name="connsiteY0" fmla="*/ 0 h 3324316"/>
              <a:gd name="connsiteX1" fmla="*/ 215154 w 2008046"/>
              <a:gd name="connsiteY1" fmla="*/ 504685 h 3324316"/>
              <a:gd name="connsiteX2" fmla="*/ 462104 w 2008046"/>
              <a:gd name="connsiteY2" fmla="*/ 1249456 h 3324316"/>
              <a:gd name="connsiteX3" fmla="*/ 702890 w 2008046"/>
              <a:gd name="connsiteY3" fmla="*/ 1753300 h 3324316"/>
              <a:gd name="connsiteX4" fmla="*/ 957123 w 2008046"/>
              <a:gd name="connsiteY4" fmla="*/ 2149569 h 3324316"/>
              <a:gd name="connsiteX5" fmla="*/ 1200010 w 2008046"/>
              <a:gd name="connsiteY5" fmla="*/ 2530570 h 3324316"/>
              <a:gd name="connsiteX6" fmla="*/ 1447660 w 2008046"/>
              <a:gd name="connsiteY6" fmla="*/ 2930619 h 3324316"/>
              <a:gd name="connsiteX7" fmla="*/ 1716742 w 2008046"/>
              <a:gd name="connsiteY7" fmla="*/ 3047300 h 3324316"/>
              <a:gd name="connsiteX8" fmla="*/ 1966771 w 2008046"/>
              <a:gd name="connsiteY8" fmla="*/ 3285423 h 3324316"/>
              <a:gd name="connsiteX9" fmla="*/ 1964390 w 2008046"/>
              <a:gd name="connsiteY9" fmla="*/ 3280661 h 3324316"/>
              <a:gd name="connsiteX0" fmla="*/ 0 w 2236348"/>
              <a:gd name="connsiteY0" fmla="*/ 0 h 3460247"/>
              <a:gd name="connsiteX1" fmla="*/ 215154 w 2236348"/>
              <a:gd name="connsiteY1" fmla="*/ 504685 h 3460247"/>
              <a:gd name="connsiteX2" fmla="*/ 462104 w 2236348"/>
              <a:gd name="connsiteY2" fmla="*/ 1249456 h 3460247"/>
              <a:gd name="connsiteX3" fmla="*/ 702890 w 2236348"/>
              <a:gd name="connsiteY3" fmla="*/ 1753300 h 3460247"/>
              <a:gd name="connsiteX4" fmla="*/ 957123 w 2236348"/>
              <a:gd name="connsiteY4" fmla="*/ 2149569 h 3460247"/>
              <a:gd name="connsiteX5" fmla="*/ 1200010 w 2236348"/>
              <a:gd name="connsiteY5" fmla="*/ 2530570 h 3460247"/>
              <a:gd name="connsiteX6" fmla="*/ 1447660 w 2236348"/>
              <a:gd name="connsiteY6" fmla="*/ 2930619 h 3460247"/>
              <a:gd name="connsiteX7" fmla="*/ 1716742 w 2236348"/>
              <a:gd name="connsiteY7" fmla="*/ 3047300 h 3460247"/>
              <a:gd name="connsiteX8" fmla="*/ 1966771 w 2236348"/>
              <a:gd name="connsiteY8" fmla="*/ 3285423 h 3460247"/>
              <a:gd name="connsiteX9" fmla="*/ 2235852 w 2236348"/>
              <a:gd name="connsiteY9" fmla="*/ 3459255 h 3460247"/>
              <a:gd name="connsiteX0" fmla="*/ 0 w 2235852"/>
              <a:gd name="connsiteY0" fmla="*/ 0 h 3459255"/>
              <a:gd name="connsiteX1" fmla="*/ 215154 w 2235852"/>
              <a:gd name="connsiteY1" fmla="*/ 504685 h 3459255"/>
              <a:gd name="connsiteX2" fmla="*/ 462104 w 2235852"/>
              <a:gd name="connsiteY2" fmla="*/ 1249456 h 3459255"/>
              <a:gd name="connsiteX3" fmla="*/ 702890 w 2235852"/>
              <a:gd name="connsiteY3" fmla="*/ 1753300 h 3459255"/>
              <a:gd name="connsiteX4" fmla="*/ 957123 w 2235852"/>
              <a:gd name="connsiteY4" fmla="*/ 2149569 h 3459255"/>
              <a:gd name="connsiteX5" fmla="*/ 1200010 w 2235852"/>
              <a:gd name="connsiteY5" fmla="*/ 2530570 h 3459255"/>
              <a:gd name="connsiteX6" fmla="*/ 1447660 w 2235852"/>
              <a:gd name="connsiteY6" fmla="*/ 2930619 h 3459255"/>
              <a:gd name="connsiteX7" fmla="*/ 1716742 w 2235852"/>
              <a:gd name="connsiteY7" fmla="*/ 3047300 h 3459255"/>
              <a:gd name="connsiteX8" fmla="*/ 1966771 w 2235852"/>
              <a:gd name="connsiteY8" fmla="*/ 3285423 h 3459255"/>
              <a:gd name="connsiteX9" fmla="*/ 2235852 w 2235852"/>
              <a:gd name="connsiteY9" fmla="*/ 3459255 h 3459255"/>
              <a:gd name="connsiteX0" fmla="*/ 0 w 2280302"/>
              <a:gd name="connsiteY0" fmla="*/ 0 h 3487830"/>
              <a:gd name="connsiteX1" fmla="*/ 215154 w 2280302"/>
              <a:gd name="connsiteY1" fmla="*/ 504685 h 3487830"/>
              <a:gd name="connsiteX2" fmla="*/ 462104 w 2280302"/>
              <a:gd name="connsiteY2" fmla="*/ 1249456 h 3487830"/>
              <a:gd name="connsiteX3" fmla="*/ 702890 w 2280302"/>
              <a:gd name="connsiteY3" fmla="*/ 1753300 h 3487830"/>
              <a:gd name="connsiteX4" fmla="*/ 957123 w 2280302"/>
              <a:gd name="connsiteY4" fmla="*/ 2149569 h 3487830"/>
              <a:gd name="connsiteX5" fmla="*/ 1200010 w 2280302"/>
              <a:gd name="connsiteY5" fmla="*/ 2530570 h 3487830"/>
              <a:gd name="connsiteX6" fmla="*/ 1447660 w 2280302"/>
              <a:gd name="connsiteY6" fmla="*/ 2930619 h 3487830"/>
              <a:gd name="connsiteX7" fmla="*/ 1716742 w 2280302"/>
              <a:gd name="connsiteY7" fmla="*/ 3047300 h 3487830"/>
              <a:gd name="connsiteX8" fmla="*/ 1966771 w 2280302"/>
              <a:gd name="connsiteY8" fmla="*/ 3285423 h 3487830"/>
              <a:gd name="connsiteX9" fmla="*/ 2235852 w 2280302"/>
              <a:gd name="connsiteY9" fmla="*/ 3459255 h 3487830"/>
              <a:gd name="connsiteX10" fmla="*/ 2233470 w 2280302"/>
              <a:gd name="connsiteY10" fmla="*/ 3456873 h 3487830"/>
              <a:gd name="connsiteX0" fmla="*/ 0 w 2524479"/>
              <a:gd name="connsiteY0" fmla="*/ 0 h 3487830"/>
              <a:gd name="connsiteX1" fmla="*/ 215154 w 2524479"/>
              <a:gd name="connsiteY1" fmla="*/ 504685 h 3487830"/>
              <a:gd name="connsiteX2" fmla="*/ 462104 w 2524479"/>
              <a:gd name="connsiteY2" fmla="*/ 1249456 h 3487830"/>
              <a:gd name="connsiteX3" fmla="*/ 702890 w 2524479"/>
              <a:gd name="connsiteY3" fmla="*/ 1753300 h 3487830"/>
              <a:gd name="connsiteX4" fmla="*/ 957123 w 2524479"/>
              <a:gd name="connsiteY4" fmla="*/ 2149569 h 3487830"/>
              <a:gd name="connsiteX5" fmla="*/ 1200010 w 2524479"/>
              <a:gd name="connsiteY5" fmla="*/ 2530570 h 3487830"/>
              <a:gd name="connsiteX6" fmla="*/ 1447660 w 2524479"/>
              <a:gd name="connsiteY6" fmla="*/ 2930619 h 3487830"/>
              <a:gd name="connsiteX7" fmla="*/ 1716742 w 2524479"/>
              <a:gd name="connsiteY7" fmla="*/ 3047300 h 3487830"/>
              <a:gd name="connsiteX8" fmla="*/ 1966771 w 2524479"/>
              <a:gd name="connsiteY8" fmla="*/ 3285423 h 3487830"/>
              <a:gd name="connsiteX9" fmla="*/ 2235852 w 2524479"/>
              <a:gd name="connsiteY9" fmla="*/ 3459255 h 3487830"/>
              <a:gd name="connsiteX10" fmla="*/ 2523983 w 2524479"/>
              <a:gd name="connsiteY10" fmla="*/ 3397342 h 3487830"/>
              <a:gd name="connsiteX0" fmla="*/ 0 w 2524479"/>
              <a:gd name="connsiteY0" fmla="*/ 0 h 3464017"/>
              <a:gd name="connsiteX1" fmla="*/ 215154 w 2524479"/>
              <a:gd name="connsiteY1" fmla="*/ 504685 h 3464017"/>
              <a:gd name="connsiteX2" fmla="*/ 462104 w 2524479"/>
              <a:gd name="connsiteY2" fmla="*/ 1249456 h 3464017"/>
              <a:gd name="connsiteX3" fmla="*/ 702890 w 2524479"/>
              <a:gd name="connsiteY3" fmla="*/ 1753300 h 3464017"/>
              <a:gd name="connsiteX4" fmla="*/ 957123 w 2524479"/>
              <a:gd name="connsiteY4" fmla="*/ 2149569 h 3464017"/>
              <a:gd name="connsiteX5" fmla="*/ 1200010 w 2524479"/>
              <a:gd name="connsiteY5" fmla="*/ 2530570 h 3464017"/>
              <a:gd name="connsiteX6" fmla="*/ 1447660 w 2524479"/>
              <a:gd name="connsiteY6" fmla="*/ 2930619 h 3464017"/>
              <a:gd name="connsiteX7" fmla="*/ 1716742 w 2524479"/>
              <a:gd name="connsiteY7" fmla="*/ 3047300 h 3464017"/>
              <a:gd name="connsiteX8" fmla="*/ 1966771 w 2524479"/>
              <a:gd name="connsiteY8" fmla="*/ 3285423 h 3464017"/>
              <a:gd name="connsiteX9" fmla="*/ 2235852 w 2524479"/>
              <a:gd name="connsiteY9" fmla="*/ 3459255 h 3464017"/>
              <a:gd name="connsiteX10" fmla="*/ 2523983 w 2524479"/>
              <a:gd name="connsiteY10" fmla="*/ 3397342 h 3464017"/>
              <a:gd name="connsiteX0" fmla="*/ 0 w 2524479"/>
              <a:gd name="connsiteY0" fmla="*/ 0 h 3459255"/>
              <a:gd name="connsiteX1" fmla="*/ 215154 w 2524479"/>
              <a:gd name="connsiteY1" fmla="*/ 504685 h 3459255"/>
              <a:gd name="connsiteX2" fmla="*/ 462104 w 2524479"/>
              <a:gd name="connsiteY2" fmla="*/ 1249456 h 3459255"/>
              <a:gd name="connsiteX3" fmla="*/ 702890 w 2524479"/>
              <a:gd name="connsiteY3" fmla="*/ 1753300 h 3459255"/>
              <a:gd name="connsiteX4" fmla="*/ 957123 w 2524479"/>
              <a:gd name="connsiteY4" fmla="*/ 2149569 h 3459255"/>
              <a:gd name="connsiteX5" fmla="*/ 1200010 w 2524479"/>
              <a:gd name="connsiteY5" fmla="*/ 2530570 h 3459255"/>
              <a:gd name="connsiteX6" fmla="*/ 1447660 w 2524479"/>
              <a:gd name="connsiteY6" fmla="*/ 2930619 h 3459255"/>
              <a:gd name="connsiteX7" fmla="*/ 1716742 w 2524479"/>
              <a:gd name="connsiteY7" fmla="*/ 3047300 h 3459255"/>
              <a:gd name="connsiteX8" fmla="*/ 1966771 w 2524479"/>
              <a:gd name="connsiteY8" fmla="*/ 3285423 h 3459255"/>
              <a:gd name="connsiteX9" fmla="*/ 2235852 w 2524479"/>
              <a:gd name="connsiteY9" fmla="*/ 3459255 h 3459255"/>
              <a:gd name="connsiteX10" fmla="*/ 2523983 w 2524479"/>
              <a:gd name="connsiteY10" fmla="*/ 3397342 h 3459255"/>
              <a:gd name="connsiteX0" fmla="*/ 0 w 2512573"/>
              <a:gd name="connsiteY0" fmla="*/ 0 h 3459255"/>
              <a:gd name="connsiteX1" fmla="*/ 215154 w 2512573"/>
              <a:gd name="connsiteY1" fmla="*/ 504685 h 3459255"/>
              <a:gd name="connsiteX2" fmla="*/ 462104 w 2512573"/>
              <a:gd name="connsiteY2" fmla="*/ 1249456 h 3459255"/>
              <a:gd name="connsiteX3" fmla="*/ 702890 w 2512573"/>
              <a:gd name="connsiteY3" fmla="*/ 1753300 h 3459255"/>
              <a:gd name="connsiteX4" fmla="*/ 957123 w 2512573"/>
              <a:gd name="connsiteY4" fmla="*/ 2149569 h 3459255"/>
              <a:gd name="connsiteX5" fmla="*/ 1200010 w 2512573"/>
              <a:gd name="connsiteY5" fmla="*/ 2530570 h 3459255"/>
              <a:gd name="connsiteX6" fmla="*/ 1447660 w 2512573"/>
              <a:gd name="connsiteY6" fmla="*/ 2930619 h 3459255"/>
              <a:gd name="connsiteX7" fmla="*/ 1716742 w 2512573"/>
              <a:gd name="connsiteY7" fmla="*/ 3047300 h 3459255"/>
              <a:gd name="connsiteX8" fmla="*/ 1966771 w 2512573"/>
              <a:gd name="connsiteY8" fmla="*/ 3285423 h 3459255"/>
              <a:gd name="connsiteX9" fmla="*/ 2235852 w 2512573"/>
              <a:gd name="connsiteY9" fmla="*/ 3459255 h 3459255"/>
              <a:gd name="connsiteX10" fmla="*/ 2512077 w 2512573"/>
              <a:gd name="connsiteY10" fmla="*/ 3406867 h 3459255"/>
              <a:gd name="connsiteX0" fmla="*/ 0 w 2557321"/>
              <a:gd name="connsiteY0" fmla="*/ 0 h 3459255"/>
              <a:gd name="connsiteX1" fmla="*/ 215154 w 2557321"/>
              <a:gd name="connsiteY1" fmla="*/ 504685 h 3459255"/>
              <a:gd name="connsiteX2" fmla="*/ 462104 w 2557321"/>
              <a:gd name="connsiteY2" fmla="*/ 1249456 h 3459255"/>
              <a:gd name="connsiteX3" fmla="*/ 702890 w 2557321"/>
              <a:gd name="connsiteY3" fmla="*/ 1753300 h 3459255"/>
              <a:gd name="connsiteX4" fmla="*/ 957123 w 2557321"/>
              <a:gd name="connsiteY4" fmla="*/ 2149569 h 3459255"/>
              <a:gd name="connsiteX5" fmla="*/ 1200010 w 2557321"/>
              <a:gd name="connsiteY5" fmla="*/ 2530570 h 3459255"/>
              <a:gd name="connsiteX6" fmla="*/ 1447660 w 2557321"/>
              <a:gd name="connsiteY6" fmla="*/ 2930619 h 3459255"/>
              <a:gd name="connsiteX7" fmla="*/ 1716742 w 2557321"/>
              <a:gd name="connsiteY7" fmla="*/ 3047300 h 3459255"/>
              <a:gd name="connsiteX8" fmla="*/ 1966771 w 2557321"/>
              <a:gd name="connsiteY8" fmla="*/ 3285423 h 3459255"/>
              <a:gd name="connsiteX9" fmla="*/ 2235852 w 2557321"/>
              <a:gd name="connsiteY9" fmla="*/ 3459255 h 3459255"/>
              <a:gd name="connsiteX10" fmla="*/ 2512077 w 2557321"/>
              <a:gd name="connsiteY10" fmla="*/ 3406867 h 3459255"/>
              <a:gd name="connsiteX11" fmla="*/ 2507314 w 2557321"/>
              <a:gd name="connsiteY11" fmla="*/ 3409248 h 3459255"/>
              <a:gd name="connsiteX0" fmla="*/ 0 w 2767863"/>
              <a:gd name="connsiteY0" fmla="*/ 0 h 3459255"/>
              <a:gd name="connsiteX1" fmla="*/ 215154 w 2767863"/>
              <a:gd name="connsiteY1" fmla="*/ 504685 h 3459255"/>
              <a:gd name="connsiteX2" fmla="*/ 462104 w 2767863"/>
              <a:gd name="connsiteY2" fmla="*/ 1249456 h 3459255"/>
              <a:gd name="connsiteX3" fmla="*/ 702890 w 2767863"/>
              <a:gd name="connsiteY3" fmla="*/ 1753300 h 3459255"/>
              <a:gd name="connsiteX4" fmla="*/ 957123 w 2767863"/>
              <a:gd name="connsiteY4" fmla="*/ 2149569 h 3459255"/>
              <a:gd name="connsiteX5" fmla="*/ 1200010 w 2767863"/>
              <a:gd name="connsiteY5" fmla="*/ 2530570 h 3459255"/>
              <a:gd name="connsiteX6" fmla="*/ 1447660 w 2767863"/>
              <a:gd name="connsiteY6" fmla="*/ 2930619 h 3459255"/>
              <a:gd name="connsiteX7" fmla="*/ 1716742 w 2767863"/>
              <a:gd name="connsiteY7" fmla="*/ 3047300 h 3459255"/>
              <a:gd name="connsiteX8" fmla="*/ 1966771 w 2767863"/>
              <a:gd name="connsiteY8" fmla="*/ 3285423 h 3459255"/>
              <a:gd name="connsiteX9" fmla="*/ 2235852 w 2767863"/>
              <a:gd name="connsiteY9" fmla="*/ 3459255 h 3459255"/>
              <a:gd name="connsiteX10" fmla="*/ 2512077 w 2767863"/>
              <a:gd name="connsiteY10" fmla="*/ 3406867 h 3459255"/>
              <a:gd name="connsiteX11" fmla="*/ 2766871 w 2767863"/>
              <a:gd name="connsiteY11" fmla="*/ 3440204 h 3459255"/>
              <a:gd name="connsiteX0" fmla="*/ 0 w 2767863"/>
              <a:gd name="connsiteY0" fmla="*/ 0 h 3459255"/>
              <a:gd name="connsiteX1" fmla="*/ 215154 w 2767863"/>
              <a:gd name="connsiteY1" fmla="*/ 504685 h 3459255"/>
              <a:gd name="connsiteX2" fmla="*/ 462104 w 2767863"/>
              <a:gd name="connsiteY2" fmla="*/ 1249456 h 3459255"/>
              <a:gd name="connsiteX3" fmla="*/ 702890 w 2767863"/>
              <a:gd name="connsiteY3" fmla="*/ 1753300 h 3459255"/>
              <a:gd name="connsiteX4" fmla="*/ 957123 w 2767863"/>
              <a:gd name="connsiteY4" fmla="*/ 2149569 h 3459255"/>
              <a:gd name="connsiteX5" fmla="*/ 1200010 w 2767863"/>
              <a:gd name="connsiteY5" fmla="*/ 2530570 h 3459255"/>
              <a:gd name="connsiteX6" fmla="*/ 1447660 w 2767863"/>
              <a:gd name="connsiteY6" fmla="*/ 2930619 h 3459255"/>
              <a:gd name="connsiteX7" fmla="*/ 1716742 w 2767863"/>
              <a:gd name="connsiteY7" fmla="*/ 3047300 h 3459255"/>
              <a:gd name="connsiteX8" fmla="*/ 1966771 w 2767863"/>
              <a:gd name="connsiteY8" fmla="*/ 3285423 h 3459255"/>
              <a:gd name="connsiteX9" fmla="*/ 2235852 w 2767863"/>
              <a:gd name="connsiteY9" fmla="*/ 3459255 h 3459255"/>
              <a:gd name="connsiteX10" fmla="*/ 2512077 w 2767863"/>
              <a:gd name="connsiteY10" fmla="*/ 3406867 h 3459255"/>
              <a:gd name="connsiteX11" fmla="*/ 2766871 w 2767863"/>
              <a:gd name="connsiteY11" fmla="*/ 3440204 h 3459255"/>
              <a:gd name="connsiteX0" fmla="*/ 0 w 2809733"/>
              <a:gd name="connsiteY0" fmla="*/ 0 h 3459255"/>
              <a:gd name="connsiteX1" fmla="*/ 215154 w 2809733"/>
              <a:gd name="connsiteY1" fmla="*/ 504685 h 3459255"/>
              <a:gd name="connsiteX2" fmla="*/ 462104 w 2809733"/>
              <a:gd name="connsiteY2" fmla="*/ 1249456 h 3459255"/>
              <a:gd name="connsiteX3" fmla="*/ 702890 w 2809733"/>
              <a:gd name="connsiteY3" fmla="*/ 1753300 h 3459255"/>
              <a:gd name="connsiteX4" fmla="*/ 957123 w 2809733"/>
              <a:gd name="connsiteY4" fmla="*/ 2149569 h 3459255"/>
              <a:gd name="connsiteX5" fmla="*/ 1200010 w 2809733"/>
              <a:gd name="connsiteY5" fmla="*/ 2530570 h 3459255"/>
              <a:gd name="connsiteX6" fmla="*/ 1447660 w 2809733"/>
              <a:gd name="connsiteY6" fmla="*/ 2930619 h 3459255"/>
              <a:gd name="connsiteX7" fmla="*/ 1716742 w 2809733"/>
              <a:gd name="connsiteY7" fmla="*/ 3047300 h 3459255"/>
              <a:gd name="connsiteX8" fmla="*/ 1966771 w 2809733"/>
              <a:gd name="connsiteY8" fmla="*/ 3285423 h 3459255"/>
              <a:gd name="connsiteX9" fmla="*/ 2235852 w 2809733"/>
              <a:gd name="connsiteY9" fmla="*/ 3459255 h 3459255"/>
              <a:gd name="connsiteX10" fmla="*/ 2512077 w 2809733"/>
              <a:gd name="connsiteY10" fmla="*/ 3406867 h 3459255"/>
              <a:gd name="connsiteX11" fmla="*/ 2766871 w 2809733"/>
              <a:gd name="connsiteY11" fmla="*/ 3440204 h 3459255"/>
              <a:gd name="connsiteX12" fmla="*/ 2769251 w 2809733"/>
              <a:gd name="connsiteY12" fmla="*/ 3440204 h 3459255"/>
              <a:gd name="connsiteX0" fmla="*/ 0 w 3055001"/>
              <a:gd name="connsiteY0" fmla="*/ 0 h 3511641"/>
              <a:gd name="connsiteX1" fmla="*/ 215154 w 3055001"/>
              <a:gd name="connsiteY1" fmla="*/ 504685 h 3511641"/>
              <a:gd name="connsiteX2" fmla="*/ 462104 w 3055001"/>
              <a:gd name="connsiteY2" fmla="*/ 1249456 h 3511641"/>
              <a:gd name="connsiteX3" fmla="*/ 702890 w 3055001"/>
              <a:gd name="connsiteY3" fmla="*/ 1753300 h 3511641"/>
              <a:gd name="connsiteX4" fmla="*/ 957123 w 3055001"/>
              <a:gd name="connsiteY4" fmla="*/ 2149569 h 3511641"/>
              <a:gd name="connsiteX5" fmla="*/ 1200010 w 3055001"/>
              <a:gd name="connsiteY5" fmla="*/ 2530570 h 3511641"/>
              <a:gd name="connsiteX6" fmla="*/ 1447660 w 3055001"/>
              <a:gd name="connsiteY6" fmla="*/ 2930619 h 3511641"/>
              <a:gd name="connsiteX7" fmla="*/ 1716742 w 3055001"/>
              <a:gd name="connsiteY7" fmla="*/ 3047300 h 3511641"/>
              <a:gd name="connsiteX8" fmla="*/ 1966771 w 3055001"/>
              <a:gd name="connsiteY8" fmla="*/ 3285423 h 3511641"/>
              <a:gd name="connsiteX9" fmla="*/ 2235852 w 3055001"/>
              <a:gd name="connsiteY9" fmla="*/ 3459255 h 3511641"/>
              <a:gd name="connsiteX10" fmla="*/ 2512077 w 3055001"/>
              <a:gd name="connsiteY10" fmla="*/ 3406867 h 3511641"/>
              <a:gd name="connsiteX11" fmla="*/ 2766871 w 3055001"/>
              <a:gd name="connsiteY11" fmla="*/ 3440204 h 3511641"/>
              <a:gd name="connsiteX12" fmla="*/ 3055001 w 3055001"/>
              <a:gd name="connsiteY12" fmla="*/ 3511641 h 3511641"/>
              <a:gd name="connsiteX0" fmla="*/ 0 w 3055001"/>
              <a:gd name="connsiteY0" fmla="*/ 0 h 3511641"/>
              <a:gd name="connsiteX1" fmla="*/ 215154 w 3055001"/>
              <a:gd name="connsiteY1" fmla="*/ 504685 h 3511641"/>
              <a:gd name="connsiteX2" fmla="*/ 462104 w 3055001"/>
              <a:gd name="connsiteY2" fmla="*/ 1249456 h 3511641"/>
              <a:gd name="connsiteX3" fmla="*/ 702890 w 3055001"/>
              <a:gd name="connsiteY3" fmla="*/ 1753300 h 3511641"/>
              <a:gd name="connsiteX4" fmla="*/ 957123 w 3055001"/>
              <a:gd name="connsiteY4" fmla="*/ 2149569 h 3511641"/>
              <a:gd name="connsiteX5" fmla="*/ 1200010 w 3055001"/>
              <a:gd name="connsiteY5" fmla="*/ 2530570 h 3511641"/>
              <a:gd name="connsiteX6" fmla="*/ 1447660 w 3055001"/>
              <a:gd name="connsiteY6" fmla="*/ 2930619 h 3511641"/>
              <a:gd name="connsiteX7" fmla="*/ 1716742 w 3055001"/>
              <a:gd name="connsiteY7" fmla="*/ 3047300 h 3511641"/>
              <a:gd name="connsiteX8" fmla="*/ 1966771 w 3055001"/>
              <a:gd name="connsiteY8" fmla="*/ 3285423 h 3511641"/>
              <a:gd name="connsiteX9" fmla="*/ 2235852 w 3055001"/>
              <a:gd name="connsiteY9" fmla="*/ 3459255 h 3511641"/>
              <a:gd name="connsiteX10" fmla="*/ 2512077 w 3055001"/>
              <a:gd name="connsiteY10" fmla="*/ 3406867 h 3511641"/>
              <a:gd name="connsiteX11" fmla="*/ 2766871 w 3055001"/>
              <a:gd name="connsiteY11" fmla="*/ 3440204 h 3511641"/>
              <a:gd name="connsiteX12" fmla="*/ 3055001 w 3055001"/>
              <a:gd name="connsiteY12" fmla="*/ 3511641 h 3511641"/>
              <a:gd name="connsiteX0" fmla="*/ 0 w 3103420"/>
              <a:gd name="connsiteY0" fmla="*/ 0 h 3523547"/>
              <a:gd name="connsiteX1" fmla="*/ 215154 w 3103420"/>
              <a:gd name="connsiteY1" fmla="*/ 504685 h 3523547"/>
              <a:gd name="connsiteX2" fmla="*/ 462104 w 3103420"/>
              <a:gd name="connsiteY2" fmla="*/ 1249456 h 3523547"/>
              <a:gd name="connsiteX3" fmla="*/ 702890 w 3103420"/>
              <a:gd name="connsiteY3" fmla="*/ 1753300 h 3523547"/>
              <a:gd name="connsiteX4" fmla="*/ 957123 w 3103420"/>
              <a:gd name="connsiteY4" fmla="*/ 2149569 h 3523547"/>
              <a:gd name="connsiteX5" fmla="*/ 1200010 w 3103420"/>
              <a:gd name="connsiteY5" fmla="*/ 2530570 h 3523547"/>
              <a:gd name="connsiteX6" fmla="*/ 1447660 w 3103420"/>
              <a:gd name="connsiteY6" fmla="*/ 2930619 h 3523547"/>
              <a:gd name="connsiteX7" fmla="*/ 1716742 w 3103420"/>
              <a:gd name="connsiteY7" fmla="*/ 3047300 h 3523547"/>
              <a:gd name="connsiteX8" fmla="*/ 1966771 w 3103420"/>
              <a:gd name="connsiteY8" fmla="*/ 3285423 h 3523547"/>
              <a:gd name="connsiteX9" fmla="*/ 2235852 w 3103420"/>
              <a:gd name="connsiteY9" fmla="*/ 3459255 h 3523547"/>
              <a:gd name="connsiteX10" fmla="*/ 2512077 w 3103420"/>
              <a:gd name="connsiteY10" fmla="*/ 3406867 h 3523547"/>
              <a:gd name="connsiteX11" fmla="*/ 2766871 w 3103420"/>
              <a:gd name="connsiteY11" fmla="*/ 3440204 h 3523547"/>
              <a:gd name="connsiteX12" fmla="*/ 3055001 w 3103420"/>
              <a:gd name="connsiteY12" fmla="*/ 3511641 h 3523547"/>
              <a:gd name="connsiteX13" fmla="*/ 3057383 w 3103420"/>
              <a:gd name="connsiteY13" fmla="*/ 3511641 h 3523547"/>
              <a:gd name="connsiteX0" fmla="*/ 0 w 3326464"/>
              <a:gd name="connsiteY0" fmla="*/ 0 h 3580697"/>
              <a:gd name="connsiteX1" fmla="*/ 215154 w 3326464"/>
              <a:gd name="connsiteY1" fmla="*/ 504685 h 3580697"/>
              <a:gd name="connsiteX2" fmla="*/ 462104 w 3326464"/>
              <a:gd name="connsiteY2" fmla="*/ 1249456 h 3580697"/>
              <a:gd name="connsiteX3" fmla="*/ 702890 w 3326464"/>
              <a:gd name="connsiteY3" fmla="*/ 1753300 h 3580697"/>
              <a:gd name="connsiteX4" fmla="*/ 957123 w 3326464"/>
              <a:gd name="connsiteY4" fmla="*/ 2149569 h 3580697"/>
              <a:gd name="connsiteX5" fmla="*/ 1200010 w 3326464"/>
              <a:gd name="connsiteY5" fmla="*/ 2530570 h 3580697"/>
              <a:gd name="connsiteX6" fmla="*/ 1447660 w 3326464"/>
              <a:gd name="connsiteY6" fmla="*/ 2930619 h 3580697"/>
              <a:gd name="connsiteX7" fmla="*/ 1716742 w 3326464"/>
              <a:gd name="connsiteY7" fmla="*/ 3047300 h 3580697"/>
              <a:gd name="connsiteX8" fmla="*/ 1966771 w 3326464"/>
              <a:gd name="connsiteY8" fmla="*/ 3285423 h 3580697"/>
              <a:gd name="connsiteX9" fmla="*/ 2235852 w 3326464"/>
              <a:gd name="connsiteY9" fmla="*/ 3459255 h 3580697"/>
              <a:gd name="connsiteX10" fmla="*/ 2512077 w 3326464"/>
              <a:gd name="connsiteY10" fmla="*/ 3406867 h 3580697"/>
              <a:gd name="connsiteX11" fmla="*/ 2766871 w 3326464"/>
              <a:gd name="connsiteY11" fmla="*/ 3440204 h 3580697"/>
              <a:gd name="connsiteX12" fmla="*/ 3055001 w 3326464"/>
              <a:gd name="connsiteY12" fmla="*/ 3511641 h 3580697"/>
              <a:gd name="connsiteX13" fmla="*/ 3326464 w 3326464"/>
              <a:gd name="connsiteY13" fmla="*/ 3580697 h 3580697"/>
              <a:gd name="connsiteX0" fmla="*/ 0 w 3371708"/>
              <a:gd name="connsiteY0" fmla="*/ 0 h 3592603"/>
              <a:gd name="connsiteX1" fmla="*/ 215154 w 3371708"/>
              <a:gd name="connsiteY1" fmla="*/ 504685 h 3592603"/>
              <a:gd name="connsiteX2" fmla="*/ 462104 w 3371708"/>
              <a:gd name="connsiteY2" fmla="*/ 1249456 h 3592603"/>
              <a:gd name="connsiteX3" fmla="*/ 702890 w 3371708"/>
              <a:gd name="connsiteY3" fmla="*/ 1753300 h 3592603"/>
              <a:gd name="connsiteX4" fmla="*/ 957123 w 3371708"/>
              <a:gd name="connsiteY4" fmla="*/ 2149569 h 3592603"/>
              <a:gd name="connsiteX5" fmla="*/ 1200010 w 3371708"/>
              <a:gd name="connsiteY5" fmla="*/ 2530570 h 3592603"/>
              <a:gd name="connsiteX6" fmla="*/ 1447660 w 3371708"/>
              <a:gd name="connsiteY6" fmla="*/ 2930619 h 3592603"/>
              <a:gd name="connsiteX7" fmla="*/ 1716742 w 3371708"/>
              <a:gd name="connsiteY7" fmla="*/ 3047300 h 3592603"/>
              <a:gd name="connsiteX8" fmla="*/ 1966771 w 3371708"/>
              <a:gd name="connsiteY8" fmla="*/ 3285423 h 3592603"/>
              <a:gd name="connsiteX9" fmla="*/ 2235852 w 3371708"/>
              <a:gd name="connsiteY9" fmla="*/ 3459255 h 3592603"/>
              <a:gd name="connsiteX10" fmla="*/ 2512077 w 3371708"/>
              <a:gd name="connsiteY10" fmla="*/ 3406867 h 3592603"/>
              <a:gd name="connsiteX11" fmla="*/ 2766871 w 3371708"/>
              <a:gd name="connsiteY11" fmla="*/ 3440204 h 3592603"/>
              <a:gd name="connsiteX12" fmla="*/ 3055001 w 3371708"/>
              <a:gd name="connsiteY12" fmla="*/ 3511641 h 3592603"/>
              <a:gd name="connsiteX13" fmla="*/ 3326464 w 3371708"/>
              <a:gd name="connsiteY13" fmla="*/ 3580697 h 3592603"/>
              <a:gd name="connsiteX14" fmla="*/ 3326463 w 3371708"/>
              <a:gd name="connsiteY14" fmla="*/ 3583079 h 3592603"/>
              <a:gd name="connsiteX0" fmla="*/ 0 w 3569351"/>
              <a:gd name="connsiteY0" fmla="*/ 0 h 3592603"/>
              <a:gd name="connsiteX1" fmla="*/ 215154 w 3569351"/>
              <a:gd name="connsiteY1" fmla="*/ 504685 h 3592603"/>
              <a:gd name="connsiteX2" fmla="*/ 462104 w 3569351"/>
              <a:gd name="connsiteY2" fmla="*/ 1249456 h 3592603"/>
              <a:gd name="connsiteX3" fmla="*/ 702890 w 3569351"/>
              <a:gd name="connsiteY3" fmla="*/ 1753300 h 3592603"/>
              <a:gd name="connsiteX4" fmla="*/ 957123 w 3569351"/>
              <a:gd name="connsiteY4" fmla="*/ 2149569 h 3592603"/>
              <a:gd name="connsiteX5" fmla="*/ 1200010 w 3569351"/>
              <a:gd name="connsiteY5" fmla="*/ 2530570 h 3592603"/>
              <a:gd name="connsiteX6" fmla="*/ 1447660 w 3569351"/>
              <a:gd name="connsiteY6" fmla="*/ 2930619 h 3592603"/>
              <a:gd name="connsiteX7" fmla="*/ 1716742 w 3569351"/>
              <a:gd name="connsiteY7" fmla="*/ 3047300 h 3592603"/>
              <a:gd name="connsiteX8" fmla="*/ 1966771 w 3569351"/>
              <a:gd name="connsiteY8" fmla="*/ 3285423 h 3592603"/>
              <a:gd name="connsiteX9" fmla="*/ 2235852 w 3569351"/>
              <a:gd name="connsiteY9" fmla="*/ 3459255 h 3592603"/>
              <a:gd name="connsiteX10" fmla="*/ 2512077 w 3569351"/>
              <a:gd name="connsiteY10" fmla="*/ 3406867 h 3592603"/>
              <a:gd name="connsiteX11" fmla="*/ 2766871 w 3569351"/>
              <a:gd name="connsiteY11" fmla="*/ 3440204 h 3592603"/>
              <a:gd name="connsiteX12" fmla="*/ 3055001 w 3569351"/>
              <a:gd name="connsiteY12" fmla="*/ 3511641 h 3592603"/>
              <a:gd name="connsiteX13" fmla="*/ 3326464 w 3569351"/>
              <a:gd name="connsiteY13" fmla="*/ 3580697 h 3592603"/>
              <a:gd name="connsiteX14" fmla="*/ 3569351 w 3569351"/>
              <a:gd name="connsiteY14" fmla="*/ 3583079 h 3592603"/>
              <a:gd name="connsiteX0" fmla="*/ 0 w 3569351"/>
              <a:gd name="connsiteY0" fmla="*/ 0 h 3583079"/>
              <a:gd name="connsiteX1" fmla="*/ 215154 w 3569351"/>
              <a:gd name="connsiteY1" fmla="*/ 504685 h 3583079"/>
              <a:gd name="connsiteX2" fmla="*/ 462104 w 3569351"/>
              <a:gd name="connsiteY2" fmla="*/ 1249456 h 3583079"/>
              <a:gd name="connsiteX3" fmla="*/ 702890 w 3569351"/>
              <a:gd name="connsiteY3" fmla="*/ 1753300 h 3583079"/>
              <a:gd name="connsiteX4" fmla="*/ 957123 w 3569351"/>
              <a:gd name="connsiteY4" fmla="*/ 2149569 h 3583079"/>
              <a:gd name="connsiteX5" fmla="*/ 1200010 w 3569351"/>
              <a:gd name="connsiteY5" fmla="*/ 2530570 h 3583079"/>
              <a:gd name="connsiteX6" fmla="*/ 1447660 w 3569351"/>
              <a:gd name="connsiteY6" fmla="*/ 2930619 h 3583079"/>
              <a:gd name="connsiteX7" fmla="*/ 1716742 w 3569351"/>
              <a:gd name="connsiteY7" fmla="*/ 3047300 h 3583079"/>
              <a:gd name="connsiteX8" fmla="*/ 1966771 w 3569351"/>
              <a:gd name="connsiteY8" fmla="*/ 3285423 h 3583079"/>
              <a:gd name="connsiteX9" fmla="*/ 2235852 w 3569351"/>
              <a:gd name="connsiteY9" fmla="*/ 3459255 h 3583079"/>
              <a:gd name="connsiteX10" fmla="*/ 2512077 w 3569351"/>
              <a:gd name="connsiteY10" fmla="*/ 3406867 h 3583079"/>
              <a:gd name="connsiteX11" fmla="*/ 2766871 w 3569351"/>
              <a:gd name="connsiteY11" fmla="*/ 3440204 h 3583079"/>
              <a:gd name="connsiteX12" fmla="*/ 3055001 w 3569351"/>
              <a:gd name="connsiteY12" fmla="*/ 3511641 h 3583079"/>
              <a:gd name="connsiteX13" fmla="*/ 3326464 w 3569351"/>
              <a:gd name="connsiteY13" fmla="*/ 3580697 h 3583079"/>
              <a:gd name="connsiteX14" fmla="*/ 3569351 w 3569351"/>
              <a:gd name="connsiteY14" fmla="*/ 3583079 h 3583079"/>
              <a:gd name="connsiteX0" fmla="*/ 0 w 3608641"/>
              <a:gd name="connsiteY0" fmla="*/ 0 h 3583476"/>
              <a:gd name="connsiteX1" fmla="*/ 215154 w 3608641"/>
              <a:gd name="connsiteY1" fmla="*/ 504685 h 3583476"/>
              <a:gd name="connsiteX2" fmla="*/ 462104 w 3608641"/>
              <a:gd name="connsiteY2" fmla="*/ 1249456 h 3583476"/>
              <a:gd name="connsiteX3" fmla="*/ 702890 w 3608641"/>
              <a:gd name="connsiteY3" fmla="*/ 1753300 h 3583476"/>
              <a:gd name="connsiteX4" fmla="*/ 957123 w 3608641"/>
              <a:gd name="connsiteY4" fmla="*/ 2149569 h 3583476"/>
              <a:gd name="connsiteX5" fmla="*/ 1200010 w 3608641"/>
              <a:gd name="connsiteY5" fmla="*/ 2530570 h 3583476"/>
              <a:gd name="connsiteX6" fmla="*/ 1447660 w 3608641"/>
              <a:gd name="connsiteY6" fmla="*/ 2930619 h 3583476"/>
              <a:gd name="connsiteX7" fmla="*/ 1716742 w 3608641"/>
              <a:gd name="connsiteY7" fmla="*/ 3047300 h 3583476"/>
              <a:gd name="connsiteX8" fmla="*/ 1966771 w 3608641"/>
              <a:gd name="connsiteY8" fmla="*/ 3285423 h 3583476"/>
              <a:gd name="connsiteX9" fmla="*/ 2235852 w 3608641"/>
              <a:gd name="connsiteY9" fmla="*/ 3459255 h 3583476"/>
              <a:gd name="connsiteX10" fmla="*/ 2512077 w 3608641"/>
              <a:gd name="connsiteY10" fmla="*/ 3406867 h 3583476"/>
              <a:gd name="connsiteX11" fmla="*/ 2766871 w 3608641"/>
              <a:gd name="connsiteY11" fmla="*/ 3440204 h 3583476"/>
              <a:gd name="connsiteX12" fmla="*/ 3055001 w 3608641"/>
              <a:gd name="connsiteY12" fmla="*/ 3511641 h 3583476"/>
              <a:gd name="connsiteX13" fmla="*/ 3326464 w 3608641"/>
              <a:gd name="connsiteY13" fmla="*/ 3580697 h 3583476"/>
              <a:gd name="connsiteX14" fmla="*/ 3569351 w 3608641"/>
              <a:gd name="connsiteY14" fmla="*/ 3583079 h 3583476"/>
              <a:gd name="connsiteX15" fmla="*/ 3562207 w 3608641"/>
              <a:gd name="connsiteY15" fmla="*/ 3583079 h 3583476"/>
              <a:gd name="connsiteX0" fmla="*/ 0 w 3844682"/>
              <a:gd name="connsiteY0" fmla="*/ 0 h 3756910"/>
              <a:gd name="connsiteX1" fmla="*/ 215154 w 3844682"/>
              <a:gd name="connsiteY1" fmla="*/ 504685 h 3756910"/>
              <a:gd name="connsiteX2" fmla="*/ 462104 w 3844682"/>
              <a:gd name="connsiteY2" fmla="*/ 1249456 h 3756910"/>
              <a:gd name="connsiteX3" fmla="*/ 702890 w 3844682"/>
              <a:gd name="connsiteY3" fmla="*/ 1753300 h 3756910"/>
              <a:gd name="connsiteX4" fmla="*/ 957123 w 3844682"/>
              <a:gd name="connsiteY4" fmla="*/ 2149569 h 3756910"/>
              <a:gd name="connsiteX5" fmla="*/ 1200010 w 3844682"/>
              <a:gd name="connsiteY5" fmla="*/ 2530570 h 3756910"/>
              <a:gd name="connsiteX6" fmla="*/ 1447660 w 3844682"/>
              <a:gd name="connsiteY6" fmla="*/ 2930619 h 3756910"/>
              <a:gd name="connsiteX7" fmla="*/ 1716742 w 3844682"/>
              <a:gd name="connsiteY7" fmla="*/ 3047300 h 3756910"/>
              <a:gd name="connsiteX8" fmla="*/ 1966771 w 3844682"/>
              <a:gd name="connsiteY8" fmla="*/ 3285423 h 3756910"/>
              <a:gd name="connsiteX9" fmla="*/ 2235852 w 3844682"/>
              <a:gd name="connsiteY9" fmla="*/ 3459255 h 3756910"/>
              <a:gd name="connsiteX10" fmla="*/ 2512077 w 3844682"/>
              <a:gd name="connsiteY10" fmla="*/ 3406867 h 3756910"/>
              <a:gd name="connsiteX11" fmla="*/ 2766871 w 3844682"/>
              <a:gd name="connsiteY11" fmla="*/ 3440204 h 3756910"/>
              <a:gd name="connsiteX12" fmla="*/ 3055001 w 3844682"/>
              <a:gd name="connsiteY12" fmla="*/ 3511641 h 3756910"/>
              <a:gd name="connsiteX13" fmla="*/ 3326464 w 3844682"/>
              <a:gd name="connsiteY13" fmla="*/ 3580697 h 3756910"/>
              <a:gd name="connsiteX14" fmla="*/ 3569351 w 3844682"/>
              <a:gd name="connsiteY14" fmla="*/ 3583079 h 3756910"/>
              <a:gd name="connsiteX15" fmla="*/ 3843194 w 3844682"/>
              <a:gd name="connsiteY15" fmla="*/ 3756910 h 3756910"/>
              <a:gd name="connsiteX0" fmla="*/ 0 w 3844682"/>
              <a:gd name="connsiteY0" fmla="*/ 0 h 3756910"/>
              <a:gd name="connsiteX1" fmla="*/ 215154 w 3844682"/>
              <a:gd name="connsiteY1" fmla="*/ 504685 h 3756910"/>
              <a:gd name="connsiteX2" fmla="*/ 462104 w 3844682"/>
              <a:gd name="connsiteY2" fmla="*/ 1249456 h 3756910"/>
              <a:gd name="connsiteX3" fmla="*/ 702890 w 3844682"/>
              <a:gd name="connsiteY3" fmla="*/ 1753300 h 3756910"/>
              <a:gd name="connsiteX4" fmla="*/ 957123 w 3844682"/>
              <a:gd name="connsiteY4" fmla="*/ 2149569 h 3756910"/>
              <a:gd name="connsiteX5" fmla="*/ 1200010 w 3844682"/>
              <a:gd name="connsiteY5" fmla="*/ 2530570 h 3756910"/>
              <a:gd name="connsiteX6" fmla="*/ 1447660 w 3844682"/>
              <a:gd name="connsiteY6" fmla="*/ 2930619 h 3756910"/>
              <a:gd name="connsiteX7" fmla="*/ 1716742 w 3844682"/>
              <a:gd name="connsiteY7" fmla="*/ 3047300 h 3756910"/>
              <a:gd name="connsiteX8" fmla="*/ 1966771 w 3844682"/>
              <a:gd name="connsiteY8" fmla="*/ 3285423 h 3756910"/>
              <a:gd name="connsiteX9" fmla="*/ 2235852 w 3844682"/>
              <a:gd name="connsiteY9" fmla="*/ 3459255 h 3756910"/>
              <a:gd name="connsiteX10" fmla="*/ 2512077 w 3844682"/>
              <a:gd name="connsiteY10" fmla="*/ 3406867 h 3756910"/>
              <a:gd name="connsiteX11" fmla="*/ 2766871 w 3844682"/>
              <a:gd name="connsiteY11" fmla="*/ 3440204 h 3756910"/>
              <a:gd name="connsiteX12" fmla="*/ 3055001 w 3844682"/>
              <a:gd name="connsiteY12" fmla="*/ 3511641 h 3756910"/>
              <a:gd name="connsiteX13" fmla="*/ 3326464 w 3844682"/>
              <a:gd name="connsiteY13" fmla="*/ 3580697 h 3756910"/>
              <a:gd name="connsiteX14" fmla="*/ 3569351 w 3844682"/>
              <a:gd name="connsiteY14" fmla="*/ 3583079 h 3756910"/>
              <a:gd name="connsiteX15" fmla="*/ 3843194 w 3844682"/>
              <a:gd name="connsiteY15" fmla="*/ 3756910 h 3756910"/>
              <a:gd name="connsiteX0" fmla="*/ 0 w 3889231"/>
              <a:gd name="connsiteY0" fmla="*/ 0 h 3785088"/>
              <a:gd name="connsiteX1" fmla="*/ 215154 w 3889231"/>
              <a:gd name="connsiteY1" fmla="*/ 504685 h 3785088"/>
              <a:gd name="connsiteX2" fmla="*/ 462104 w 3889231"/>
              <a:gd name="connsiteY2" fmla="*/ 1249456 h 3785088"/>
              <a:gd name="connsiteX3" fmla="*/ 702890 w 3889231"/>
              <a:gd name="connsiteY3" fmla="*/ 1753300 h 3785088"/>
              <a:gd name="connsiteX4" fmla="*/ 957123 w 3889231"/>
              <a:gd name="connsiteY4" fmla="*/ 2149569 h 3785088"/>
              <a:gd name="connsiteX5" fmla="*/ 1200010 w 3889231"/>
              <a:gd name="connsiteY5" fmla="*/ 2530570 h 3785088"/>
              <a:gd name="connsiteX6" fmla="*/ 1447660 w 3889231"/>
              <a:gd name="connsiteY6" fmla="*/ 2930619 h 3785088"/>
              <a:gd name="connsiteX7" fmla="*/ 1716742 w 3889231"/>
              <a:gd name="connsiteY7" fmla="*/ 3047300 h 3785088"/>
              <a:gd name="connsiteX8" fmla="*/ 1966771 w 3889231"/>
              <a:gd name="connsiteY8" fmla="*/ 3285423 h 3785088"/>
              <a:gd name="connsiteX9" fmla="*/ 2235852 w 3889231"/>
              <a:gd name="connsiteY9" fmla="*/ 3459255 h 3785088"/>
              <a:gd name="connsiteX10" fmla="*/ 2512077 w 3889231"/>
              <a:gd name="connsiteY10" fmla="*/ 3406867 h 3785088"/>
              <a:gd name="connsiteX11" fmla="*/ 2766871 w 3889231"/>
              <a:gd name="connsiteY11" fmla="*/ 3440204 h 3785088"/>
              <a:gd name="connsiteX12" fmla="*/ 3055001 w 3889231"/>
              <a:gd name="connsiteY12" fmla="*/ 3511641 h 3785088"/>
              <a:gd name="connsiteX13" fmla="*/ 3326464 w 3889231"/>
              <a:gd name="connsiteY13" fmla="*/ 3580697 h 3785088"/>
              <a:gd name="connsiteX14" fmla="*/ 3569351 w 3889231"/>
              <a:gd name="connsiteY14" fmla="*/ 3583079 h 3785088"/>
              <a:gd name="connsiteX15" fmla="*/ 3843194 w 3889231"/>
              <a:gd name="connsiteY15" fmla="*/ 3756910 h 3785088"/>
              <a:gd name="connsiteX16" fmla="*/ 3845574 w 3889231"/>
              <a:gd name="connsiteY16" fmla="*/ 3752147 h 3785088"/>
              <a:gd name="connsiteX0" fmla="*/ 0 w 4131324"/>
              <a:gd name="connsiteY0" fmla="*/ 0 h 3785088"/>
              <a:gd name="connsiteX1" fmla="*/ 215154 w 4131324"/>
              <a:gd name="connsiteY1" fmla="*/ 504685 h 3785088"/>
              <a:gd name="connsiteX2" fmla="*/ 462104 w 4131324"/>
              <a:gd name="connsiteY2" fmla="*/ 1249456 h 3785088"/>
              <a:gd name="connsiteX3" fmla="*/ 702890 w 4131324"/>
              <a:gd name="connsiteY3" fmla="*/ 1753300 h 3785088"/>
              <a:gd name="connsiteX4" fmla="*/ 957123 w 4131324"/>
              <a:gd name="connsiteY4" fmla="*/ 2149569 h 3785088"/>
              <a:gd name="connsiteX5" fmla="*/ 1200010 w 4131324"/>
              <a:gd name="connsiteY5" fmla="*/ 2530570 h 3785088"/>
              <a:gd name="connsiteX6" fmla="*/ 1447660 w 4131324"/>
              <a:gd name="connsiteY6" fmla="*/ 2930619 h 3785088"/>
              <a:gd name="connsiteX7" fmla="*/ 1716742 w 4131324"/>
              <a:gd name="connsiteY7" fmla="*/ 3047300 h 3785088"/>
              <a:gd name="connsiteX8" fmla="*/ 1966771 w 4131324"/>
              <a:gd name="connsiteY8" fmla="*/ 3285423 h 3785088"/>
              <a:gd name="connsiteX9" fmla="*/ 2235852 w 4131324"/>
              <a:gd name="connsiteY9" fmla="*/ 3459255 h 3785088"/>
              <a:gd name="connsiteX10" fmla="*/ 2512077 w 4131324"/>
              <a:gd name="connsiteY10" fmla="*/ 3406867 h 3785088"/>
              <a:gd name="connsiteX11" fmla="*/ 2766871 w 4131324"/>
              <a:gd name="connsiteY11" fmla="*/ 3440204 h 3785088"/>
              <a:gd name="connsiteX12" fmla="*/ 3055001 w 4131324"/>
              <a:gd name="connsiteY12" fmla="*/ 3511641 h 3785088"/>
              <a:gd name="connsiteX13" fmla="*/ 3326464 w 4131324"/>
              <a:gd name="connsiteY13" fmla="*/ 3580697 h 3785088"/>
              <a:gd name="connsiteX14" fmla="*/ 3569351 w 4131324"/>
              <a:gd name="connsiteY14" fmla="*/ 3583079 h 3785088"/>
              <a:gd name="connsiteX15" fmla="*/ 3843194 w 4131324"/>
              <a:gd name="connsiteY15" fmla="*/ 3756910 h 3785088"/>
              <a:gd name="connsiteX16" fmla="*/ 4131324 w 4131324"/>
              <a:gd name="connsiteY16" fmla="*/ 3778341 h 3785088"/>
              <a:gd name="connsiteX0" fmla="*/ 0 w 4131324"/>
              <a:gd name="connsiteY0" fmla="*/ 0 h 3779333"/>
              <a:gd name="connsiteX1" fmla="*/ 215154 w 4131324"/>
              <a:gd name="connsiteY1" fmla="*/ 504685 h 3779333"/>
              <a:gd name="connsiteX2" fmla="*/ 462104 w 4131324"/>
              <a:gd name="connsiteY2" fmla="*/ 1249456 h 3779333"/>
              <a:gd name="connsiteX3" fmla="*/ 702890 w 4131324"/>
              <a:gd name="connsiteY3" fmla="*/ 1753300 h 3779333"/>
              <a:gd name="connsiteX4" fmla="*/ 957123 w 4131324"/>
              <a:gd name="connsiteY4" fmla="*/ 2149569 h 3779333"/>
              <a:gd name="connsiteX5" fmla="*/ 1200010 w 4131324"/>
              <a:gd name="connsiteY5" fmla="*/ 2530570 h 3779333"/>
              <a:gd name="connsiteX6" fmla="*/ 1447660 w 4131324"/>
              <a:gd name="connsiteY6" fmla="*/ 2930619 h 3779333"/>
              <a:gd name="connsiteX7" fmla="*/ 1716742 w 4131324"/>
              <a:gd name="connsiteY7" fmla="*/ 3047300 h 3779333"/>
              <a:gd name="connsiteX8" fmla="*/ 1966771 w 4131324"/>
              <a:gd name="connsiteY8" fmla="*/ 3285423 h 3779333"/>
              <a:gd name="connsiteX9" fmla="*/ 2235852 w 4131324"/>
              <a:gd name="connsiteY9" fmla="*/ 3459255 h 3779333"/>
              <a:gd name="connsiteX10" fmla="*/ 2512077 w 4131324"/>
              <a:gd name="connsiteY10" fmla="*/ 3406867 h 3779333"/>
              <a:gd name="connsiteX11" fmla="*/ 2766871 w 4131324"/>
              <a:gd name="connsiteY11" fmla="*/ 3440204 h 3779333"/>
              <a:gd name="connsiteX12" fmla="*/ 3055001 w 4131324"/>
              <a:gd name="connsiteY12" fmla="*/ 3511641 h 3779333"/>
              <a:gd name="connsiteX13" fmla="*/ 3326464 w 4131324"/>
              <a:gd name="connsiteY13" fmla="*/ 3580697 h 3779333"/>
              <a:gd name="connsiteX14" fmla="*/ 3569351 w 4131324"/>
              <a:gd name="connsiteY14" fmla="*/ 3583079 h 3779333"/>
              <a:gd name="connsiteX15" fmla="*/ 3843194 w 4131324"/>
              <a:gd name="connsiteY15" fmla="*/ 3756910 h 3779333"/>
              <a:gd name="connsiteX16" fmla="*/ 4131324 w 4131324"/>
              <a:gd name="connsiteY16" fmla="*/ 3778341 h 3779333"/>
              <a:gd name="connsiteX0" fmla="*/ 0 w 4180536"/>
              <a:gd name="connsiteY0" fmla="*/ 0 h 3781516"/>
              <a:gd name="connsiteX1" fmla="*/ 215154 w 4180536"/>
              <a:gd name="connsiteY1" fmla="*/ 504685 h 3781516"/>
              <a:gd name="connsiteX2" fmla="*/ 462104 w 4180536"/>
              <a:gd name="connsiteY2" fmla="*/ 1249456 h 3781516"/>
              <a:gd name="connsiteX3" fmla="*/ 702890 w 4180536"/>
              <a:gd name="connsiteY3" fmla="*/ 1753300 h 3781516"/>
              <a:gd name="connsiteX4" fmla="*/ 957123 w 4180536"/>
              <a:gd name="connsiteY4" fmla="*/ 2149569 h 3781516"/>
              <a:gd name="connsiteX5" fmla="*/ 1200010 w 4180536"/>
              <a:gd name="connsiteY5" fmla="*/ 2530570 h 3781516"/>
              <a:gd name="connsiteX6" fmla="*/ 1447660 w 4180536"/>
              <a:gd name="connsiteY6" fmla="*/ 2930619 h 3781516"/>
              <a:gd name="connsiteX7" fmla="*/ 1716742 w 4180536"/>
              <a:gd name="connsiteY7" fmla="*/ 3047300 h 3781516"/>
              <a:gd name="connsiteX8" fmla="*/ 1966771 w 4180536"/>
              <a:gd name="connsiteY8" fmla="*/ 3285423 h 3781516"/>
              <a:gd name="connsiteX9" fmla="*/ 2235852 w 4180536"/>
              <a:gd name="connsiteY9" fmla="*/ 3459255 h 3781516"/>
              <a:gd name="connsiteX10" fmla="*/ 2512077 w 4180536"/>
              <a:gd name="connsiteY10" fmla="*/ 3406867 h 3781516"/>
              <a:gd name="connsiteX11" fmla="*/ 2766871 w 4180536"/>
              <a:gd name="connsiteY11" fmla="*/ 3440204 h 3781516"/>
              <a:gd name="connsiteX12" fmla="*/ 3055001 w 4180536"/>
              <a:gd name="connsiteY12" fmla="*/ 3511641 h 3781516"/>
              <a:gd name="connsiteX13" fmla="*/ 3326464 w 4180536"/>
              <a:gd name="connsiteY13" fmla="*/ 3580697 h 3781516"/>
              <a:gd name="connsiteX14" fmla="*/ 3569351 w 4180536"/>
              <a:gd name="connsiteY14" fmla="*/ 3583079 h 3781516"/>
              <a:gd name="connsiteX15" fmla="*/ 3843194 w 4180536"/>
              <a:gd name="connsiteY15" fmla="*/ 3756910 h 3781516"/>
              <a:gd name="connsiteX16" fmla="*/ 4131324 w 4180536"/>
              <a:gd name="connsiteY16" fmla="*/ 3778341 h 3781516"/>
              <a:gd name="connsiteX17" fmla="*/ 4138467 w 4180536"/>
              <a:gd name="connsiteY17" fmla="*/ 3775960 h 3781516"/>
              <a:gd name="connsiteX0" fmla="*/ 0 w 4398023"/>
              <a:gd name="connsiteY0" fmla="*/ 0 h 3821699"/>
              <a:gd name="connsiteX1" fmla="*/ 215154 w 4398023"/>
              <a:gd name="connsiteY1" fmla="*/ 504685 h 3821699"/>
              <a:gd name="connsiteX2" fmla="*/ 462104 w 4398023"/>
              <a:gd name="connsiteY2" fmla="*/ 1249456 h 3821699"/>
              <a:gd name="connsiteX3" fmla="*/ 702890 w 4398023"/>
              <a:gd name="connsiteY3" fmla="*/ 1753300 h 3821699"/>
              <a:gd name="connsiteX4" fmla="*/ 957123 w 4398023"/>
              <a:gd name="connsiteY4" fmla="*/ 2149569 h 3821699"/>
              <a:gd name="connsiteX5" fmla="*/ 1200010 w 4398023"/>
              <a:gd name="connsiteY5" fmla="*/ 2530570 h 3821699"/>
              <a:gd name="connsiteX6" fmla="*/ 1447660 w 4398023"/>
              <a:gd name="connsiteY6" fmla="*/ 2930619 h 3821699"/>
              <a:gd name="connsiteX7" fmla="*/ 1716742 w 4398023"/>
              <a:gd name="connsiteY7" fmla="*/ 3047300 h 3821699"/>
              <a:gd name="connsiteX8" fmla="*/ 1966771 w 4398023"/>
              <a:gd name="connsiteY8" fmla="*/ 3285423 h 3821699"/>
              <a:gd name="connsiteX9" fmla="*/ 2235852 w 4398023"/>
              <a:gd name="connsiteY9" fmla="*/ 3459255 h 3821699"/>
              <a:gd name="connsiteX10" fmla="*/ 2512077 w 4398023"/>
              <a:gd name="connsiteY10" fmla="*/ 3406867 h 3821699"/>
              <a:gd name="connsiteX11" fmla="*/ 2766871 w 4398023"/>
              <a:gd name="connsiteY11" fmla="*/ 3440204 h 3821699"/>
              <a:gd name="connsiteX12" fmla="*/ 3055001 w 4398023"/>
              <a:gd name="connsiteY12" fmla="*/ 3511641 h 3821699"/>
              <a:gd name="connsiteX13" fmla="*/ 3326464 w 4398023"/>
              <a:gd name="connsiteY13" fmla="*/ 3580697 h 3821699"/>
              <a:gd name="connsiteX14" fmla="*/ 3569351 w 4398023"/>
              <a:gd name="connsiteY14" fmla="*/ 3583079 h 3821699"/>
              <a:gd name="connsiteX15" fmla="*/ 3843194 w 4398023"/>
              <a:gd name="connsiteY15" fmla="*/ 3756910 h 3821699"/>
              <a:gd name="connsiteX16" fmla="*/ 4131324 w 4398023"/>
              <a:gd name="connsiteY16" fmla="*/ 3778341 h 3821699"/>
              <a:gd name="connsiteX17" fmla="*/ 4398023 w 4398023"/>
              <a:gd name="connsiteY17" fmla="*/ 3821203 h 3821699"/>
              <a:gd name="connsiteX0" fmla="*/ 0 w 4398023"/>
              <a:gd name="connsiteY0" fmla="*/ 0 h 3821699"/>
              <a:gd name="connsiteX1" fmla="*/ 215154 w 4398023"/>
              <a:gd name="connsiteY1" fmla="*/ 504685 h 3821699"/>
              <a:gd name="connsiteX2" fmla="*/ 462104 w 4398023"/>
              <a:gd name="connsiteY2" fmla="*/ 1249456 h 3821699"/>
              <a:gd name="connsiteX3" fmla="*/ 702890 w 4398023"/>
              <a:gd name="connsiteY3" fmla="*/ 1753300 h 3821699"/>
              <a:gd name="connsiteX4" fmla="*/ 957123 w 4398023"/>
              <a:gd name="connsiteY4" fmla="*/ 2149569 h 3821699"/>
              <a:gd name="connsiteX5" fmla="*/ 1200010 w 4398023"/>
              <a:gd name="connsiteY5" fmla="*/ 2530570 h 3821699"/>
              <a:gd name="connsiteX6" fmla="*/ 1447660 w 4398023"/>
              <a:gd name="connsiteY6" fmla="*/ 2930619 h 3821699"/>
              <a:gd name="connsiteX7" fmla="*/ 1716742 w 4398023"/>
              <a:gd name="connsiteY7" fmla="*/ 3047300 h 3821699"/>
              <a:gd name="connsiteX8" fmla="*/ 1966771 w 4398023"/>
              <a:gd name="connsiteY8" fmla="*/ 3285423 h 3821699"/>
              <a:gd name="connsiteX9" fmla="*/ 2235852 w 4398023"/>
              <a:gd name="connsiteY9" fmla="*/ 3459255 h 3821699"/>
              <a:gd name="connsiteX10" fmla="*/ 2512077 w 4398023"/>
              <a:gd name="connsiteY10" fmla="*/ 3406867 h 3821699"/>
              <a:gd name="connsiteX11" fmla="*/ 2766871 w 4398023"/>
              <a:gd name="connsiteY11" fmla="*/ 3440204 h 3821699"/>
              <a:gd name="connsiteX12" fmla="*/ 3055001 w 4398023"/>
              <a:gd name="connsiteY12" fmla="*/ 3511641 h 3821699"/>
              <a:gd name="connsiteX13" fmla="*/ 3326464 w 4398023"/>
              <a:gd name="connsiteY13" fmla="*/ 3580697 h 3821699"/>
              <a:gd name="connsiteX14" fmla="*/ 3569351 w 4398023"/>
              <a:gd name="connsiteY14" fmla="*/ 3583079 h 3821699"/>
              <a:gd name="connsiteX15" fmla="*/ 3843194 w 4398023"/>
              <a:gd name="connsiteY15" fmla="*/ 3756910 h 3821699"/>
              <a:gd name="connsiteX16" fmla="*/ 4131324 w 4398023"/>
              <a:gd name="connsiteY16" fmla="*/ 3778341 h 3821699"/>
              <a:gd name="connsiteX17" fmla="*/ 4398023 w 4398023"/>
              <a:gd name="connsiteY17" fmla="*/ 3821203 h 3821699"/>
              <a:gd name="connsiteX0" fmla="*/ 0 w 4442473"/>
              <a:gd name="connsiteY0" fmla="*/ 0 h 3827553"/>
              <a:gd name="connsiteX1" fmla="*/ 215154 w 4442473"/>
              <a:gd name="connsiteY1" fmla="*/ 504685 h 3827553"/>
              <a:gd name="connsiteX2" fmla="*/ 462104 w 4442473"/>
              <a:gd name="connsiteY2" fmla="*/ 1249456 h 3827553"/>
              <a:gd name="connsiteX3" fmla="*/ 702890 w 4442473"/>
              <a:gd name="connsiteY3" fmla="*/ 1753300 h 3827553"/>
              <a:gd name="connsiteX4" fmla="*/ 957123 w 4442473"/>
              <a:gd name="connsiteY4" fmla="*/ 2149569 h 3827553"/>
              <a:gd name="connsiteX5" fmla="*/ 1200010 w 4442473"/>
              <a:gd name="connsiteY5" fmla="*/ 2530570 h 3827553"/>
              <a:gd name="connsiteX6" fmla="*/ 1447660 w 4442473"/>
              <a:gd name="connsiteY6" fmla="*/ 2930619 h 3827553"/>
              <a:gd name="connsiteX7" fmla="*/ 1716742 w 4442473"/>
              <a:gd name="connsiteY7" fmla="*/ 3047300 h 3827553"/>
              <a:gd name="connsiteX8" fmla="*/ 1966771 w 4442473"/>
              <a:gd name="connsiteY8" fmla="*/ 3285423 h 3827553"/>
              <a:gd name="connsiteX9" fmla="*/ 2235852 w 4442473"/>
              <a:gd name="connsiteY9" fmla="*/ 3459255 h 3827553"/>
              <a:gd name="connsiteX10" fmla="*/ 2512077 w 4442473"/>
              <a:gd name="connsiteY10" fmla="*/ 3406867 h 3827553"/>
              <a:gd name="connsiteX11" fmla="*/ 2766871 w 4442473"/>
              <a:gd name="connsiteY11" fmla="*/ 3440204 h 3827553"/>
              <a:gd name="connsiteX12" fmla="*/ 3055001 w 4442473"/>
              <a:gd name="connsiteY12" fmla="*/ 3511641 h 3827553"/>
              <a:gd name="connsiteX13" fmla="*/ 3326464 w 4442473"/>
              <a:gd name="connsiteY13" fmla="*/ 3580697 h 3827553"/>
              <a:gd name="connsiteX14" fmla="*/ 3569351 w 4442473"/>
              <a:gd name="connsiteY14" fmla="*/ 3583079 h 3827553"/>
              <a:gd name="connsiteX15" fmla="*/ 3843194 w 4442473"/>
              <a:gd name="connsiteY15" fmla="*/ 3756910 h 3827553"/>
              <a:gd name="connsiteX16" fmla="*/ 4131324 w 4442473"/>
              <a:gd name="connsiteY16" fmla="*/ 3778341 h 3827553"/>
              <a:gd name="connsiteX17" fmla="*/ 4398023 w 4442473"/>
              <a:gd name="connsiteY17" fmla="*/ 3821203 h 3827553"/>
              <a:gd name="connsiteX18" fmla="*/ 4398023 w 4442473"/>
              <a:gd name="connsiteY18" fmla="*/ 3816440 h 3827553"/>
              <a:gd name="connsiteX0" fmla="*/ 0 w 4662342"/>
              <a:gd name="connsiteY0" fmla="*/ 0 h 3827553"/>
              <a:gd name="connsiteX1" fmla="*/ 215154 w 4662342"/>
              <a:gd name="connsiteY1" fmla="*/ 504685 h 3827553"/>
              <a:gd name="connsiteX2" fmla="*/ 462104 w 4662342"/>
              <a:gd name="connsiteY2" fmla="*/ 1249456 h 3827553"/>
              <a:gd name="connsiteX3" fmla="*/ 702890 w 4662342"/>
              <a:gd name="connsiteY3" fmla="*/ 1753300 h 3827553"/>
              <a:gd name="connsiteX4" fmla="*/ 957123 w 4662342"/>
              <a:gd name="connsiteY4" fmla="*/ 2149569 h 3827553"/>
              <a:gd name="connsiteX5" fmla="*/ 1200010 w 4662342"/>
              <a:gd name="connsiteY5" fmla="*/ 2530570 h 3827553"/>
              <a:gd name="connsiteX6" fmla="*/ 1447660 w 4662342"/>
              <a:gd name="connsiteY6" fmla="*/ 2930619 h 3827553"/>
              <a:gd name="connsiteX7" fmla="*/ 1716742 w 4662342"/>
              <a:gd name="connsiteY7" fmla="*/ 3047300 h 3827553"/>
              <a:gd name="connsiteX8" fmla="*/ 1966771 w 4662342"/>
              <a:gd name="connsiteY8" fmla="*/ 3285423 h 3827553"/>
              <a:gd name="connsiteX9" fmla="*/ 2235852 w 4662342"/>
              <a:gd name="connsiteY9" fmla="*/ 3459255 h 3827553"/>
              <a:gd name="connsiteX10" fmla="*/ 2512077 w 4662342"/>
              <a:gd name="connsiteY10" fmla="*/ 3406867 h 3827553"/>
              <a:gd name="connsiteX11" fmla="*/ 2766871 w 4662342"/>
              <a:gd name="connsiteY11" fmla="*/ 3440204 h 3827553"/>
              <a:gd name="connsiteX12" fmla="*/ 3055001 w 4662342"/>
              <a:gd name="connsiteY12" fmla="*/ 3511641 h 3827553"/>
              <a:gd name="connsiteX13" fmla="*/ 3326464 w 4662342"/>
              <a:gd name="connsiteY13" fmla="*/ 3580697 h 3827553"/>
              <a:gd name="connsiteX14" fmla="*/ 3569351 w 4662342"/>
              <a:gd name="connsiteY14" fmla="*/ 3583079 h 3827553"/>
              <a:gd name="connsiteX15" fmla="*/ 3843194 w 4662342"/>
              <a:gd name="connsiteY15" fmla="*/ 3756910 h 3827553"/>
              <a:gd name="connsiteX16" fmla="*/ 4131324 w 4662342"/>
              <a:gd name="connsiteY16" fmla="*/ 3778341 h 3827553"/>
              <a:gd name="connsiteX17" fmla="*/ 4398023 w 4662342"/>
              <a:gd name="connsiteY17" fmla="*/ 3821203 h 3827553"/>
              <a:gd name="connsiteX18" fmla="*/ 4662342 w 4662342"/>
              <a:gd name="connsiteY18" fmla="*/ 3742622 h 3827553"/>
              <a:gd name="connsiteX0" fmla="*/ 0 w 4662342"/>
              <a:gd name="connsiteY0" fmla="*/ 0 h 3821699"/>
              <a:gd name="connsiteX1" fmla="*/ 215154 w 4662342"/>
              <a:gd name="connsiteY1" fmla="*/ 504685 h 3821699"/>
              <a:gd name="connsiteX2" fmla="*/ 462104 w 4662342"/>
              <a:gd name="connsiteY2" fmla="*/ 1249456 h 3821699"/>
              <a:gd name="connsiteX3" fmla="*/ 702890 w 4662342"/>
              <a:gd name="connsiteY3" fmla="*/ 1753300 h 3821699"/>
              <a:gd name="connsiteX4" fmla="*/ 957123 w 4662342"/>
              <a:gd name="connsiteY4" fmla="*/ 2149569 h 3821699"/>
              <a:gd name="connsiteX5" fmla="*/ 1200010 w 4662342"/>
              <a:gd name="connsiteY5" fmla="*/ 2530570 h 3821699"/>
              <a:gd name="connsiteX6" fmla="*/ 1447660 w 4662342"/>
              <a:gd name="connsiteY6" fmla="*/ 2930619 h 3821699"/>
              <a:gd name="connsiteX7" fmla="*/ 1716742 w 4662342"/>
              <a:gd name="connsiteY7" fmla="*/ 3047300 h 3821699"/>
              <a:gd name="connsiteX8" fmla="*/ 1966771 w 4662342"/>
              <a:gd name="connsiteY8" fmla="*/ 3285423 h 3821699"/>
              <a:gd name="connsiteX9" fmla="*/ 2235852 w 4662342"/>
              <a:gd name="connsiteY9" fmla="*/ 3459255 h 3821699"/>
              <a:gd name="connsiteX10" fmla="*/ 2512077 w 4662342"/>
              <a:gd name="connsiteY10" fmla="*/ 3406867 h 3821699"/>
              <a:gd name="connsiteX11" fmla="*/ 2766871 w 4662342"/>
              <a:gd name="connsiteY11" fmla="*/ 3440204 h 3821699"/>
              <a:gd name="connsiteX12" fmla="*/ 3055001 w 4662342"/>
              <a:gd name="connsiteY12" fmla="*/ 3511641 h 3821699"/>
              <a:gd name="connsiteX13" fmla="*/ 3326464 w 4662342"/>
              <a:gd name="connsiteY13" fmla="*/ 3580697 h 3821699"/>
              <a:gd name="connsiteX14" fmla="*/ 3569351 w 4662342"/>
              <a:gd name="connsiteY14" fmla="*/ 3583079 h 3821699"/>
              <a:gd name="connsiteX15" fmla="*/ 3843194 w 4662342"/>
              <a:gd name="connsiteY15" fmla="*/ 3756910 h 3821699"/>
              <a:gd name="connsiteX16" fmla="*/ 4131324 w 4662342"/>
              <a:gd name="connsiteY16" fmla="*/ 3778341 h 3821699"/>
              <a:gd name="connsiteX17" fmla="*/ 4398023 w 4662342"/>
              <a:gd name="connsiteY17" fmla="*/ 3821203 h 3821699"/>
              <a:gd name="connsiteX18" fmla="*/ 4662342 w 4662342"/>
              <a:gd name="connsiteY18" fmla="*/ 3742622 h 3821699"/>
              <a:gd name="connsiteX0" fmla="*/ 0 w 4705601"/>
              <a:gd name="connsiteY0" fmla="*/ 0 h 3821699"/>
              <a:gd name="connsiteX1" fmla="*/ 215154 w 4705601"/>
              <a:gd name="connsiteY1" fmla="*/ 504685 h 3821699"/>
              <a:gd name="connsiteX2" fmla="*/ 462104 w 4705601"/>
              <a:gd name="connsiteY2" fmla="*/ 1249456 h 3821699"/>
              <a:gd name="connsiteX3" fmla="*/ 702890 w 4705601"/>
              <a:gd name="connsiteY3" fmla="*/ 1753300 h 3821699"/>
              <a:gd name="connsiteX4" fmla="*/ 957123 w 4705601"/>
              <a:gd name="connsiteY4" fmla="*/ 2149569 h 3821699"/>
              <a:gd name="connsiteX5" fmla="*/ 1200010 w 4705601"/>
              <a:gd name="connsiteY5" fmla="*/ 2530570 h 3821699"/>
              <a:gd name="connsiteX6" fmla="*/ 1447660 w 4705601"/>
              <a:gd name="connsiteY6" fmla="*/ 2930619 h 3821699"/>
              <a:gd name="connsiteX7" fmla="*/ 1716742 w 4705601"/>
              <a:gd name="connsiteY7" fmla="*/ 3047300 h 3821699"/>
              <a:gd name="connsiteX8" fmla="*/ 1966771 w 4705601"/>
              <a:gd name="connsiteY8" fmla="*/ 3285423 h 3821699"/>
              <a:gd name="connsiteX9" fmla="*/ 2235852 w 4705601"/>
              <a:gd name="connsiteY9" fmla="*/ 3459255 h 3821699"/>
              <a:gd name="connsiteX10" fmla="*/ 2512077 w 4705601"/>
              <a:gd name="connsiteY10" fmla="*/ 3406867 h 3821699"/>
              <a:gd name="connsiteX11" fmla="*/ 2766871 w 4705601"/>
              <a:gd name="connsiteY11" fmla="*/ 3440204 h 3821699"/>
              <a:gd name="connsiteX12" fmla="*/ 3055001 w 4705601"/>
              <a:gd name="connsiteY12" fmla="*/ 3511641 h 3821699"/>
              <a:gd name="connsiteX13" fmla="*/ 3326464 w 4705601"/>
              <a:gd name="connsiteY13" fmla="*/ 3580697 h 3821699"/>
              <a:gd name="connsiteX14" fmla="*/ 3569351 w 4705601"/>
              <a:gd name="connsiteY14" fmla="*/ 3583079 h 3821699"/>
              <a:gd name="connsiteX15" fmla="*/ 3843194 w 4705601"/>
              <a:gd name="connsiteY15" fmla="*/ 3756910 h 3821699"/>
              <a:gd name="connsiteX16" fmla="*/ 4131324 w 4705601"/>
              <a:gd name="connsiteY16" fmla="*/ 3778341 h 3821699"/>
              <a:gd name="connsiteX17" fmla="*/ 4398023 w 4705601"/>
              <a:gd name="connsiteY17" fmla="*/ 3821203 h 3821699"/>
              <a:gd name="connsiteX18" fmla="*/ 4662342 w 4705601"/>
              <a:gd name="connsiteY18" fmla="*/ 3742622 h 3821699"/>
              <a:gd name="connsiteX19" fmla="*/ 4657579 w 4705601"/>
              <a:gd name="connsiteY19" fmla="*/ 3742622 h 3821699"/>
              <a:gd name="connsiteX0" fmla="*/ 0 w 4937178"/>
              <a:gd name="connsiteY0" fmla="*/ 0 h 3899784"/>
              <a:gd name="connsiteX1" fmla="*/ 215154 w 4937178"/>
              <a:gd name="connsiteY1" fmla="*/ 504685 h 3899784"/>
              <a:gd name="connsiteX2" fmla="*/ 462104 w 4937178"/>
              <a:gd name="connsiteY2" fmla="*/ 1249456 h 3899784"/>
              <a:gd name="connsiteX3" fmla="*/ 702890 w 4937178"/>
              <a:gd name="connsiteY3" fmla="*/ 1753300 h 3899784"/>
              <a:gd name="connsiteX4" fmla="*/ 957123 w 4937178"/>
              <a:gd name="connsiteY4" fmla="*/ 2149569 h 3899784"/>
              <a:gd name="connsiteX5" fmla="*/ 1200010 w 4937178"/>
              <a:gd name="connsiteY5" fmla="*/ 2530570 h 3899784"/>
              <a:gd name="connsiteX6" fmla="*/ 1447660 w 4937178"/>
              <a:gd name="connsiteY6" fmla="*/ 2930619 h 3899784"/>
              <a:gd name="connsiteX7" fmla="*/ 1716742 w 4937178"/>
              <a:gd name="connsiteY7" fmla="*/ 3047300 h 3899784"/>
              <a:gd name="connsiteX8" fmla="*/ 1966771 w 4937178"/>
              <a:gd name="connsiteY8" fmla="*/ 3285423 h 3899784"/>
              <a:gd name="connsiteX9" fmla="*/ 2235852 w 4937178"/>
              <a:gd name="connsiteY9" fmla="*/ 3459255 h 3899784"/>
              <a:gd name="connsiteX10" fmla="*/ 2512077 w 4937178"/>
              <a:gd name="connsiteY10" fmla="*/ 3406867 h 3899784"/>
              <a:gd name="connsiteX11" fmla="*/ 2766871 w 4937178"/>
              <a:gd name="connsiteY11" fmla="*/ 3440204 h 3899784"/>
              <a:gd name="connsiteX12" fmla="*/ 3055001 w 4937178"/>
              <a:gd name="connsiteY12" fmla="*/ 3511641 h 3899784"/>
              <a:gd name="connsiteX13" fmla="*/ 3326464 w 4937178"/>
              <a:gd name="connsiteY13" fmla="*/ 3580697 h 3899784"/>
              <a:gd name="connsiteX14" fmla="*/ 3569351 w 4937178"/>
              <a:gd name="connsiteY14" fmla="*/ 3583079 h 3899784"/>
              <a:gd name="connsiteX15" fmla="*/ 3843194 w 4937178"/>
              <a:gd name="connsiteY15" fmla="*/ 3756910 h 3899784"/>
              <a:gd name="connsiteX16" fmla="*/ 4131324 w 4937178"/>
              <a:gd name="connsiteY16" fmla="*/ 3778341 h 3899784"/>
              <a:gd name="connsiteX17" fmla="*/ 4398023 w 4937178"/>
              <a:gd name="connsiteY17" fmla="*/ 3821203 h 3899784"/>
              <a:gd name="connsiteX18" fmla="*/ 4662342 w 4937178"/>
              <a:gd name="connsiteY18" fmla="*/ 3742622 h 3899784"/>
              <a:gd name="connsiteX19" fmla="*/ 4936186 w 4937178"/>
              <a:gd name="connsiteY19" fmla="*/ 3899784 h 3899784"/>
              <a:gd name="connsiteX0" fmla="*/ 0 w 4937178"/>
              <a:gd name="connsiteY0" fmla="*/ 0 h 3899784"/>
              <a:gd name="connsiteX1" fmla="*/ 215154 w 4937178"/>
              <a:gd name="connsiteY1" fmla="*/ 504685 h 3899784"/>
              <a:gd name="connsiteX2" fmla="*/ 462104 w 4937178"/>
              <a:gd name="connsiteY2" fmla="*/ 1249456 h 3899784"/>
              <a:gd name="connsiteX3" fmla="*/ 702890 w 4937178"/>
              <a:gd name="connsiteY3" fmla="*/ 1753300 h 3899784"/>
              <a:gd name="connsiteX4" fmla="*/ 957123 w 4937178"/>
              <a:gd name="connsiteY4" fmla="*/ 2149569 h 3899784"/>
              <a:gd name="connsiteX5" fmla="*/ 1200010 w 4937178"/>
              <a:gd name="connsiteY5" fmla="*/ 2530570 h 3899784"/>
              <a:gd name="connsiteX6" fmla="*/ 1447660 w 4937178"/>
              <a:gd name="connsiteY6" fmla="*/ 2930619 h 3899784"/>
              <a:gd name="connsiteX7" fmla="*/ 1716742 w 4937178"/>
              <a:gd name="connsiteY7" fmla="*/ 3047300 h 3899784"/>
              <a:gd name="connsiteX8" fmla="*/ 1966771 w 4937178"/>
              <a:gd name="connsiteY8" fmla="*/ 3285423 h 3899784"/>
              <a:gd name="connsiteX9" fmla="*/ 2235852 w 4937178"/>
              <a:gd name="connsiteY9" fmla="*/ 3459255 h 3899784"/>
              <a:gd name="connsiteX10" fmla="*/ 2512077 w 4937178"/>
              <a:gd name="connsiteY10" fmla="*/ 3406867 h 3899784"/>
              <a:gd name="connsiteX11" fmla="*/ 2766871 w 4937178"/>
              <a:gd name="connsiteY11" fmla="*/ 3440204 h 3899784"/>
              <a:gd name="connsiteX12" fmla="*/ 3055001 w 4937178"/>
              <a:gd name="connsiteY12" fmla="*/ 3511641 h 3899784"/>
              <a:gd name="connsiteX13" fmla="*/ 3326464 w 4937178"/>
              <a:gd name="connsiteY13" fmla="*/ 3580697 h 3899784"/>
              <a:gd name="connsiteX14" fmla="*/ 3569351 w 4937178"/>
              <a:gd name="connsiteY14" fmla="*/ 3583079 h 3899784"/>
              <a:gd name="connsiteX15" fmla="*/ 3843194 w 4937178"/>
              <a:gd name="connsiteY15" fmla="*/ 3756910 h 3899784"/>
              <a:gd name="connsiteX16" fmla="*/ 4131324 w 4937178"/>
              <a:gd name="connsiteY16" fmla="*/ 3778341 h 3899784"/>
              <a:gd name="connsiteX17" fmla="*/ 4398023 w 4937178"/>
              <a:gd name="connsiteY17" fmla="*/ 3821203 h 3899784"/>
              <a:gd name="connsiteX18" fmla="*/ 4662342 w 4937178"/>
              <a:gd name="connsiteY18" fmla="*/ 3742622 h 3899784"/>
              <a:gd name="connsiteX19" fmla="*/ 4936186 w 4937178"/>
              <a:gd name="connsiteY19" fmla="*/ 3899784 h 3899784"/>
              <a:gd name="connsiteX0" fmla="*/ 0 w 4981430"/>
              <a:gd name="connsiteY0" fmla="*/ 0 h 3925978"/>
              <a:gd name="connsiteX1" fmla="*/ 215154 w 4981430"/>
              <a:gd name="connsiteY1" fmla="*/ 504685 h 3925978"/>
              <a:gd name="connsiteX2" fmla="*/ 462104 w 4981430"/>
              <a:gd name="connsiteY2" fmla="*/ 1249456 h 3925978"/>
              <a:gd name="connsiteX3" fmla="*/ 702890 w 4981430"/>
              <a:gd name="connsiteY3" fmla="*/ 1753300 h 3925978"/>
              <a:gd name="connsiteX4" fmla="*/ 957123 w 4981430"/>
              <a:gd name="connsiteY4" fmla="*/ 2149569 h 3925978"/>
              <a:gd name="connsiteX5" fmla="*/ 1200010 w 4981430"/>
              <a:gd name="connsiteY5" fmla="*/ 2530570 h 3925978"/>
              <a:gd name="connsiteX6" fmla="*/ 1447660 w 4981430"/>
              <a:gd name="connsiteY6" fmla="*/ 2930619 h 3925978"/>
              <a:gd name="connsiteX7" fmla="*/ 1716742 w 4981430"/>
              <a:gd name="connsiteY7" fmla="*/ 3047300 h 3925978"/>
              <a:gd name="connsiteX8" fmla="*/ 1966771 w 4981430"/>
              <a:gd name="connsiteY8" fmla="*/ 3285423 h 3925978"/>
              <a:gd name="connsiteX9" fmla="*/ 2235852 w 4981430"/>
              <a:gd name="connsiteY9" fmla="*/ 3459255 h 3925978"/>
              <a:gd name="connsiteX10" fmla="*/ 2512077 w 4981430"/>
              <a:gd name="connsiteY10" fmla="*/ 3406867 h 3925978"/>
              <a:gd name="connsiteX11" fmla="*/ 2766871 w 4981430"/>
              <a:gd name="connsiteY11" fmla="*/ 3440204 h 3925978"/>
              <a:gd name="connsiteX12" fmla="*/ 3055001 w 4981430"/>
              <a:gd name="connsiteY12" fmla="*/ 3511641 h 3925978"/>
              <a:gd name="connsiteX13" fmla="*/ 3326464 w 4981430"/>
              <a:gd name="connsiteY13" fmla="*/ 3580697 h 3925978"/>
              <a:gd name="connsiteX14" fmla="*/ 3569351 w 4981430"/>
              <a:gd name="connsiteY14" fmla="*/ 3583079 h 3925978"/>
              <a:gd name="connsiteX15" fmla="*/ 3843194 w 4981430"/>
              <a:gd name="connsiteY15" fmla="*/ 3756910 h 3925978"/>
              <a:gd name="connsiteX16" fmla="*/ 4131324 w 4981430"/>
              <a:gd name="connsiteY16" fmla="*/ 3778341 h 3925978"/>
              <a:gd name="connsiteX17" fmla="*/ 4398023 w 4981430"/>
              <a:gd name="connsiteY17" fmla="*/ 3821203 h 3925978"/>
              <a:gd name="connsiteX18" fmla="*/ 4662342 w 4981430"/>
              <a:gd name="connsiteY18" fmla="*/ 3742622 h 3925978"/>
              <a:gd name="connsiteX19" fmla="*/ 4936186 w 4981430"/>
              <a:gd name="connsiteY19" fmla="*/ 3899784 h 3925978"/>
              <a:gd name="connsiteX20" fmla="*/ 4933803 w 4981430"/>
              <a:gd name="connsiteY20" fmla="*/ 3899783 h 3925978"/>
              <a:gd name="connsiteX0" fmla="*/ 0 w 5215287"/>
              <a:gd name="connsiteY0" fmla="*/ 0 h 3925978"/>
              <a:gd name="connsiteX1" fmla="*/ 215154 w 5215287"/>
              <a:gd name="connsiteY1" fmla="*/ 504685 h 3925978"/>
              <a:gd name="connsiteX2" fmla="*/ 462104 w 5215287"/>
              <a:gd name="connsiteY2" fmla="*/ 1249456 h 3925978"/>
              <a:gd name="connsiteX3" fmla="*/ 702890 w 5215287"/>
              <a:gd name="connsiteY3" fmla="*/ 1753300 h 3925978"/>
              <a:gd name="connsiteX4" fmla="*/ 957123 w 5215287"/>
              <a:gd name="connsiteY4" fmla="*/ 2149569 h 3925978"/>
              <a:gd name="connsiteX5" fmla="*/ 1200010 w 5215287"/>
              <a:gd name="connsiteY5" fmla="*/ 2530570 h 3925978"/>
              <a:gd name="connsiteX6" fmla="*/ 1447660 w 5215287"/>
              <a:gd name="connsiteY6" fmla="*/ 2930619 h 3925978"/>
              <a:gd name="connsiteX7" fmla="*/ 1716742 w 5215287"/>
              <a:gd name="connsiteY7" fmla="*/ 3047300 h 3925978"/>
              <a:gd name="connsiteX8" fmla="*/ 1966771 w 5215287"/>
              <a:gd name="connsiteY8" fmla="*/ 3285423 h 3925978"/>
              <a:gd name="connsiteX9" fmla="*/ 2235852 w 5215287"/>
              <a:gd name="connsiteY9" fmla="*/ 3459255 h 3925978"/>
              <a:gd name="connsiteX10" fmla="*/ 2512077 w 5215287"/>
              <a:gd name="connsiteY10" fmla="*/ 3406867 h 3925978"/>
              <a:gd name="connsiteX11" fmla="*/ 2766871 w 5215287"/>
              <a:gd name="connsiteY11" fmla="*/ 3440204 h 3925978"/>
              <a:gd name="connsiteX12" fmla="*/ 3055001 w 5215287"/>
              <a:gd name="connsiteY12" fmla="*/ 3511641 h 3925978"/>
              <a:gd name="connsiteX13" fmla="*/ 3326464 w 5215287"/>
              <a:gd name="connsiteY13" fmla="*/ 3580697 h 3925978"/>
              <a:gd name="connsiteX14" fmla="*/ 3569351 w 5215287"/>
              <a:gd name="connsiteY14" fmla="*/ 3583079 h 3925978"/>
              <a:gd name="connsiteX15" fmla="*/ 3843194 w 5215287"/>
              <a:gd name="connsiteY15" fmla="*/ 3756910 h 3925978"/>
              <a:gd name="connsiteX16" fmla="*/ 4131324 w 5215287"/>
              <a:gd name="connsiteY16" fmla="*/ 3778341 h 3925978"/>
              <a:gd name="connsiteX17" fmla="*/ 4398023 w 5215287"/>
              <a:gd name="connsiteY17" fmla="*/ 3821203 h 3925978"/>
              <a:gd name="connsiteX18" fmla="*/ 4662342 w 5215287"/>
              <a:gd name="connsiteY18" fmla="*/ 3742622 h 3925978"/>
              <a:gd name="connsiteX19" fmla="*/ 4936186 w 5215287"/>
              <a:gd name="connsiteY19" fmla="*/ 3899784 h 3925978"/>
              <a:gd name="connsiteX20" fmla="*/ 5214791 w 5215287"/>
              <a:gd name="connsiteY20" fmla="*/ 3752145 h 3925978"/>
              <a:gd name="connsiteX0" fmla="*/ 0 w 5215287"/>
              <a:gd name="connsiteY0" fmla="*/ 0 h 3899784"/>
              <a:gd name="connsiteX1" fmla="*/ 215154 w 5215287"/>
              <a:gd name="connsiteY1" fmla="*/ 504685 h 3899784"/>
              <a:gd name="connsiteX2" fmla="*/ 462104 w 5215287"/>
              <a:gd name="connsiteY2" fmla="*/ 1249456 h 3899784"/>
              <a:gd name="connsiteX3" fmla="*/ 702890 w 5215287"/>
              <a:gd name="connsiteY3" fmla="*/ 1753300 h 3899784"/>
              <a:gd name="connsiteX4" fmla="*/ 957123 w 5215287"/>
              <a:gd name="connsiteY4" fmla="*/ 2149569 h 3899784"/>
              <a:gd name="connsiteX5" fmla="*/ 1200010 w 5215287"/>
              <a:gd name="connsiteY5" fmla="*/ 2530570 h 3899784"/>
              <a:gd name="connsiteX6" fmla="*/ 1447660 w 5215287"/>
              <a:gd name="connsiteY6" fmla="*/ 2930619 h 3899784"/>
              <a:gd name="connsiteX7" fmla="*/ 1716742 w 5215287"/>
              <a:gd name="connsiteY7" fmla="*/ 3047300 h 3899784"/>
              <a:gd name="connsiteX8" fmla="*/ 1966771 w 5215287"/>
              <a:gd name="connsiteY8" fmla="*/ 3285423 h 3899784"/>
              <a:gd name="connsiteX9" fmla="*/ 2235852 w 5215287"/>
              <a:gd name="connsiteY9" fmla="*/ 3459255 h 3899784"/>
              <a:gd name="connsiteX10" fmla="*/ 2512077 w 5215287"/>
              <a:gd name="connsiteY10" fmla="*/ 3406867 h 3899784"/>
              <a:gd name="connsiteX11" fmla="*/ 2766871 w 5215287"/>
              <a:gd name="connsiteY11" fmla="*/ 3440204 h 3899784"/>
              <a:gd name="connsiteX12" fmla="*/ 3055001 w 5215287"/>
              <a:gd name="connsiteY12" fmla="*/ 3511641 h 3899784"/>
              <a:gd name="connsiteX13" fmla="*/ 3326464 w 5215287"/>
              <a:gd name="connsiteY13" fmla="*/ 3580697 h 3899784"/>
              <a:gd name="connsiteX14" fmla="*/ 3569351 w 5215287"/>
              <a:gd name="connsiteY14" fmla="*/ 3583079 h 3899784"/>
              <a:gd name="connsiteX15" fmla="*/ 3843194 w 5215287"/>
              <a:gd name="connsiteY15" fmla="*/ 3756910 h 3899784"/>
              <a:gd name="connsiteX16" fmla="*/ 4131324 w 5215287"/>
              <a:gd name="connsiteY16" fmla="*/ 3778341 h 3899784"/>
              <a:gd name="connsiteX17" fmla="*/ 4398023 w 5215287"/>
              <a:gd name="connsiteY17" fmla="*/ 3821203 h 3899784"/>
              <a:gd name="connsiteX18" fmla="*/ 4662342 w 5215287"/>
              <a:gd name="connsiteY18" fmla="*/ 3742622 h 3899784"/>
              <a:gd name="connsiteX19" fmla="*/ 4936186 w 5215287"/>
              <a:gd name="connsiteY19" fmla="*/ 3899784 h 3899784"/>
              <a:gd name="connsiteX20" fmla="*/ 5214791 w 5215287"/>
              <a:gd name="connsiteY20" fmla="*/ 3752145 h 3899784"/>
              <a:gd name="connsiteX0" fmla="*/ 0 w 5215287"/>
              <a:gd name="connsiteY0" fmla="*/ 0 h 3899784"/>
              <a:gd name="connsiteX1" fmla="*/ 215154 w 5215287"/>
              <a:gd name="connsiteY1" fmla="*/ 504685 h 3899784"/>
              <a:gd name="connsiteX2" fmla="*/ 462104 w 5215287"/>
              <a:gd name="connsiteY2" fmla="*/ 1249456 h 3899784"/>
              <a:gd name="connsiteX3" fmla="*/ 702890 w 5215287"/>
              <a:gd name="connsiteY3" fmla="*/ 1753300 h 3899784"/>
              <a:gd name="connsiteX4" fmla="*/ 957123 w 5215287"/>
              <a:gd name="connsiteY4" fmla="*/ 2149569 h 3899784"/>
              <a:gd name="connsiteX5" fmla="*/ 1200010 w 5215287"/>
              <a:gd name="connsiteY5" fmla="*/ 2530570 h 3899784"/>
              <a:gd name="connsiteX6" fmla="*/ 1447660 w 5215287"/>
              <a:gd name="connsiteY6" fmla="*/ 2930619 h 3899784"/>
              <a:gd name="connsiteX7" fmla="*/ 1716742 w 5215287"/>
              <a:gd name="connsiteY7" fmla="*/ 3047300 h 3899784"/>
              <a:gd name="connsiteX8" fmla="*/ 1966771 w 5215287"/>
              <a:gd name="connsiteY8" fmla="*/ 3285423 h 3899784"/>
              <a:gd name="connsiteX9" fmla="*/ 2235852 w 5215287"/>
              <a:gd name="connsiteY9" fmla="*/ 3459255 h 3899784"/>
              <a:gd name="connsiteX10" fmla="*/ 2512077 w 5215287"/>
              <a:gd name="connsiteY10" fmla="*/ 3406867 h 3899784"/>
              <a:gd name="connsiteX11" fmla="*/ 2766871 w 5215287"/>
              <a:gd name="connsiteY11" fmla="*/ 3440204 h 3899784"/>
              <a:gd name="connsiteX12" fmla="*/ 3055001 w 5215287"/>
              <a:gd name="connsiteY12" fmla="*/ 3511641 h 3899784"/>
              <a:gd name="connsiteX13" fmla="*/ 3326464 w 5215287"/>
              <a:gd name="connsiteY13" fmla="*/ 3580697 h 3899784"/>
              <a:gd name="connsiteX14" fmla="*/ 3569351 w 5215287"/>
              <a:gd name="connsiteY14" fmla="*/ 3583079 h 3899784"/>
              <a:gd name="connsiteX15" fmla="*/ 3843194 w 5215287"/>
              <a:gd name="connsiteY15" fmla="*/ 3756910 h 3899784"/>
              <a:gd name="connsiteX16" fmla="*/ 4131324 w 5215287"/>
              <a:gd name="connsiteY16" fmla="*/ 3778341 h 3899784"/>
              <a:gd name="connsiteX17" fmla="*/ 4398023 w 5215287"/>
              <a:gd name="connsiteY17" fmla="*/ 3821203 h 3899784"/>
              <a:gd name="connsiteX18" fmla="*/ 4662342 w 5215287"/>
              <a:gd name="connsiteY18" fmla="*/ 3742622 h 3899784"/>
              <a:gd name="connsiteX19" fmla="*/ 4936186 w 5215287"/>
              <a:gd name="connsiteY19" fmla="*/ 3899784 h 3899784"/>
              <a:gd name="connsiteX20" fmla="*/ 5214791 w 5215287"/>
              <a:gd name="connsiteY20" fmla="*/ 3752145 h 3899784"/>
              <a:gd name="connsiteX0" fmla="*/ 0 w 5260828"/>
              <a:gd name="connsiteY0" fmla="*/ 0 h 3899784"/>
              <a:gd name="connsiteX1" fmla="*/ 215154 w 5260828"/>
              <a:gd name="connsiteY1" fmla="*/ 504685 h 3899784"/>
              <a:gd name="connsiteX2" fmla="*/ 462104 w 5260828"/>
              <a:gd name="connsiteY2" fmla="*/ 1249456 h 3899784"/>
              <a:gd name="connsiteX3" fmla="*/ 702890 w 5260828"/>
              <a:gd name="connsiteY3" fmla="*/ 1753300 h 3899784"/>
              <a:gd name="connsiteX4" fmla="*/ 957123 w 5260828"/>
              <a:gd name="connsiteY4" fmla="*/ 2149569 h 3899784"/>
              <a:gd name="connsiteX5" fmla="*/ 1200010 w 5260828"/>
              <a:gd name="connsiteY5" fmla="*/ 2530570 h 3899784"/>
              <a:gd name="connsiteX6" fmla="*/ 1447660 w 5260828"/>
              <a:gd name="connsiteY6" fmla="*/ 2930619 h 3899784"/>
              <a:gd name="connsiteX7" fmla="*/ 1716742 w 5260828"/>
              <a:gd name="connsiteY7" fmla="*/ 3047300 h 3899784"/>
              <a:gd name="connsiteX8" fmla="*/ 1966771 w 5260828"/>
              <a:gd name="connsiteY8" fmla="*/ 3285423 h 3899784"/>
              <a:gd name="connsiteX9" fmla="*/ 2235852 w 5260828"/>
              <a:gd name="connsiteY9" fmla="*/ 3459255 h 3899784"/>
              <a:gd name="connsiteX10" fmla="*/ 2512077 w 5260828"/>
              <a:gd name="connsiteY10" fmla="*/ 3406867 h 3899784"/>
              <a:gd name="connsiteX11" fmla="*/ 2766871 w 5260828"/>
              <a:gd name="connsiteY11" fmla="*/ 3440204 h 3899784"/>
              <a:gd name="connsiteX12" fmla="*/ 3055001 w 5260828"/>
              <a:gd name="connsiteY12" fmla="*/ 3511641 h 3899784"/>
              <a:gd name="connsiteX13" fmla="*/ 3326464 w 5260828"/>
              <a:gd name="connsiteY13" fmla="*/ 3580697 h 3899784"/>
              <a:gd name="connsiteX14" fmla="*/ 3569351 w 5260828"/>
              <a:gd name="connsiteY14" fmla="*/ 3583079 h 3899784"/>
              <a:gd name="connsiteX15" fmla="*/ 3843194 w 5260828"/>
              <a:gd name="connsiteY15" fmla="*/ 3756910 h 3899784"/>
              <a:gd name="connsiteX16" fmla="*/ 4131324 w 5260828"/>
              <a:gd name="connsiteY16" fmla="*/ 3778341 h 3899784"/>
              <a:gd name="connsiteX17" fmla="*/ 4398023 w 5260828"/>
              <a:gd name="connsiteY17" fmla="*/ 3821203 h 3899784"/>
              <a:gd name="connsiteX18" fmla="*/ 4662342 w 5260828"/>
              <a:gd name="connsiteY18" fmla="*/ 3742622 h 3899784"/>
              <a:gd name="connsiteX19" fmla="*/ 4936186 w 5260828"/>
              <a:gd name="connsiteY19" fmla="*/ 3899784 h 3899784"/>
              <a:gd name="connsiteX20" fmla="*/ 5214791 w 5260828"/>
              <a:gd name="connsiteY20" fmla="*/ 3752145 h 3899784"/>
              <a:gd name="connsiteX21" fmla="*/ 5212409 w 5260828"/>
              <a:gd name="connsiteY21" fmla="*/ 3754527 h 3899784"/>
              <a:gd name="connsiteX0" fmla="*/ 0 w 5474842"/>
              <a:gd name="connsiteY0" fmla="*/ 0 h 3899784"/>
              <a:gd name="connsiteX1" fmla="*/ 215154 w 5474842"/>
              <a:gd name="connsiteY1" fmla="*/ 504685 h 3899784"/>
              <a:gd name="connsiteX2" fmla="*/ 462104 w 5474842"/>
              <a:gd name="connsiteY2" fmla="*/ 1249456 h 3899784"/>
              <a:gd name="connsiteX3" fmla="*/ 702890 w 5474842"/>
              <a:gd name="connsiteY3" fmla="*/ 1753300 h 3899784"/>
              <a:gd name="connsiteX4" fmla="*/ 957123 w 5474842"/>
              <a:gd name="connsiteY4" fmla="*/ 2149569 h 3899784"/>
              <a:gd name="connsiteX5" fmla="*/ 1200010 w 5474842"/>
              <a:gd name="connsiteY5" fmla="*/ 2530570 h 3899784"/>
              <a:gd name="connsiteX6" fmla="*/ 1447660 w 5474842"/>
              <a:gd name="connsiteY6" fmla="*/ 2930619 h 3899784"/>
              <a:gd name="connsiteX7" fmla="*/ 1716742 w 5474842"/>
              <a:gd name="connsiteY7" fmla="*/ 3047300 h 3899784"/>
              <a:gd name="connsiteX8" fmla="*/ 1966771 w 5474842"/>
              <a:gd name="connsiteY8" fmla="*/ 3285423 h 3899784"/>
              <a:gd name="connsiteX9" fmla="*/ 2235852 w 5474842"/>
              <a:gd name="connsiteY9" fmla="*/ 3459255 h 3899784"/>
              <a:gd name="connsiteX10" fmla="*/ 2512077 w 5474842"/>
              <a:gd name="connsiteY10" fmla="*/ 3406867 h 3899784"/>
              <a:gd name="connsiteX11" fmla="*/ 2766871 w 5474842"/>
              <a:gd name="connsiteY11" fmla="*/ 3440204 h 3899784"/>
              <a:gd name="connsiteX12" fmla="*/ 3055001 w 5474842"/>
              <a:gd name="connsiteY12" fmla="*/ 3511641 h 3899784"/>
              <a:gd name="connsiteX13" fmla="*/ 3326464 w 5474842"/>
              <a:gd name="connsiteY13" fmla="*/ 3580697 h 3899784"/>
              <a:gd name="connsiteX14" fmla="*/ 3569351 w 5474842"/>
              <a:gd name="connsiteY14" fmla="*/ 3583079 h 3899784"/>
              <a:gd name="connsiteX15" fmla="*/ 3843194 w 5474842"/>
              <a:gd name="connsiteY15" fmla="*/ 3756910 h 3899784"/>
              <a:gd name="connsiteX16" fmla="*/ 4131324 w 5474842"/>
              <a:gd name="connsiteY16" fmla="*/ 3778341 h 3899784"/>
              <a:gd name="connsiteX17" fmla="*/ 4398023 w 5474842"/>
              <a:gd name="connsiteY17" fmla="*/ 3821203 h 3899784"/>
              <a:gd name="connsiteX18" fmla="*/ 4662342 w 5474842"/>
              <a:gd name="connsiteY18" fmla="*/ 3742622 h 3899784"/>
              <a:gd name="connsiteX19" fmla="*/ 4936186 w 5474842"/>
              <a:gd name="connsiteY19" fmla="*/ 3899784 h 3899784"/>
              <a:gd name="connsiteX20" fmla="*/ 5214791 w 5474842"/>
              <a:gd name="connsiteY20" fmla="*/ 3752145 h 3899784"/>
              <a:gd name="connsiteX21" fmla="*/ 5474346 w 5474842"/>
              <a:gd name="connsiteY21" fmla="*/ 3747383 h 3899784"/>
              <a:gd name="connsiteX0" fmla="*/ 0 w 5474842"/>
              <a:gd name="connsiteY0" fmla="*/ 0 h 3899784"/>
              <a:gd name="connsiteX1" fmla="*/ 215154 w 5474842"/>
              <a:gd name="connsiteY1" fmla="*/ 504685 h 3899784"/>
              <a:gd name="connsiteX2" fmla="*/ 462104 w 5474842"/>
              <a:gd name="connsiteY2" fmla="*/ 1249456 h 3899784"/>
              <a:gd name="connsiteX3" fmla="*/ 702890 w 5474842"/>
              <a:gd name="connsiteY3" fmla="*/ 1753300 h 3899784"/>
              <a:gd name="connsiteX4" fmla="*/ 957123 w 5474842"/>
              <a:gd name="connsiteY4" fmla="*/ 2149569 h 3899784"/>
              <a:gd name="connsiteX5" fmla="*/ 1200010 w 5474842"/>
              <a:gd name="connsiteY5" fmla="*/ 2530570 h 3899784"/>
              <a:gd name="connsiteX6" fmla="*/ 1447660 w 5474842"/>
              <a:gd name="connsiteY6" fmla="*/ 2930619 h 3899784"/>
              <a:gd name="connsiteX7" fmla="*/ 1716742 w 5474842"/>
              <a:gd name="connsiteY7" fmla="*/ 3047300 h 3899784"/>
              <a:gd name="connsiteX8" fmla="*/ 1966771 w 5474842"/>
              <a:gd name="connsiteY8" fmla="*/ 3285423 h 3899784"/>
              <a:gd name="connsiteX9" fmla="*/ 2235852 w 5474842"/>
              <a:gd name="connsiteY9" fmla="*/ 3459255 h 3899784"/>
              <a:gd name="connsiteX10" fmla="*/ 2512077 w 5474842"/>
              <a:gd name="connsiteY10" fmla="*/ 3406867 h 3899784"/>
              <a:gd name="connsiteX11" fmla="*/ 2766871 w 5474842"/>
              <a:gd name="connsiteY11" fmla="*/ 3440204 h 3899784"/>
              <a:gd name="connsiteX12" fmla="*/ 3055001 w 5474842"/>
              <a:gd name="connsiteY12" fmla="*/ 3511641 h 3899784"/>
              <a:gd name="connsiteX13" fmla="*/ 3326464 w 5474842"/>
              <a:gd name="connsiteY13" fmla="*/ 3580697 h 3899784"/>
              <a:gd name="connsiteX14" fmla="*/ 3569351 w 5474842"/>
              <a:gd name="connsiteY14" fmla="*/ 3583079 h 3899784"/>
              <a:gd name="connsiteX15" fmla="*/ 3843194 w 5474842"/>
              <a:gd name="connsiteY15" fmla="*/ 3756910 h 3899784"/>
              <a:gd name="connsiteX16" fmla="*/ 4131324 w 5474842"/>
              <a:gd name="connsiteY16" fmla="*/ 3778341 h 3899784"/>
              <a:gd name="connsiteX17" fmla="*/ 4398023 w 5474842"/>
              <a:gd name="connsiteY17" fmla="*/ 3821203 h 3899784"/>
              <a:gd name="connsiteX18" fmla="*/ 4662342 w 5474842"/>
              <a:gd name="connsiteY18" fmla="*/ 3742622 h 3899784"/>
              <a:gd name="connsiteX19" fmla="*/ 4936186 w 5474842"/>
              <a:gd name="connsiteY19" fmla="*/ 3899784 h 3899784"/>
              <a:gd name="connsiteX20" fmla="*/ 5214791 w 5474842"/>
              <a:gd name="connsiteY20" fmla="*/ 3752145 h 3899784"/>
              <a:gd name="connsiteX21" fmla="*/ 5474346 w 5474842"/>
              <a:gd name="connsiteY21" fmla="*/ 3747383 h 3899784"/>
              <a:gd name="connsiteX0" fmla="*/ 0 w 5474842"/>
              <a:gd name="connsiteY0" fmla="*/ 0 h 3899784"/>
              <a:gd name="connsiteX1" fmla="*/ 215154 w 5474842"/>
              <a:gd name="connsiteY1" fmla="*/ 504685 h 3899784"/>
              <a:gd name="connsiteX2" fmla="*/ 462104 w 5474842"/>
              <a:gd name="connsiteY2" fmla="*/ 1249456 h 3899784"/>
              <a:gd name="connsiteX3" fmla="*/ 702890 w 5474842"/>
              <a:gd name="connsiteY3" fmla="*/ 1753300 h 3899784"/>
              <a:gd name="connsiteX4" fmla="*/ 957123 w 5474842"/>
              <a:gd name="connsiteY4" fmla="*/ 2149569 h 3899784"/>
              <a:gd name="connsiteX5" fmla="*/ 1200010 w 5474842"/>
              <a:gd name="connsiteY5" fmla="*/ 2530570 h 3899784"/>
              <a:gd name="connsiteX6" fmla="*/ 1447660 w 5474842"/>
              <a:gd name="connsiteY6" fmla="*/ 2930619 h 3899784"/>
              <a:gd name="connsiteX7" fmla="*/ 1716742 w 5474842"/>
              <a:gd name="connsiteY7" fmla="*/ 3047300 h 3899784"/>
              <a:gd name="connsiteX8" fmla="*/ 1966771 w 5474842"/>
              <a:gd name="connsiteY8" fmla="*/ 3285423 h 3899784"/>
              <a:gd name="connsiteX9" fmla="*/ 2235852 w 5474842"/>
              <a:gd name="connsiteY9" fmla="*/ 3459255 h 3899784"/>
              <a:gd name="connsiteX10" fmla="*/ 2512077 w 5474842"/>
              <a:gd name="connsiteY10" fmla="*/ 3406867 h 3899784"/>
              <a:gd name="connsiteX11" fmla="*/ 2766871 w 5474842"/>
              <a:gd name="connsiteY11" fmla="*/ 3440204 h 3899784"/>
              <a:gd name="connsiteX12" fmla="*/ 3055001 w 5474842"/>
              <a:gd name="connsiteY12" fmla="*/ 3511641 h 3899784"/>
              <a:gd name="connsiteX13" fmla="*/ 3326464 w 5474842"/>
              <a:gd name="connsiteY13" fmla="*/ 3580697 h 3899784"/>
              <a:gd name="connsiteX14" fmla="*/ 3569351 w 5474842"/>
              <a:gd name="connsiteY14" fmla="*/ 3583079 h 3899784"/>
              <a:gd name="connsiteX15" fmla="*/ 3843194 w 5474842"/>
              <a:gd name="connsiteY15" fmla="*/ 3756910 h 3899784"/>
              <a:gd name="connsiteX16" fmla="*/ 4131324 w 5474842"/>
              <a:gd name="connsiteY16" fmla="*/ 3778341 h 3899784"/>
              <a:gd name="connsiteX17" fmla="*/ 4398023 w 5474842"/>
              <a:gd name="connsiteY17" fmla="*/ 3821203 h 3899784"/>
              <a:gd name="connsiteX18" fmla="*/ 4662342 w 5474842"/>
              <a:gd name="connsiteY18" fmla="*/ 3742622 h 3899784"/>
              <a:gd name="connsiteX19" fmla="*/ 4936186 w 5474842"/>
              <a:gd name="connsiteY19" fmla="*/ 3899784 h 3899784"/>
              <a:gd name="connsiteX20" fmla="*/ 5214791 w 5474842"/>
              <a:gd name="connsiteY20" fmla="*/ 3752145 h 3899784"/>
              <a:gd name="connsiteX21" fmla="*/ 5474346 w 5474842"/>
              <a:gd name="connsiteY21" fmla="*/ 3747383 h 3899784"/>
              <a:gd name="connsiteX0" fmla="*/ 0 w 5517605"/>
              <a:gd name="connsiteY0" fmla="*/ 0 h 3899784"/>
              <a:gd name="connsiteX1" fmla="*/ 215154 w 5517605"/>
              <a:gd name="connsiteY1" fmla="*/ 504685 h 3899784"/>
              <a:gd name="connsiteX2" fmla="*/ 462104 w 5517605"/>
              <a:gd name="connsiteY2" fmla="*/ 1249456 h 3899784"/>
              <a:gd name="connsiteX3" fmla="*/ 702890 w 5517605"/>
              <a:gd name="connsiteY3" fmla="*/ 1753300 h 3899784"/>
              <a:gd name="connsiteX4" fmla="*/ 957123 w 5517605"/>
              <a:gd name="connsiteY4" fmla="*/ 2149569 h 3899784"/>
              <a:gd name="connsiteX5" fmla="*/ 1200010 w 5517605"/>
              <a:gd name="connsiteY5" fmla="*/ 2530570 h 3899784"/>
              <a:gd name="connsiteX6" fmla="*/ 1447660 w 5517605"/>
              <a:gd name="connsiteY6" fmla="*/ 2930619 h 3899784"/>
              <a:gd name="connsiteX7" fmla="*/ 1716742 w 5517605"/>
              <a:gd name="connsiteY7" fmla="*/ 3047300 h 3899784"/>
              <a:gd name="connsiteX8" fmla="*/ 1966771 w 5517605"/>
              <a:gd name="connsiteY8" fmla="*/ 3285423 h 3899784"/>
              <a:gd name="connsiteX9" fmla="*/ 2235852 w 5517605"/>
              <a:gd name="connsiteY9" fmla="*/ 3459255 h 3899784"/>
              <a:gd name="connsiteX10" fmla="*/ 2512077 w 5517605"/>
              <a:gd name="connsiteY10" fmla="*/ 3406867 h 3899784"/>
              <a:gd name="connsiteX11" fmla="*/ 2766871 w 5517605"/>
              <a:gd name="connsiteY11" fmla="*/ 3440204 h 3899784"/>
              <a:gd name="connsiteX12" fmla="*/ 3055001 w 5517605"/>
              <a:gd name="connsiteY12" fmla="*/ 3511641 h 3899784"/>
              <a:gd name="connsiteX13" fmla="*/ 3326464 w 5517605"/>
              <a:gd name="connsiteY13" fmla="*/ 3580697 h 3899784"/>
              <a:gd name="connsiteX14" fmla="*/ 3569351 w 5517605"/>
              <a:gd name="connsiteY14" fmla="*/ 3583079 h 3899784"/>
              <a:gd name="connsiteX15" fmla="*/ 3843194 w 5517605"/>
              <a:gd name="connsiteY15" fmla="*/ 3756910 h 3899784"/>
              <a:gd name="connsiteX16" fmla="*/ 4131324 w 5517605"/>
              <a:gd name="connsiteY16" fmla="*/ 3778341 h 3899784"/>
              <a:gd name="connsiteX17" fmla="*/ 4398023 w 5517605"/>
              <a:gd name="connsiteY17" fmla="*/ 3821203 h 3899784"/>
              <a:gd name="connsiteX18" fmla="*/ 4662342 w 5517605"/>
              <a:gd name="connsiteY18" fmla="*/ 3742622 h 3899784"/>
              <a:gd name="connsiteX19" fmla="*/ 4936186 w 5517605"/>
              <a:gd name="connsiteY19" fmla="*/ 3899784 h 3899784"/>
              <a:gd name="connsiteX20" fmla="*/ 5214791 w 5517605"/>
              <a:gd name="connsiteY20" fmla="*/ 3752145 h 3899784"/>
              <a:gd name="connsiteX21" fmla="*/ 5474346 w 5517605"/>
              <a:gd name="connsiteY21" fmla="*/ 3747383 h 3899784"/>
              <a:gd name="connsiteX22" fmla="*/ 5474345 w 5517605"/>
              <a:gd name="connsiteY22" fmla="*/ 3742621 h 3899784"/>
              <a:gd name="connsiteX0" fmla="*/ 0 w 5731520"/>
              <a:gd name="connsiteY0" fmla="*/ 0 h 3899784"/>
              <a:gd name="connsiteX1" fmla="*/ 215154 w 5731520"/>
              <a:gd name="connsiteY1" fmla="*/ 504685 h 3899784"/>
              <a:gd name="connsiteX2" fmla="*/ 462104 w 5731520"/>
              <a:gd name="connsiteY2" fmla="*/ 1249456 h 3899784"/>
              <a:gd name="connsiteX3" fmla="*/ 702890 w 5731520"/>
              <a:gd name="connsiteY3" fmla="*/ 1753300 h 3899784"/>
              <a:gd name="connsiteX4" fmla="*/ 957123 w 5731520"/>
              <a:gd name="connsiteY4" fmla="*/ 2149569 h 3899784"/>
              <a:gd name="connsiteX5" fmla="*/ 1200010 w 5731520"/>
              <a:gd name="connsiteY5" fmla="*/ 2530570 h 3899784"/>
              <a:gd name="connsiteX6" fmla="*/ 1447660 w 5731520"/>
              <a:gd name="connsiteY6" fmla="*/ 2930619 h 3899784"/>
              <a:gd name="connsiteX7" fmla="*/ 1716742 w 5731520"/>
              <a:gd name="connsiteY7" fmla="*/ 3047300 h 3899784"/>
              <a:gd name="connsiteX8" fmla="*/ 1966771 w 5731520"/>
              <a:gd name="connsiteY8" fmla="*/ 3285423 h 3899784"/>
              <a:gd name="connsiteX9" fmla="*/ 2235852 w 5731520"/>
              <a:gd name="connsiteY9" fmla="*/ 3459255 h 3899784"/>
              <a:gd name="connsiteX10" fmla="*/ 2512077 w 5731520"/>
              <a:gd name="connsiteY10" fmla="*/ 3406867 h 3899784"/>
              <a:gd name="connsiteX11" fmla="*/ 2766871 w 5731520"/>
              <a:gd name="connsiteY11" fmla="*/ 3440204 h 3899784"/>
              <a:gd name="connsiteX12" fmla="*/ 3055001 w 5731520"/>
              <a:gd name="connsiteY12" fmla="*/ 3511641 h 3899784"/>
              <a:gd name="connsiteX13" fmla="*/ 3326464 w 5731520"/>
              <a:gd name="connsiteY13" fmla="*/ 3580697 h 3899784"/>
              <a:gd name="connsiteX14" fmla="*/ 3569351 w 5731520"/>
              <a:gd name="connsiteY14" fmla="*/ 3583079 h 3899784"/>
              <a:gd name="connsiteX15" fmla="*/ 3843194 w 5731520"/>
              <a:gd name="connsiteY15" fmla="*/ 3756910 h 3899784"/>
              <a:gd name="connsiteX16" fmla="*/ 4131324 w 5731520"/>
              <a:gd name="connsiteY16" fmla="*/ 3778341 h 3899784"/>
              <a:gd name="connsiteX17" fmla="*/ 4398023 w 5731520"/>
              <a:gd name="connsiteY17" fmla="*/ 3821203 h 3899784"/>
              <a:gd name="connsiteX18" fmla="*/ 4662342 w 5731520"/>
              <a:gd name="connsiteY18" fmla="*/ 3742622 h 3899784"/>
              <a:gd name="connsiteX19" fmla="*/ 4936186 w 5731520"/>
              <a:gd name="connsiteY19" fmla="*/ 3899784 h 3899784"/>
              <a:gd name="connsiteX20" fmla="*/ 5214791 w 5731520"/>
              <a:gd name="connsiteY20" fmla="*/ 3752145 h 3899784"/>
              <a:gd name="connsiteX21" fmla="*/ 5474346 w 5731520"/>
              <a:gd name="connsiteY21" fmla="*/ 3747383 h 3899784"/>
              <a:gd name="connsiteX22" fmla="*/ 5731520 w 5731520"/>
              <a:gd name="connsiteY22" fmla="*/ 3747383 h 3899784"/>
              <a:gd name="connsiteX0" fmla="*/ 0 w 5773985"/>
              <a:gd name="connsiteY0" fmla="*/ 0 h 3899784"/>
              <a:gd name="connsiteX1" fmla="*/ 215154 w 5773985"/>
              <a:gd name="connsiteY1" fmla="*/ 504685 h 3899784"/>
              <a:gd name="connsiteX2" fmla="*/ 462104 w 5773985"/>
              <a:gd name="connsiteY2" fmla="*/ 1249456 h 3899784"/>
              <a:gd name="connsiteX3" fmla="*/ 702890 w 5773985"/>
              <a:gd name="connsiteY3" fmla="*/ 1753300 h 3899784"/>
              <a:gd name="connsiteX4" fmla="*/ 957123 w 5773985"/>
              <a:gd name="connsiteY4" fmla="*/ 2149569 h 3899784"/>
              <a:gd name="connsiteX5" fmla="*/ 1200010 w 5773985"/>
              <a:gd name="connsiteY5" fmla="*/ 2530570 h 3899784"/>
              <a:gd name="connsiteX6" fmla="*/ 1447660 w 5773985"/>
              <a:gd name="connsiteY6" fmla="*/ 2930619 h 3899784"/>
              <a:gd name="connsiteX7" fmla="*/ 1716742 w 5773985"/>
              <a:gd name="connsiteY7" fmla="*/ 3047300 h 3899784"/>
              <a:gd name="connsiteX8" fmla="*/ 1966771 w 5773985"/>
              <a:gd name="connsiteY8" fmla="*/ 3285423 h 3899784"/>
              <a:gd name="connsiteX9" fmla="*/ 2235852 w 5773985"/>
              <a:gd name="connsiteY9" fmla="*/ 3459255 h 3899784"/>
              <a:gd name="connsiteX10" fmla="*/ 2512077 w 5773985"/>
              <a:gd name="connsiteY10" fmla="*/ 3406867 h 3899784"/>
              <a:gd name="connsiteX11" fmla="*/ 2766871 w 5773985"/>
              <a:gd name="connsiteY11" fmla="*/ 3440204 h 3899784"/>
              <a:gd name="connsiteX12" fmla="*/ 3055001 w 5773985"/>
              <a:gd name="connsiteY12" fmla="*/ 3511641 h 3899784"/>
              <a:gd name="connsiteX13" fmla="*/ 3326464 w 5773985"/>
              <a:gd name="connsiteY13" fmla="*/ 3580697 h 3899784"/>
              <a:gd name="connsiteX14" fmla="*/ 3569351 w 5773985"/>
              <a:gd name="connsiteY14" fmla="*/ 3583079 h 3899784"/>
              <a:gd name="connsiteX15" fmla="*/ 3843194 w 5773985"/>
              <a:gd name="connsiteY15" fmla="*/ 3756910 h 3899784"/>
              <a:gd name="connsiteX16" fmla="*/ 4131324 w 5773985"/>
              <a:gd name="connsiteY16" fmla="*/ 3778341 h 3899784"/>
              <a:gd name="connsiteX17" fmla="*/ 4398023 w 5773985"/>
              <a:gd name="connsiteY17" fmla="*/ 3821203 h 3899784"/>
              <a:gd name="connsiteX18" fmla="*/ 4662342 w 5773985"/>
              <a:gd name="connsiteY18" fmla="*/ 3742622 h 3899784"/>
              <a:gd name="connsiteX19" fmla="*/ 4936186 w 5773985"/>
              <a:gd name="connsiteY19" fmla="*/ 3899784 h 3899784"/>
              <a:gd name="connsiteX20" fmla="*/ 5214791 w 5773985"/>
              <a:gd name="connsiteY20" fmla="*/ 3752145 h 3899784"/>
              <a:gd name="connsiteX21" fmla="*/ 5474346 w 5773985"/>
              <a:gd name="connsiteY21" fmla="*/ 3747383 h 3899784"/>
              <a:gd name="connsiteX22" fmla="*/ 5731520 w 5773985"/>
              <a:gd name="connsiteY22" fmla="*/ 3747383 h 3899784"/>
              <a:gd name="connsiteX23" fmla="*/ 5729138 w 5773985"/>
              <a:gd name="connsiteY23" fmla="*/ 3749764 h 3899784"/>
              <a:gd name="connsiteX0" fmla="*/ 0 w 5974902"/>
              <a:gd name="connsiteY0" fmla="*/ 0 h 3899784"/>
              <a:gd name="connsiteX1" fmla="*/ 215154 w 5974902"/>
              <a:gd name="connsiteY1" fmla="*/ 504685 h 3899784"/>
              <a:gd name="connsiteX2" fmla="*/ 462104 w 5974902"/>
              <a:gd name="connsiteY2" fmla="*/ 1249456 h 3899784"/>
              <a:gd name="connsiteX3" fmla="*/ 702890 w 5974902"/>
              <a:gd name="connsiteY3" fmla="*/ 1753300 h 3899784"/>
              <a:gd name="connsiteX4" fmla="*/ 957123 w 5974902"/>
              <a:gd name="connsiteY4" fmla="*/ 2149569 h 3899784"/>
              <a:gd name="connsiteX5" fmla="*/ 1200010 w 5974902"/>
              <a:gd name="connsiteY5" fmla="*/ 2530570 h 3899784"/>
              <a:gd name="connsiteX6" fmla="*/ 1447660 w 5974902"/>
              <a:gd name="connsiteY6" fmla="*/ 2930619 h 3899784"/>
              <a:gd name="connsiteX7" fmla="*/ 1716742 w 5974902"/>
              <a:gd name="connsiteY7" fmla="*/ 3047300 h 3899784"/>
              <a:gd name="connsiteX8" fmla="*/ 1966771 w 5974902"/>
              <a:gd name="connsiteY8" fmla="*/ 3285423 h 3899784"/>
              <a:gd name="connsiteX9" fmla="*/ 2235852 w 5974902"/>
              <a:gd name="connsiteY9" fmla="*/ 3459255 h 3899784"/>
              <a:gd name="connsiteX10" fmla="*/ 2512077 w 5974902"/>
              <a:gd name="connsiteY10" fmla="*/ 3406867 h 3899784"/>
              <a:gd name="connsiteX11" fmla="*/ 2766871 w 5974902"/>
              <a:gd name="connsiteY11" fmla="*/ 3440204 h 3899784"/>
              <a:gd name="connsiteX12" fmla="*/ 3055001 w 5974902"/>
              <a:gd name="connsiteY12" fmla="*/ 3511641 h 3899784"/>
              <a:gd name="connsiteX13" fmla="*/ 3326464 w 5974902"/>
              <a:gd name="connsiteY13" fmla="*/ 3580697 h 3899784"/>
              <a:gd name="connsiteX14" fmla="*/ 3569351 w 5974902"/>
              <a:gd name="connsiteY14" fmla="*/ 3583079 h 3899784"/>
              <a:gd name="connsiteX15" fmla="*/ 3843194 w 5974902"/>
              <a:gd name="connsiteY15" fmla="*/ 3756910 h 3899784"/>
              <a:gd name="connsiteX16" fmla="*/ 4131324 w 5974902"/>
              <a:gd name="connsiteY16" fmla="*/ 3778341 h 3899784"/>
              <a:gd name="connsiteX17" fmla="*/ 4398023 w 5974902"/>
              <a:gd name="connsiteY17" fmla="*/ 3821203 h 3899784"/>
              <a:gd name="connsiteX18" fmla="*/ 4662342 w 5974902"/>
              <a:gd name="connsiteY18" fmla="*/ 3742622 h 3899784"/>
              <a:gd name="connsiteX19" fmla="*/ 4936186 w 5974902"/>
              <a:gd name="connsiteY19" fmla="*/ 3899784 h 3899784"/>
              <a:gd name="connsiteX20" fmla="*/ 5214791 w 5974902"/>
              <a:gd name="connsiteY20" fmla="*/ 3752145 h 3899784"/>
              <a:gd name="connsiteX21" fmla="*/ 5474346 w 5974902"/>
              <a:gd name="connsiteY21" fmla="*/ 3747383 h 3899784"/>
              <a:gd name="connsiteX22" fmla="*/ 5731520 w 5974902"/>
              <a:gd name="connsiteY22" fmla="*/ 3747383 h 3899784"/>
              <a:gd name="connsiteX23" fmla="*/ 5974406 w 5974902"/>
              <a:gd name="connsiteY23" fmla="*/ 3592602 h 3899784"/>
              <a:gd name="connsiteX0" fmla="*/ 0 w 5974902"/>
              <a:gd name="connsiteY0" fmla="*/ 0 h 3899784"/>
              <a:gd name="connsiteX1" fmla="*/ 215154 w 5974902"/>
              <a:gd name="connsiteY1" fmla="*/ 504685 h 3899784"/>
              <a:gd name="connsiteX2" fmla="*/ 462104 w 5974902"/>
              <a:gd name="connsiteY2" fmla="*/ 1249456 h 3899784"/>
              <a:gd name="connsiteX3" fmla="*/ 702890 w 5974902"/>
              <a:gd name="connsiteY3" fmla="*/ 1753300 h 3899784"/>
              <a:gd name="connsiteX4" fmla="*/ 957123 w 5974902"/>
              <a:gd name="connsiteY4" fmla="*/ 2149569 h 3899784"/>
              <a:gd name="connsiteX5" fmla="*/ 1200010 w 5974902"/>
              <a:gd name="connsiteY5" fmla="*/ 2530570 h 3899784"/>
              <a:gd name="connsiteX6" fmla="*/ 1447660 w 5974902"/>
              <a:gd name="connsiteY6" fmla="*/ 2930619 h 3899784"/>
              <a:gd name="connsiteX7" fmla="*/ 1716742 w 5974902"/>
              <a:gd name="connsiteY7" fmla="*/ 3047300 h 3899784"/>
              <a:gd name="connsiteX8" fmla="*/ 1966771 w 5974902"/>
              <a:gd name="connsiteY8" fmla="*/ 3285423 h 3899784"/>
              <a:gd name="connsiteX9" fmla="*/ 2235852 w 5974902"/>
              <a:gd name="connsiteY9" fmla="*/ 3459255 h 3899784"/>
              <a:gd name="connsiteX10" fmla="*/ 2512077 w 5974902"/>
              <a:gd name="connsiteY10" fmla="*/ 3406867 h 3899784"/>
              <a:gd name="connsiteX11" fmla="*/ 2766871 w 5974902"/>
              <a:gd name="connsiteY11" fmla="*/ 3440204 h 3899784"/>
              <a:gd name="connsiteX12" fmla="*/ 3055001 w 5974902"/>
              <a:gd name="connsiteY12" fmla="*/ 3511641 h 3899784"/>
              <a:gd name="connsiteX13" fmla="*/ 3326464 w 5974902"/>
              <a:gd name="connsiteY13" fmla="*/ 3580697 h 3899784"/>
              <a:gd name="connsiteX14" fmla="*/ 3569351 w 5974902"/>
              <a:gd name="connsiteY14" fmla="*/ 3583079 h 3899784"/>
              <a:gd name="connsiteX15" fmla="*/ 3843194 w 5974902"/>
              <a:gd name="connsiteY15" fmla="*/ 3756910 h 3899784"/>
              <a:gd name="connsiteX16" fmla="*/ 4131324 w 5974902"/>
              <a:gd name="connsiteY16" fmla="*/ 3778341 h 3899784"/>
              <a:gd name="connsiteX17" fmla="*/ 4398023 w 5974902"/>
              <a:gd name="connsiteY17" fmla="*/ 3821203 h 3899784"/>
              <a:gd name="connsiteX18" fmla="*/ 4662342 w 5974902"/>
              <a:gd name="connsiteY18" fmla="*/ 3742622 h 3899784"/>
              <a:gd name="connsiteX19" fmla="*/ 4936186 w 5974902"/>
              <a:gd name="connsiteY19" fmla="*/ 3899784 h 3899784"/>
              <a:gd name="connsiteX20" fmla="*/ 5214791 w 5974902"/>
              <a:gd name="connsiteY20" fmla="*/ 3752145 h 3899784"/>
              <a:gd name="connsiteX21" fmla="*/ 5474346 w 5974902"/>
              <a:gd name="connsiteY21" fmla="*/ 3747383 h 3899784"/>
              <a:gd name="connsiteX22" fmla="*/ 5731520 w 5974902"/>
              <a:gd name="connsiteY22" fmla="*/ 3747383 h 3899784"/>
              <a:gd name="connsiteX23" fmla="*/ 5974406 w 5974902"/>
              <a:gd name="connsiteY23" fmla="*/ 3592602 h 3899784"/>
              <a:gd name="connsiteX0" fmla="*/ 0 w 6015284"/>
              <a:gd name="connsiteY0" fmla="*/ 0 h 3899784"/>
              <a:gd name="connsiteX1" fmla="*/ 215154 w 6015284"/>
              <a:gd name="connsiteY1" fmla="*/ 504685 h 3899784"/>
              <a:gd name="connsiteX2" fmla="*/ 462104 w 6015284"/>
              <a:gd name="connsiteY2" fmla="*/ 1249456 h 3899784"/>
              <a:gd name="connsiteX3" fmla="*/ 702890 w 6015284"/>
              <a:gd name="connsiteY3" fmla="*/ 1753300 h 3899784"/>
              <a:gd name="connsiteX4" fmla="*/ 957123 w 6015284"/>
              <a:gd name="connsiteY4" fmla="*/ 2149569 h 3899784"/>
              <a:gd name="connsiteX5" fmla="*/ 1200010 w 6015284"/>
              <a:gd name="connsiteY5" fmla="*/ 2530570 h 3899784"/>
              <a:gd name="connsiteX6" fmla="*/ 1447660 w 6015284"/>
              <a:gd name="connsiteY6" fmla="*/ 2930619 h 3899784"/>
              <a:gd name="connsiteX7" fmla="*/ 1716742 w 6015284"/>
              <a:gd name="connsiteY7" fmla="*/ 3047300 h 3899784"/>
              <a:gd name="connsiteX8" fmla="*/ 1966771 w 6015284"/>
              <a:gd name="connsiteY8" fmla="*/ 3285423 h 3899784"/>
              <a:gd name="connsiteX9" fmla="*/ 2235852 w 6015284"/>
              <a:gd name="connsiteY9" fmla="*/ 3459255 h 3899784"/>
              <a:gd name="connsiteX10" fmla="*/ 2512077 w 6015284"/>
              <a:gd name="connsiteY10" fmla="*/ 3406867 h 3899784"/>
              <a:gd name="connsiteX11" fmla="*/ 2766871 w 6015284"/>
              <a:gd name="connsiteY11" fmla="*/ 3440204 h 3899784"/>
              <a:gd name="connsiteX12" fmla="*/ 3055001 w 6015284"/>
              <a:gd name="connsiteY12" fmla="*/ 3511641 h 3899784"/>
              <a:gd name="connsiteX13" fmla="*/ 3326464 w 6015284"/>
              <a:gd name="connsiteY13" fmla="*/ 3580697 h 3899784"/>
              <a:gd name="connsiteX14" fmla="*/ 3569351 w 6015284"/>
              <a:gd name="connsiteY14" fmla="*/ 3583079 h 3899784"/>
              <a:gd name="connsiteX15" fmla="*/ 3843194 w 6015284"/>
              <a:gd name="connsiteY15" fmla="*/ 3756910 h 3899784"/>
              <a:gd name="connsiteX16" fmla="*/ 4131324 w 6015284"/>
              <a:gd name="connsiteY16" fmla="*/ 3778341 h 3899784"/>
              <a:gd name="connsiteX17" fmla="*/ 4398023 w 6015284"/>
              <a:gd name="connsiteY17" fmla="*/ 3821203 h 3899784"/>
              <a:gd name="connsiteX18" fmla="*/ 4662342 w 6015284"/>
              <a:gd name="connsiteY18" fmla="*/ 3742622 h 3899784"/>
              <a:gd name="connsiteX19" fmla="*/ 4936186 w 6015284"/>
              <a:gd name="connsiteY19" fmla="*/ 3899784 h 3899784"/>
              <a:gd name="connsiteX20" fmla="*/ 5214791 w 6015284"/>
              <a:gd name="connsiteY20" fmla="*/ 3752145 h 3899784"/>
              <a:gd name="connsiteX21" fmla="*/ 5474346 w 6015284"/>
              <a:gd name="connsiteY21" fmla="*/ 3747383 h 3899784"/>
              <a:gd name="connsiteX22" fmla="*/ 5731520 w 6015284"/>
              <a:gd name="connsiteY22" fmla="*/ 3747383 h 3899784"/>
              <a:gd name="connsiteX23" fmla="*/ 5974406 w 6015284"/>
              <a:gd name="connsiteY23" fmla="*/ 3592602 h 3899784"/>
              <a:gd name="connsiteX24" fmla="*/ 5976787 w 6015284"/>
              <a:gd name="connsiteY24" fmla="*/ 3592602 h 3899784"/>
              <a:gd name="connsiteX0" fmla="*/ 0 w 6233962"/>
              <a:gd name="connsiteY0" fmla="*/ 0 h 3899784"/>
              <a:gd name="connsiteX1" fmla="*/ 215154 w 6233962"/>
              <a:gd name="connsiteY1" fmla="*/ 504685 h 3899784"/>
              <a:gd name="connsiteX2" fmla="*/ 462104 w 6233962"/>
              <a:gd name="connsiteY2" fmla="*/ 1249456 h 3899784"/>
              <a:gd name="connsiteX3" fmla="*/ 702890 w 6233962"/>
              <a:gd name="connsiteY3" fmla="*/ 1753300 h 3899784"/>
              <a:gd name="connsiteX4" fmla="*/ 957123 w 6233962"/>
              <a:gd name="connsiteY4" fmla="*/ 2149569 h 3899784"/>
              <a:gd name="connsiteX5" fmla="*/ 1200010 w 6233962"/>
              <a:gd name="connsiteY5" fmla="*/ 2530570 h 3899784"/>
              <a:gd name="connsiteX6" fmla="*/ 1447660 w 6233962"/>
              <a:gd name="connsiteY6" fmla="*/ 2930619 h 3899784"/>
              <a:gd name="connsiteX7" fmla="*/ 1716742 w 6233962"/>
              <a:gd name="connsiteY7" fmla="*/ 3047300 h 3899784"/>
              <a:gd name="connsiteX8" fmla="*/ 1966771 w 6233962"/>
              <a:gd name="connsiteY8" fmla="*/ 3285423 h 3899784"/>
              <a:gd name="connsiteX9" fmla="*/ 2235852 w 6233962"/>
              <a:gd name="connsiteY9" fmla="*/ 3459255 h 3899784"/>
              <a:gd name="connsiteX10" fmla="*/ 2512077 w 6233962"/>
              <a:gd name="connsiteY10" fmla="*/ 3406867 h 3899784"/>
              <a:gd name="connsiteX11" fmla="*/ 2766871 w 6233962"/>
              <a:gd name="connsiteY11" fmla="*/ 3440204 h 3899784"/>
              <a:gd name="connsiteX12" fmla="*/ 3055001 w 6233962"/>
              <a:gd name="connsiteY12" fmla="*/ 3511641 h 3899784"/>
              <a:gd name="connsiteX13" fmla="*/ 3326464 w 6233962"/>
              <a:gd name="connsiteY13" fmla="*/ 3580697 h 3899784"/>
              <a:gd name="connsiteX14" fmla="*/ 3569351 w 6233962"/>
              <a:gd name="connsiteY14" fmla="*/ 3583079 h 3899784"/>
              <a:gd name="connsiteX15" fmla="*/ 3843194 w 6233962"/>
              <a:gd name="connsiteY15" fmla="*/ 3756910 h 3899784"/>
              <a:gd name="connsiteX16" fmla="*/ 4131324 w 6233962"/>
              <a:gd name="connsiteY16" fmla="*/ 3778341 h 3899784"/>
              <a:gd name="connsiteX17" fmla="*/ 4398023 w 6233962"/>
              <a:gd name="connsiteY17" fmla="*/ 3821203 h 3899784"/>
              <a:gd name="connsiteX18" fmla="*/ 4662342 w 6233962"/>
              <a:gd name="connsiteY18" fmla="*/ 3742622 h 3899784"/>
              <a:gd name="connsiteX19" fmla="*/ 4936186 w 6233962"/>
              <a:gd name="connsiteY19" fmla="*/ 3899784 h 3899784"/>
              <a:gd name="connsiteX20" fmla="*/ 5214791 w 6233962"/>
              <a:gd name="connsiteY20" fmla="*/ 3752145 h 3899784"/>
              <a:gd name="connsiteX21" fmla="*/ 5474346 w 6233962"/>
              <a:gd name="connsiteY21" fmla="*/ 3747383 h 3899784"/>
              <a:gd name="connsiteX22" fmla="*/ 5731520 w 6233962"/>
              <a:gd name="connsiteY22" fmla="*/ 3747383 h 3899784"/>
              <a:gd name="connsiteX23" fmla="*/ 5974406 w 6233962"/>
              <a:gd name="connsiteY23" fmla="*/ 3592602 h 3899784"/>
              <a:gd name="connsiteX24" fmla="*/ 6233962 w 6233962"/>
              <a:gd name="connsiteY24" fmla="*/ 3487827 h 3899784"/>
              <a:gd name="connsiteX0" fmla="*/ 0 w 6233962"/>
              <a:gd name="connsiteY0" fmla="*/ 0 h 3899784"/>
              <a:gd name="connsiteX1" fmla="*/ 215154 w 6233962"/>
              <a:gd name="connsiteY1" fmla="*/ 504685 h 3899784"/>
              <a:gd name="connsiteX2" fmla="*/ 462104 w 6233962"/>
              <a:gd name="connsiteY2" fmla="*/ 1249456 h 3899784"/>
              <a:gd name="connsiteX3" fmla="*/ 702890 w 6233962"/>
              <a:gd name="connsiteY3" fmla="*/ 1753300 h 3899784"/>
              <a:gd name="connsiteX4" fmla="*/ 957123 w 6233962"/>
              <a:gd name="connsiteY4" fmla="*/ 2149569 h 3899784"/>
              <a:gd name="connsiteX5" fmla="*/ 1200010 w 6233962"/>
              <a:gd name="connsiteY5" fmla="*/ 2530570 h 3899784"/>
              <a:gd name="connsiteX6" fmla="*/ 1447660 w 6233962"/>
              <a:gd name="connsiteY6" fmla="*/ 2930619 h 3899784"/>
              <a:gd name="connsiteX7" fmla="*/ 1716742 w 6233962"/>
              <a:gd name="connsiteY7" fmla="*/ 3047300 h 3899784"/>
              <a:gd name="connsiteX8" fmla="*/ 1966771 w 6233962"/>
              <a:gd name="connsiteY8" fmla="*/ 3285423 h 3899784"/>
              <a:gd name="connsiteX9" fmla="*/ 2235852 w 6233962"/>
              <a:gd name="connsiteY9" fmla="*/ 3459255 h 3899784"/>
              <a:gd name="connsiteX10" fmla="*/ 2512077 w 6233962"/>
              <a:gd name="connsiteY10" fmla="*/ 3406867 h 3899784"/>
              <a:gd name="connsiteX11" fmla="*/ 2766871 w 6233962"/>
              <a:gd name="connsiteY11" fmla="*/ 3440204 h 3899784"/>
              <a:gd name="connsiteX12" fmla="*/ 3055001 w 6233962"/>
              <a:gd name="connsiteY12" fmla="*/ 3511641 h 3899784"/>
              <a:gd name="connsiteX13" fmla="*/ 3326464 w 6233962"/>
              <a:gd name="connsiteY13" fmla="*/ 3580697 h 3899784"/>
              <a:gd name="connsiteX14" fmla="*/ 3569351 w 6233962"/>
              <a:gd name="connsiteY14" fmla="*/ 3583079 h 3899784"/>
              <a:gd name="connsiteX15" fmla="*/ 3843194 w 6233962"/>
              <a:gd name="connsiteY15" fmla="*/ 3756910 h 3899784"/>
              <a:gd name="connsiteX16" fmla="*/ 4131324 w 6233962"/>
              <a:gd name="connsiteY16" fmla="*/ 3778341 h 3899784"/>
              <a:gd name="connsiteX17" fmla="*/ 4398023 w 6233962"/>
              <a:gd name="connsiteY17" fmla="*/ 3821203 h 3899784"/>
              <a:gd name="connsiteX18" fmla="*/ 4662342 w 6233962"/>
              <a:gd name="connsiteY18" fmla="*/ 3742622 h 3899784"/>
              <a:gd name="connsiteX19" fmla="*/ 4936186 w 6233962"/>
              <a:gd name="connsiteY19" fmla="*/ 3899784 h 3899784"/>
              <a:gd name="connsiteX20" fmla="*/ 5214791 w 6233962"/>
              <a:gd name="connsiteY20" fmla="*/ 3752145 h 3899784"/>
              <a:gd name="connsiteX21" fmla="*/ 5474346 w 6233962"/>
              <a:gd name="connsiteY21" fmla="*/ 3747383 h 3899784"/>
              <a:gd name="connsiteX22" fmla="*/ 5731520 w 6233962"/>
              <a:gd name="connsiteY22" fmla="*/ 3747383 h 3899784"/>
              <a:gd name="connsiteX23" fmla="*/ 5974406 w 6233962"/>
              <a:gd name="connsiteY23" fmla="*/ 3592602 h 3899784"/>
              <a:gd name="connsiteX24" fmla="*/ 6233962 w 6233962"/>
              <a:gd name="connsiteY24" fmla="*/ 3487827 h 3899784"/>
              <a:gd name="connsiteX0" fmla="*/ 0 w 6276428"/>
              <a:gd name="connsiteY0" fmla="*/ 0 h 3899784"/>
              <a:gd name="connsiteX1" fmla="*/ 215154 w 6276428"/>
              <a:gd name="connsiteY1" fmla="*/ 504685 h 3899784"/>
              <a:gd name="connsiteX2" fmla="*/ 462104 w 6276428"/>
              <a:gd name="connsiteY2" fmla="*/ 1249456 h 3899784"/>
              <a:gd name="connsiteX3" fmla="*/ 702890 w 6276428"/>
              <a:gd name="connsiteY3" fmla="*/ 1753300 h 3899784"/>
              <a:gd name="connsiteX4" fmla="*/ 957123 w 6276428"/>
              <a:gd name="connsiteY4" fmla="*/ 2149569 h 3899784"/>
              <a:gd name="connsiteX5" fmla="*/ 1200010 w 6276428"/>
              <a:gd name="connsiteY5" fmla="*/ 2530570 h 3899784"/>
              <a:gd name="connsiteX6" fmla="*/ 1447660 w 6276428"/>
              <a:gd name="connsiteY6" fmla="*/ 2930619 h 3899784"/>
              <a:gd name="connsiteX7" fmla="*/ 1716742 w 6276428"/>
              <a:gd name="connsiteY7" fmla="*/ 3047300 h 3899784"/>
              <a:gd name="connsiteX8" fmla="*/ 1966771 w 6276428"/>
              <a:gd name="connsiteY8" fmla="*/ 3285423 h 3899784"/>
              <a:gd name="connsiteX9" fmla="*/ 2235852 w 6276428"/>
              <a:gd name="connsiteY9" fmla="*/ 3459255 h 3899784"/>
              <a:gd name="connsiteX10" fmla="*/ 2512077 w 6276428"/>
              <a:gd name="connsiteY10" fmla="*/ 3406867 h 3899784"/>
              <a:gd name="connsiteX11" fmla="*/ 2766871 w 6276428"/>
              <a:gd name="connsiteY11" fmla="*/ 3440204 h 3899784"/>
              <a:gd name="connsiteX12" fmla="*/ 3055001 w 6276428"/>
              <a:gd name="connsiteY12" fmla="*/ 3511641 h 3899784"/>
              <a:gd name="connsiteX13" fmla="*/ 3326464 w 6276428"/>
              <a:gd name="connsiteY13" fmla="*/ 3580697 h 3899784"/>
              <a:gd name="connsiteX14" fmla="*/ 3569351 w 6276428"/>
              <a:gd name="connsiteY14" fmla="*/ 3583079 h 3899784"/>
              <a:gd name="connsiteX15" fmla="*/ 3843194 w 6276428"/>
              <a:gd name="connsiteY15" fmla="*/ 3756910 h 3899784"/>
              <a:gd name="connsiteX16" fmla="*/ 4131324 w 6276428"/>
              <a:gd name="connsiteY16" fmla="*/ 3778341 h 3899784"/>
              <a:gd name="connsiteX17" fmla="*/ 4398023 w 6276428"/>
              <a:gd name="connsiteY17" fmla="*/ 3821203 h 3899784"/>
              <a:gd name="connsiteX18" fmla="*/ 4662342 w 6276428"/>
              <a:gd name="connsiteY18" fmla="*/ 3742622 h 3899784"/>
              <a:gd name="connsiteX19" fmla="*/ 4936186 w 6276428"/>
              <a:gd name="connsiteY19" fmla="*/ 3899784 h 3899784"/>
              <a:gd name="connsiteX20" fmla="*/ 5214791 w 6276428"/>
              <a:gd name="connsiteY20" fmla="*/ 3752145 h 3899784"/>
              <a:gd name="connsiteX21" fmla="*/ 5474346 w 6276428"/>
              <a:gd name="connsiteY21" fmla="*/ 3747383 h 3899784"/>
              <a:gd name="connsiteX22" fmla="*/ 5731520 w 6276428"/>
              <a:gd name="connsiteY22" fmla="*/ 3747383 h 3899784"/>
              <a:gd name="connsiteX23" fmla="*/ 5974406 w 6276428"/>
              <a:gd name="connsiteY23" fmla="*/ 3592602 h 3899784"/>
              <a:gd name="connsiteX24" fmla="*/ 6233962 w 6276428"/>
              <a:gd name="connsiteY24" fmla="*/ 3487827 h 3899784"/>
              <a:gd name="connsiteX25" fmla="*/ 6229200 w 6276428"/>
              <a:gd name="connsiteY25" fmla="*/ 3490208 h 3899784"/>
              <a:gd name="connsiteX0" fmla="*/ 0 w 6465936"/>
              <a:gd name="connsiteY0" fmla="*/ 0 h 3899784"/>
              <a:gd name="connsiteX1" fmla="*/ 215154 w 6465936"/>
              <a:gd name="connsiteY1" fmla="*/ 504685 h 3899784"/>
              <a:gd name="connsiteX2" fmla="*/ 462104 w 6465936"/>
              <a:gd name="connsiteY2" fmla="*/ 1249456 h 3899784"/>
              <a:gd name="connsiteX3" fmla="*/ 702890 w 6465936"/>
              <a:gd name="connsiteY3" fmla="*/ 1753300 h 3899784"/>
              <a:gd name="connsiteX4" fmla="*/ 957123 w 6465936"/>
              <a:gd name="connsiteY4" fmla="*/ 2149569 h 3899784"/>
              <a:gd name="connsiteX5" fmla="*/ 1200010 w 6465936"/>
              <a:gd name="connsiteY5" fmla="*/ 2530570 h 3899784"/>
              <a:gd name="connsiteX6" fmla="*/ 1447660 w 6465936"/>
              <a:gd name="connsiteY6" fmla="*/ 2930619 h 3899784"/>
              <a:gd name="connsiteX7" fmla="*/ 1716742 w 6465936"/>
              <a:gd name="connsiteY7" fmla="*/ 3047300 h 3899784"/>
              <a:gd name="connsiteX8" fmla="*/ 1966771 w 6465936"/>
              <a:gd name="connsiteY8" fmla="*/ 3285423 h 3899784"/>
              <a:gd name="connsiteX9" fmla="*/ 2235852 w 6465936"/>
              <a:gd name="connsiteY9" fmla="*/ 3459255 h 3899784"/>
              <a:gd name="connsiteX10" fmla="*/ 2512077 w 6465936"/>
              <a:gd name="connsiteY10" fmla="*/ 3406867 h 3899784"/>
              <a:gd name="connsiteX11" fmla="*/ 2766871 w 6465936"/>
              <a:gd name="connsiteY11" fmla="*/ 3440204 h 3899784"/>
              <a:gd name="connsiteX12" fmla="*/ 3055001 w 6465936"/>
              <a:gd name="connsiteY12" fmla="*/ 3511641 h 3899784"/>
              <a:gd name="connsiteX13" fmla="*/ 3326464 w 6465936"/>
              <a:gd name="connsiteY13" fmla="*/ 3580697 h 3899784"/>
              <a:gd name="connsiteX14" fmla="*/ 3569351 w 6465936"/>
              <a:gd name="connsiteY14" fmla="*/ 3583079 h 3899784"/>
              <a:gd name="connsiteX15" fmla="*/ 3843194 w 6465936"/>
              <a:gd name="connsiteY15" fmla="*/ 3756910 h 3899784"/>
              <a:gd name="connsiteX16" fmla="*/ 4131324 w 6465936"/>
              <a:gd name="connsiteY16" fmla="*/ 3778341 h 3899784"/>
              <a:gd name="connsiteX17" fmla="*/ 4398023 w 6465936"/>
              <a:gd name="connsiteY17" fmla="*/ 3821203 h 3899784"/>
              <a:gd name="connsiteX18" fmla="*/ 4662342 w 6465936"/>
              <a:gd name="connsiteY18" fmla="*/ 3742622 h 3899784"/>
              <a:gd name="connsiteX19" fmla="*/ 4936186 w 6465936"/>
              <a:gd name="connsiteY19" fmla="*/ 3899784 h 3899784"/>
              <a:gd name="connsiteX20" fmla="*/ 5214791 w 6465936"/>
              <a:gd name="connsiteY20" fmla="*/ 3752145 h 3899784"/>
              <a:gd name="connsiteX21" fmla="*/ 5474346 w 6465936"/>
              <a:gd name="connsiteY21" fmla="*/ 3747383 h 3899784"/>
              <a:gd name="connsiteX22" fmla="*/ 5731520 w 6465936"/>
              <a:gd name="connsiteY22" fmla="*/ 3747383 h 3899784"/>
              <a:gd name="connsiteX23" fmla="*/ 5974406 w 6465936"/>
              <a:gd name="connsiteY23" fmla="*/ 3592602 h 3899784"/>
              <a:gd name="connsiteX24" fmla="*/ 6233962 w 6465936"/>
              <a:gd name="connsiteY24" fmla="*/ 3487827 h 3899784"/>
              <a:gd name="connsiteX25" fmla="*/ 6464944 w 6465936"/>
              <a:gd name="connsiteY25" fmla="*/ 3411627 h 3899784"/>
              <a:gd name="connsiteX0" fmla="*/ 0 w 6503441"/>
              <a:gd name="connsiteY0" fmla="*/ 0 h 3899784"/>
              <a:gd name="connsiteX1" fmla="*/ 215154 w 6503441"/>
              <a:gd name="connsiteY1" fmla="*/ 504685 h 3899784"/>
              <a:gd name="connsiteX2" fmla="*/ 462104 w 6503441"/>
              <a:gd name="connsiteY2" fmla="*/ 1249456 h 3899784"/>
              <a:gd name="connsiteX3" fmla="*/ 702890 w 6503441"/>
              <a:gd name="connsiteY3" fmla="*/ 1753300 h 3899784"/>
              <a:gd name="connsiteX4" fmla="*/ 957123 w 6503441"/>
              <a:gd name="connsiteY4" fmla="*/ 2149569 h 3899784"/>
              <a:gd name="connsiteX5" fmla="*/ 1200010 w 6503441"/>
              <a:gd name="connsiteY5" fmla="*/ 2530570 h 3899784"/>
              <a:gd name="connsiteX6" fmla="*/ 1447660 w 6503441"/>
              <a:gd name="connsiteY6" fmla="*/ 2930619 h 3899784"/>
              <a:gd name="connsiteX7" fmla="*/ 1716742 w 6503441"/>
              <a:gd name="connsiteY7" fmla="*/ 3047300 h 3899784"/>
              <a:gd name="connsiteX8" fmla="*/ 1966771 w 6503441"/>
              <a:gd name="connsiteY8" fmla="*/ 3285423 h 3899784"/>
              <a:gd name="connsiteX9" fmla="*/ 2235852 w 6503441"/>
              <a:gd name="connsiteY9" fmla="*/ 3459255 h 3899784"/>
              <a:gd name="connsiteX10" fmla="*/ 2512077 w 6503441"/>
              <a:gd name="connsiteY10" fmla="*/ 3406867 h 3899784"/>
              <a:gd name="connsiteX11" fmla="*/ 2766871 w 6503441"/>
              <a:gd name="connsiteY11" fmla="*/ 3440204 h 3899784"/>
              <a:gd name="connsiteX12" fmla="*/ 3055001 w 6503441"/>
              <a:gd name="connsiteY12" fmla="*/ 3511641 h 3899784"/>
              <a:gd name="connsiteX13" fmla="*/ 3326464 w 6503441"/>
              <a:gd name="connsiteY13" fmla="*/ 3580697 h 3899784"/>
              <a:gd name="connsiteX14" fmla="*/ 3569351 w 6503441"/>
              <a:gd name="connsiteY14" fmla="*/ 3583079 h 3899784"/>
              <a:gd name="connsiteX15" fmla="*/ 3843194 w 6503441"/>
              <a:gd name="connsiteY15" fmla="*/ 3756910 h 3899784"/>
              <a:gd name="connsiteX16" fmla="*/ 4131324 w 6503441"/>
              <a:gd name="connsiteY16" fmla="*/ 3778341 h 3899784"/>
              <a:gd name="connsiteX17" fmla="*/ 4398023 w 6503441"/>
              <a:gd name="connsiteY17" fmla="*/ 3821203 h 3899784"/>
              <a:gd name="connsiteX18" fmla="*/ 4662342 w 6503441"/>
              <a:gd name="connsiteY18" fmla="*/ 3742622 h 3899784"/>
              <a:gd name="connsiteX19" fmla="*/ 4936186 w 6503441"/>
              <a:gd name="connsiteY19" fmla="*/ 3899784 h 3899784"/>
              <a:gd name="connsiteX20" fmla="*/ 5214791 w 6503441"/>
              <a:gd name="connsiteY20" fmla="*/ 3752145 h 3899784"/>
              <a:gd name="connsiteX21" fmla="*/ 5474346 w 6503441"/>
              <a:gd name="connsiteY21" fmla="*/ 3747383 h 3899784"/>
              <a:gd name="connsiteX22" fmla="*/ 5731520 w 6503441"/>
              <a:gd name="connsiteY22" fmla="*/ 3747383 h 3899784"/>
              <a:gd name="connsiteX23" fmla="*/ 5974406 w 6503441"/>
              <a:gd name="connsiteY23" fmla="*/ 3592602 h 3899784"/>
              <a:gd name="connsiteX24" fmla="*/ 6233962 w 6503441"/>
              <a:gd name="connsiteY24" fmla="*/ 3487827 h 3899784"/>
              <a:gd name="connsiteX25" fmla="*/ 6464944 w 6503441"/>
              <a:gd name="connsiteY25" fmla="*/ 3411627 h 3899784"/>
              <a:gd name="connsiteX26" fmla="*/ 6464943 w 6503441"/>
              <a:gd name="connsiteY26" fmla="*/ 3414008 h 3899784"/>
              <a:gd name="connsiteX0" fmla="*/ 0 w 6695924"/>
              <a:gd name="connsiteY0" fmla="*/ 0 h 3899784"/>
              <a:gd name="connsiteX1" fmla="*/ 215154 w 6695924"/>
              <a:gd name="connsiteY1" fmla="*/ 504685 h 3899784"/>
              <a:gd name="connsiteX2" fmla="*/ 462104 w 6695924"/>
              <a:gd name="connsiteY2" fmla="*/ 1249456 h 3899784"/>
              <a:gd name="connsiteX3" fmla="*/ 702890 w 6695924"/>
              <a:gd name="connsiteY3" fmla="*/ 1753300 h 3899784"/>
              <a:gd name="connsiteX4" fmla="*/ 957123 w 6695924"/>
              <a:gd name="connsiteY4" fmla="*/ 2149569 h 3899784"/>
              <a:gd name="connsiteX5" fmla="*/ 1200010 w 6695924"/>
              <a:gd name="connsiteY5" fmla="*/ 2530570 h 3899784"/>
              <a:gd name="connsiteX6" fmla="*/ 1447660 w 6695924"/>
              <a:gd name="connsiteY6" fmla="*/ 2930619 h 3899784"/>
              <a:gd name="connsiteX7" fmla="*/ 1716742 w 6695924"/>
              <a:gd name="connsiteY7" fmla="*/ 3047300 h 3899784"/>
              <a:gd name="connsiteX8" fmla="*/ 1966771 w 6695924"/>
              <a:gd name="connsiteY8" fmla="*/ 3285423 h 3899784"/>
              <a:gd name="connsiteX9" fmla="*/ 2235852 w 6695924"/>
              <a:gd name="connsiteY9" fmla="*/ 3459255 h 3899784"/>
              <a:gd name="connsiteX10" fmla="*/ 2512077 w 6695924"/>
              <a:gd name="connsiteY10" fmla="*/ 3406867 h 3899784"/>
              <a:gd name="connsiteX11" fmla="*/ 2766871 w 6695924"/>
              <a:gd name="connsiteY11" fmla="*/ 3440204 h 3899784"/>
              <a:gd name="connsiteX12" fmla="*/ 3055001 w 6695924"/>
              <a:gd name="connsiteY12" fmla="*/ 3511641 h 3899784"/>
              <a:gd name="connsiteX13" fmla="*/ 3326464 w 6695924"/>
              <a:gd name="connsiteY13" fmla="*/ 3580697 h 3899784"/>
              <a:gd name="connsiteX14" fmla="*/ 3569351 w 6695924"/>
              <a:gd name="connsiteY14" fmla="*/ 3583079 h 3899784"/>
              <a:gd name="connsiteX15" fmla="*/ 3843194 w 6695924"/>
              <a:gd name="connsiteY15" fmla="*/ 3756910 h 3899784"/>
              <a:gd name="connsiteX16" fmla="*/ 4131324 w 6695924"/>
              <a:gd name="connsiteY16" fmla="*/ 3778341 h 3899784"/>
              <a:gd name="connsiteX17" fmla="*/ 4398023 w 6695924"/>
              <a:gd name="connsiteY17" fmla="*/ 3821203 h 3899784"/>
              <a:gd name="connsiteX18" fmla="*/ 4662342 w 6695924"/>
              <a:gd name="connsiteY18" fmla="*/ 3742622 h 3899784"/>
              <a:gd name="connsiteX19" fmla="*/ 4936186 w 6695924"/>
              <a:gd name="connsiteY19" fmla="*/ 3899784 h 3899784"/>
              <a:gd name="connsiteX20" fmla="*/ 5214791 w 6695924"/>
              <a:gd name="connsiteY20" fmla="*/ 3752145 h 3899784"/>
              <a:gd name="connsiteX21" fmla="*/ 5474346 w 6695924"/>
              <a:gd name="connsiteY21" fmla="*/ 3747383 h 3899784"/>
              <a:gd name="connsiteX22" fmla="*/ 5731520 w 6695924"/>
              <a:gd name="connsiteY22" fmla="*/ 3747383 h 3899784"/>
              <a:gd name="connsiteX23" fmla="*/ 5974406 w 6695924"/>
              <a:gd name="connsiteY23" fmla="*/ 3592602 h 3899784"/>
              <a:gd name="connsiteX24" fmla="*/ 6233962 w 6695924"/>
              <a:gd name="connsiteY24" fmla="*/ 3487827 h 3899784"/>
              <a:gd name="connsiteX25" fmla="*/ 6464944 w 6695924"/>
              <a:gd name="connsiteY25" fmla="*/ 3411627 h 3899784"/>
              <a:gd name="connsiteX26" fmla="*/ 6695924 w 6695924"/>
              <a:gd name="connsiteY26" fmla="*/ 3385433 h 3899784"/>
              <a:gd name="connsiteX0" fmla="*/ 0 w 6695924"/>
              <a:gd name="connsiteY0" fmla="*/ 0 h 3899784"/>
              <a:gd name="connsiteX1" fmla="*/ 215154 w 6695924"/>
              <a:gd name="connsiteY1" fmla="*/ 504685 h 3899784"/>
              <a:gd name="connsiteX2" fmla="*/ 462104 w 6695924"/>
              <a:gd name="connsiteY2" fmla="*/ 1249456 h 3899784"/>
              <a:gd name="connsiteX3" fmla="*/ 702890 w 6695924"/>
              <a:gd name="connsiteY3" fmla="*/ 1753300 h 3899784"/>
              <a:gd name="connsiteX4" fmla="*/ 957123 w 6695924"/>
              <a:gd name="connsiteY4" fmla="*/ 2149569 h 3899784"/>
              <a:gd name="connsiteX5" fmla="*/ 1200010 w 6695924"/>
              <a:gd name="connsiteY5" fmla="*/ 2530570 h 3899784"/>
              <a:gd name="connsiteX6" fmla="*/ 1447660 w 6695924"/>
              <a:gd name="connsiteY6" fmla="*/ 2930619 h 3899784"/>
              <a:gd name="connsiteX7" fmla="*/ 1716742 w 6695924"/>
              <a:gd name="connsiteY7" fmla="*/ 3047300 h 3899784"/>
              <a:gd name="connsiteX8" fmla="*/ 1966771 w 6695924"/>
              <a:gd name="connsiteY8" fmla="*/ 3285423 h 3899784"/>
              <a:gd name="connsiteX9" fmla="*/ 2235852 w 6695924"/>
              <a:gd name="connsiteY9" fmla="*/ 3459255 h 3899784"/>
              <a:gd name="connsiteX10" fmla="*/ 2512077 w 6695924"/>
              <a:gd name="connsiteY10" fmla="*/ 3406867 h 3899784"/>
              <a:gd name="connsiteX11" fmla="*/ 2766871 w 6695924"/>
              <a:gd name="connsiteY11" fmla="*/ 3440204 h 3899784"/>
              <a:gd name="connsiteX12" fmla="*/ 3055001 w 6695924"/>
              <a:gd name="connsiteY12" fmla="*/ 3511641 h 3899784"/>
              <a:gd name="connsiteX13" fmla="*/ 3326464 w 6695924"/>
              <a:gd name="connsiteY13" fmla="*/ 3580697 h 3899784"/>
              <a:gd name="connsiteX14" fmla="*/ 3569351 w 6695924"/>
              <a:gd name="connsiteY14" fmla="*/ 3583079 h 3899784"/>
              <a:gd name="connsiteX15" fmla="*/ 3843194 w 6695924"/>
              <a:gd name="connsiteY15" fmla="*/ 3756910 h 3899784"/>
              <a:gd name="connsiteX16" fmla="*/ 4131324 w 6695924"/>
              <a:gd name="connsiteY16" fmla="*/ 3778341 h 3899784"/>
              <a:gd name="connsiteX17" fmla="*/ 4398023 w 6695924"/>
              <a:gd name="connsiteY17" fmla="*/ 3821203 h 3899784"/>
              <a:gd name="connsiteX18" fmla="*/ 4662342 w 6695924"/>
              <a:gd name="connsiteY18" fmla="*/ 3742622 h 3899784"/>
              <a:gd name="connsiteX19" fmla="*/ 4936186 w 6695924"/>
              <a:gd name="connsiteY19" fmla="*/ 3899784 h 3899784"/>
              <a:gd name="connsiteX20" fmla="*/ 5214791 w 6695924"/>
              <a:gd name="connsiteY20" fmla="*/ 3752145 h 3899784"/>
              <a:gd name="connsiteX21" fmla="*/ 5474346 w 6695924"/>
              <a:gd name="connsiteY21" fmla="*/ 3747383 h 3899784"/>
              <a:gd name="connsiteX22" fmla="*/ 5731520 w 6695924"/>
              <a:gd name="connsiteY22" fmla="*/ 3747383 h 3899784"/>
              <a:gd name="connsiteX23" fmla="*/ 5974406 w 6695924"/>
              <a:gd name="connsiteY23" fmla="*/ 3592602 h 3899784"/>
              <a:gd name="connsiteX24" fmla="*/ 6233962 w 6695924"/>
              <a:gd name="connsiteY24" fmla="*/ 3487827 h 3899784"/>
              <a:gd name="connsiteX25" fmla="*/ 6464944 w 6695924"/>
              <a:gd name="connsiteY25" fmla="*/ 3411627 h 3899784"/>
              <a:gd name="connsiteX26" fmla="*/ 6695924 w 6695924"/>
              <a:gd name="connsiteY26" fmla="*/ 3385433 h 389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695924" h="3899784">
                <a:moveTo>
                  <a:pt x="0" y="0"/>
                </a:moveTo>
                <a:lnTo>
                  <a:pt x="215154" y="504685"/>
                </a:lnTo>
                <a:lnTo>
                  <a:pt x="462104" y="1249456"/>
                </a:lnTo>
                <a:lnTo>
                  <a:pt x="702890" y="1753300"/>
                </a:lnTo>
                <a:cubicBezTo>
                  <a:pt x="743324" y="1837438"/>
                  <a:pt x="956888" y="2149208"/>
                  <a:pt x="957123" y="2149569"/>
                </a:cubicBezTo>
                <a:cubicBezTo>
                  <a:pt x="999892" y="2215217"/>
                  <a:pt x="1199514" y="2531066"/>
                  <a:pt x="1200010" y="2530570"/>
                </a:cubicBezTo>
                <a:cubicBezTo>
                  <a:pt x="1240888" y="2594467"/>
                  <a:pt x="1447164" y="2930123"/>
                  <a:pt x="1447660" y="2930619"/>
                </a:cubicBezTo>
                <a:lnTo>
                  <a:pt x="1716742" y="3047300"/>
                </a:lnTo>
                <a:cubicBezTo>
                  <a:pt x="1763573" y="3087782"/>
                  <a:pt x="1967267" y="3285919"/>
                  <a:pt x="1966771" y="3285423"/>
                </a:cubicBezTo>
                <a:lnTo>
                  <a:pt x="2235852" y="3459255"/>
                </a:lnTo>
                <a:cubicBezTo>
                  <a:pt x="2308876" y="3447349"/>
                  <a:pt x="2512573" y="3407363"/>
                  <a:pt x="2512077" y="3406867"/>
                </a:cubicBezTo>
                <a:cubicBezTo>
                  <a:pt x="2566846" y="3412820"/>
                  <a:pt x="2767863" y="3439708"/>
                  <a:pt x="2766871" y="3440204"/>
                </a:cubicBezTo>
                <a:cubicBezTo>
                  <a:pt x="2812114" y="3455285"/>
                  <a:pt x="3054505" y="3511641"/>
                  <a:pt x="3055001" y="3511641"/>
                </a:cubicBezTo>
                <a:lnTo>
                  <a:pt x="3326464" y="3580697"/>
                </a:lnTo>
                <a:cubicBezTo>
                  <a:pt x="3378851" y="3583078"/>
                  <a:pt x="3569351" y="3582583"/>
                  <a:pt x="3569351" y="3583079"/>
                </a:cubicBezTo>
                <a:cubicBezTo>
                  <a:pt x="3625310" y="3616813"/>
                  <a:pt x="3844682" y="3756910"/>
                  <a:pt x="3843194" y="3756910"/>
                </a:cubicBezTo>
                <a:cubicBezTo>
                  <a:pt x="3920187" y="3768419"/>
                  <a:pt x="4130828" y="3779333"/>
                  <a:pt x="4131324" y="3778341"/>
                </a:cubicBezTo>
                <a:cubicBezTo>
                  <a:pt x="4182917" y="3788660"/>
                  <a:pt x="4396535" y="3821699"/>
                  <a:pt x="4398023" y="3821203"/>
                </a:cubicBezTo>
                <a:cubicBezTo>
                  <a:pt x="4461523" y="3806121"/>
                  <a:pt x="4662342" y="3743614"/>
                  <a:pt x="4662342" y="3742622"/>
                </a:cubicBezTo>
                <a:cubicBezTo>
                  <a:pt x="4727032" y="3774769"/>
                  <a:pt x="4937178" y="3899784"/>
                  <a:pt x="4936186" y="3899784"/>
                </a:cubicBezTo>
                <a:cubicBezTo>
                  <a:pt x="5007624" y="3859304"/>
                  <a:pt x="5215287" y="3752145"/>
                  <a:pt x="5214791" y="3752145"/>
                </a:cubicBezTo>
                <a:cubicBezTo>
                  <a:pt x="5306072" y="3751747"/>
                  <a:pt x="5474842" y="3746887"/>
                  <a:pt x="5474346" y="3747383"/>
                </a:cubicBezTo>
                <a:cubicBezTo>
                  <a:pt x="5517605" y="3745796"/>
                  <a:pt x="5731520" y="3748375"/>
                  <a:pt x="5731520" y="3747383"/>
                </a:cubicBezTo>
                <a:cubicBezTo>
                  <a:pt x="5773985" y="3716824"/>
                  <a:pt x="5974902" y="3592106"/>
                  <a:pt x="5974406" y="3592602"/>
                </a:cubicBezTo>
                <a:cubicBezTo>
                  <a:pt x="6027190" y="3573949"/>
                  <a:pt x="6233466" y="3487827"/>
                  <a:pt x="6233962" y="3487827"/>
                </a:cubicBezTo>
                <a:cubicBezTo>
                  <a:pt x="6276428" y="3470761"/>
                  <a:pt x="6465936" y="3411131"/>
                  <a:pt x="6464944" y="3411627"/>
                </a:cubicBezTo>
                <a:cubicBezTo>
                  <a:pt x="6515347" y="3396943"/>
                  <a:pt x="6695924" y="3384937"/>
                  <a:pt x="6695924" y="3385433"/>
                </a:cubicBezTo>
              </a:path>
            </a:pathLst>
          </a:custGeom>
          <a:ln w="317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207" name="Forme libre 206">
            <a:extLst>
              <a:ext uri="{FF2B5EF4-FFF2-40B4-BE49-F238E27FC236}">
                <a16:creationId xmlns:a16="http://schemas.microsoft.com/office/drawing/2014/main" id="{620BBAD8-0307-4E9A-8916-43863341A801}"/>
              </a:ext>
            </a:extLst>
          </p:cNvPr>
          <p:cNvSpPr/>
          <p:nvPr/>
        </p:nvSpPr>
        <p:spPr>
          <a:xfrm>
            <a:off x="1257300" y="1089025"/>
            <a:ext cx="3346450" cy="1847850"/>
          </a:xfrm>
          <a:custGeom>
            <a:avLst/>
            <a:gdLst>
              <a:gd name="connsiteX0" fmla="*/ 0 w 717176"/>
              <a:gd name="connsiteY0" fmla="*/ 0 h 1246094"/>
              <a:gd name="connsiteX1" fmla="*/ 215153 w 717176"/>
              <a:gd name="connsiteY1" fmla="*/ 421341 h 1246094"/>
              <a:gd name="connsiteX2" fmla="*/ 493059 w 717176"/>
              <a:gd name="connsiteY2" fmla="*/ 887506 h 1246094"/>
              <a:gd name="connsiteX3" fmla="*/ 717176 w 717176"/>
              <a:gd name="connsiteY3" fmla="*/ 1246094 h 1246094"/>
              <a:gd name="connsiteX0" fmla="*/ 0 w 529058"/>
              <a:gd name="connsiteY0" fmla="*/ 0 h 2010475"/>
              <a:gd name="connsiteX1" fmla="*/ 27035 w 529058"/>
              <a:gd name="connsiteY1" fmla="*/ 1185722 h 2010475"/>
              <a:gd name="connsiteX2" fmla="*/ 304941 w 529058"/>
              <a:gd name="connsiteY2" fmla="*/ 1651887 h 2010475"/>
              <a:gd name="connsiteX3" fmla="*/ 529058 w 529058"/>
              <a:gd name="connsiteY3" fmla="*/ 2010475 h 2010475"/>
              <a:gd name="connsiteX0" fmla="*/ 0 w 529058"/>
              <a:gd name="connsiteY0" fmla="*/ 0 h 2010475"/>
              <a:gd name="connsiteX1" fmla="*/ 215154 w 529058"/>
              <a:gd name="connsiteY1" fmla="*/ 504685 h 2010475"/>
              <a:gd name="connsiteX2" fmla="*/ 304941 w 529058"/>
              <a:gd name="connsiteY2" fmla="*/ 1651887 h 2010475"/>
              <a:gd name="connsiteX3" fmla="*/ 529058 w 529058"/>
              <a:gd name="connsiteY3" fmla="*/ 2010475 h 2010475"/>
              <a:gd name="connsiteX0" fmla="*/ 0 w 529058"/>
              <a:gd name="connsiteY0" fmla="*/ 0 h 2010475"/>
              <a:gd name="connsiteX1" fmla="*/ 215154 w 529058"/>
              <a:gd name="connsiteY1" fmla="*/ 504685 h 2010475"/>
              <a:gd name="connsiteX2" fmla="*/ 462104 w 529058"/>
              <a:gd name="connsiteY2" fmla="*/ 1249456 h 2010475"/>
              <a:gd name="connsiteX3" fmla="*/ 529058 w 529058"/>
              <a:gd name="connsiteY3" fmla="*/ 2010475 h 2010475"/>
              <a:gd name="connsiteX0" fmla="*/ 0 w 702890"/>
              <a:gd name="connsiteY0" fmla="*/ 0 h 1753300"/>
              <a:gd name="connsiteX1" fmla="*/ 215154 w 702890"/>
              <a:gd name="connsiteY1" fmla="*/ 504685 h 1753300"/>
              <a:gd name="connsiteX2" fmla="*/ 462104 w 702890"/>
              <a:gd name="connsiteY2" fmla="*/ 1249456 h 1753300"/>
              <a:gd name="connsiteX3" fmla="*/ 702890 w 702890"/>
              <a:gd name="connsiteY3" fmla="*/ 1753300 h 1753300"/>
              <a:gd name="connsiteX0" fmla="*/ 0 w 743324"/>
              <a:gd name="connsiteY0" fmla="*/ 0 h 1837438"/>
              <a:gd name="connsiteX1" fmla="*/ 215154 w 743324"/>
              <a:gd name="connsiteY1" fmla="*/ 504685 h 1837438"/>
              <a:gd name="connsiteX2" fmla="*/ 462104 w 743324"/>
              <a:gd name="connsiteY2" fmla="*/ 1249456 h 1837438"/>
              <a:gd name="connsiteX3" fmla="*/ 702890 w 743324"/>
              <a:gd name="connsiteY3" fmla="*/ 1753300 h 1837438"/>
              <a:gd name="connsiteX4" fmla="*/ 704711 w 743324"/>
              <a:gd name="connsiteY4" fmla="*/ 1754282 h 1837438"/>
              <a:gd name="connsiteX0" fmla="*/ 0 w 743324"/>
              <a:gd name="connsiteY0" fmla="*/ 0 h 1837438"/>
              <a:gd name="connsiteX1" fmla="*/ 215154 w 743324"/>
              <a:gd name="connsiteY1" fmla="*/ 504685 h 1837438"/>
              <a:gd name="connsiteX2" fmla="*/ 462104 w 743324"/>
              <a:gd name="connsiteY2" fmla="*/ 1249456 h 1837438"/>
              <a:gd name="connsiteX3" fmla="*/ 702890 w 743324"/>
              <a:gd name="connsiteY3" fmla="*/ 1753300 h 1837438"/>
              <a:gd name="connsiteX4" fmla="*/ 323711 w 743324"/>
              <a:gd name="connsiteY4" fmla="*/ 1787619 h 1837438"/>
              <a:gd name="connsiteX0" fmla="*/ 0 w 957123"/>
              <a:gd name="connsiteY0" fmla="*/ 0 h 2149569"/>
              <a:gd name="connsiteX1" fmla="*/ 215154 w 957123"/>
              <a:gd name="connsiteY1" fmla="*/ 504685 h 2149569"/>
              <a:gd name="connsiteX2" fmla="*/ 462104 w 957123"/>
              <a:gd name="connsiteY2" fmla="*/ 1249456 h 2149569"/>
              <a:gd name="connsiteX3" fmla="*/ 702890 w 957123"/>
              <a:gd name="connsiteY3" fmla="*/ 1753300 h 2149569"/>
              <a:gd name="connsiteX4" fmla="*/ 957123 w 957123"/>
              <a:gd name="connsiteY4" fmla="*/ 2149569 h 2149569"/>
              <a:gd name="connsiteX0" fmla="*/ 0 w 957123"/>
              <a:gd name="connsiteY0" fmla="*/ 0 h 2149569"/>
              <a:gd name="connsiteX1" fmla="*/ 215154 w 957123"/>
              <a:gd name="connsiteY1" fmla="*/ 504685 h 2149569"/>
              <a:gd name="connsiteX2" fmla="*/ 462104 w 957123"/>
              <a:gd name="connsiteY2" fmla="*/ 1249456 h 2149569"/>
              <a:gd name="connsiteX3" fmla="*/ 702890 w 957123"/>
              <a:gd name="connsiteY3" fmla="*/ 1753300 h 2149569"/>
              <a:gd name="connsiteX4" fmla="*/ 957123 w 957123"/>
              <a:gd name="connsiteY4" fmla="*/ 2149569 h 2149569"/>
              <a:gd name="connsiteX0" fmla="*/ 0 w 999892"/>
              <a:gd name="connsiteY0" fmla="*/ 0 h 2215217"/>
              <a:gd name="connsiteX1" fmla="*/ 215154 w 999892"/>
              <a:gd name="connsiteY1" fmla="*/ 504685 h 2215217"/>
              <a:gd name="connsiteX2" fmla="*/ 462104 w 999892"/>
              <a:gd name="connsiteY2" fmla="*/ 1249456 h 2215217"/>
              <a:gd name="connsiteX3" fmla="*/ 702890 w 999892"/>
              <a:gd name="connsiteY3" fmla="*/ 1753300 h 2215217"/>
              <a:gd name="connsiteX4" fmla="*/ 957123 w 999892"/>
              <a:gd name="connsiteY4" fmla="*/ 2149569 h 2215217"/>
              <a:gd name="connsiteX5" fmla="*/ 959504 w 999892"/>
              <a:gd name="connsiteY5" fmla="*/ 2147188 h 2215217"/>
              <a:gd name="connsiteX0" fmla="*/ 0 w 1200010"/>
              <a:gd name="connsiteY0" fmla="*/ 0 h 2531066"/>
              <a:gd name="connsiteX1" fmla="*/ 215154 w 1200010"/>
              <a:gd name="connsiteY1" fmla="*/ 504685 h 2531066"/>
              <a:gd name="connsiteX2" fmla="*/ 462104 w 1200010"/>
              <a:gd name="connsiteY2" fmla="*/ 1249456 h 2531066"/>
              <a:gd name="connsiteX3" fmla="*/ 702890 w 1200010"/>
              <a:gd name="connsiteY3" fmla="*/ 1753300 h 2531066"/>
              <a:gd name="connsiteX4" fmla="*/ 957123 w 1200010"/>
              <a:gd name="connsiteY4" fmla="*/ 2149569 h 2531066"/>
              <a:gd name="connsiteX5" fmla="*/ 1200010 w 1200010"/>
              <a:gd name="connsiteY5" fmla="*/ 2530570 h 2531066"/>
              <a:gd name="connsiteX0" fmla="*/ 0 w 1200010"/>
              <a:gd name="connsiteY0" fmla="*/ 0 h 2531066"/>
              <a:gd name="connsiteX1" fmla="*/ 215154 w 1200010"/>
              <a:gd name="connsiteY1" fmla="*/ 504685 h 2531066"/>
              <a:gd name="connsiteX2" fmla="*/ 462104 w 1200010"/>
              <a:gd name="connsiteY2" fmla="*/ 1249456 h 2531066"/>
              <a:gd name="connsiteX3" fmla="*/ 702890 w 1200010"/>
              <a:gd name="connsiteY3" fmla="*/ 1753300 h 2531066"/>
              <a:gd name="connsiteX4" fmla="*/ 957123 w 1200010"/>
              <a:gd name="connsiteY4" fmla="*/ 2149569 h 2531066"/>
              <a:gd name="connsiteX5" fmla="*/ 1200010 w 1200010"/>
              <a:gd name="connsiteY5" fmla="*/ 2530570 h 2531066"/>
              <a:gd name="connsiteX0" fmla="*/ 0 w 1200010"/>
              <a:gd name="connsiteY0" fmla="*/ 0 h 2531066"/>
              <a:gd name="connsiteX1" fmla="*/ 215154 w 1200010"/>
              <a:gd name="connsiteY1" fmla="*/ 504685 h 2531066"/>
              <a:gd name="connsiteX2" fmla="*/ 462104 w 1200010"/>
              <a:gd name="connsiteY2" fmla="*/ 1249456 h 2531066"/>
              <a:gd name="connsiteX3" fmla="*/ 702890 w 1200010"/>
              <a:gd name="connsiteY3" fmla="*/ 1753300 h 2531066"/>
              <a:gd name="connsiteX4" fmla="*/ 957123 w 1200010"/>
              <a:gd name="connsiteY4" fmla="*/ 2149569 h 2531066"/>
              <a:gd name="connsiteX5" fmla="*/ 1200010 w 1200010"/>
              <a:gd name="connsiteY5" fmla="*/ 2530570 h 2531066"/>
              <a:gd name="connsiteX0" fmla="*/ 0 w 1200010"/>
              <a:gd name="connsiteY0" fmla="*/ 0 h 2531066"/>
              <a:gd name="connsiteX1" fmla="*/ 215154 w 1200010"/>
              <a:gd name="connsiteY1" fmla="*/ 504685 h 2531066"/>
              <a:gd name="connsiteX2" fmla="*/ 462104 w 1200010"/>
              <a:gd name="connsiteY2" fmla="*/ 1249456 h 2531066"/>
              <a:gd name="connsiteX3" fmla="*/ 702890 w 1200010"/>
              <a:gd name="connsiteY3" fmla="*/ 1753300 h 2531066"/>
              <a:gd name="connsiteX4" fmla="*/ 957123 w 1200010"/>
              <a:gd name="connsiteY4" fmla="*/ 2149569 h 2531066"/>
              <a:gd name="connsiteX5" fmla="*/ 1200010 w 1200010"/>
              <a:gd name="connsiteY5" fmla="*/ 2530570 h 2531066"/>
              <a:gd name="connsiteX0" fmla="*/ 0 w 1240888"/>
              <a:gd name="connsiteY0" fmla="*/ 0 h 2594467"/>
              <a:gd name="connsiteX1" fmla="*/ 215154 w 1240888"/>
              <a:gd name="connsiteY1" fmla="*/ 504685 h 2594467"/>
              <a:gd name="connsiteX2" fmla="*/ 462104 w 1240888"/>
              <a:gd name="connsiteY2" fmla="*/ 1249456 h 2594467"/>
              <a:gd name="connsiteX3" fmla="*/ 702890 w 1240888"/>
              <a:gd name="connsiteY3" fmla="*/ 1753300 h 2594467"/>
              <a:gd name="connsiteX4" fmla="*/ 957123 w 1240888"/>
              <a:gd name="connsiteY4" fmla="*/ 2149569 h 2594467"/>
              <a:gd name="connsiteX5" fmla="*/ 1200010 w 1240888"/>
              <a:gd name="connsiteY5" fmla="*/ 2530570 h 2594467"/>
              <a:gd name="connsiteX6" fmla="*/ 1202391 w 1240888"/>
              <a:gd name="connsiteY6" fmla="*/ 2532950 h 2594467"/>
              <a:gd name="connsiteX0" fmla="*/ 0 w 1447660"/>
              <a:gd name="connsiteY0" fmla="*/ 0 h 2930619"/>
              <a:gd name="connsiteX1" fmla="*/ 215154 w 1447660"/>
              <a:gd name="connsiteY1" fmla="*/ 504685 h 2930619"/>
              <a:gd name="connsiteX2" fmla="*/ 462104 w 1447660"/>
              <a:gd name="connsiteY2" fmla="*/ 1249456 h 2930619"/>
              <a:gd name="connsiteX3" fmla="*/ 702890 w 1447660"/>
              <a:gd name="connsiteY3" fmla="*/ 1753300 h 2930619"/>
              <a:gd name="connsiteX4" fmla="*/ 957123 w 1447660"/>
              <a:gd name="connsiteY4" fmla="*/ 2149569 h 2930619"/>
              <a:gd name="connsiteX5" fmla="*/ 1200010 w 1447660"/>
              <a:gd name="connsiteY5" fmla="*/ 2530570 h 2930619"/>
              <a:gd name="connsiteX6" fmla="*/ 1447660 w 1447660"/>
              <a:gd name="connsiteY6" fmla="*/ 2930619 h 2930619"/>
              <a:gd name="connsiteX0" fmla="*/ 0 w 1488935"/>
              <a:gd name="connsiteY0" fmla="*/ 0 h 2996103"/>
              <a:gd name="connsiteX1" fmla="*/ 215154 w 1488935"/>
              <a:gd name="connsiteY1" fmla="*/ 504685 h 2996103"/>
              <a:gd name="connsiteX2" fmla="*/ 462104 w 1488935"/>
              <a:gd name="connsiteY2" fmla="*/ 1249456 h 2996103"/>
              <a:gd name="connsiteX3" fmla="*/ 702890 w 1488935"/>
              <a:gd name="connsiteY3" fmla="*/ 1753300 h 2996103"/>
              <a:gd name="connsiteX4" fmla="*/ 957123 w 1488935"/>
              <a:gd name="connsiteY4" fmla="*/ 2149569 h 2996103"/>
              <a:gd name="connsiteX5" fmla="*/ 1200010 w 1488935"/>
              <a:gd name="connsiteY5" fmla="*/ 2530570 h 2996103"/>
              <a:gd name="connsiteX6" fmla="*/ 1447660 w 1488935"/>
              <a:gd name="connsiteY6" fmla="*/ 2930619 h 2996103"/>
              <a:gd name="connsiteX7" fmla="*/ 1447660 w 1488935"/>
              <a:gd name="connsiteY7" fmla="*/ 2923475 h 2996103"/>
              <a:gd name="connsiteX0" fmla="*/ 0 w 1711979"/>
              <a:gd name="connsiteY0" fmla="*/ 0 h 3029738"/>
              <a:gd name="connsiteX1" fmla="*/ 215154 w 1711979"/>
              <a:gd name="connsiteY1" fmla="*/ 504685 h 3029738"/>
              <a:gd name="connsiteX2" fmla="*/ 462104 w 1711979"/>
              <a:gd name="connsiteY2" fmla="*/ 1249456 h 3029738"/>
              <a:gd name="connsiteX3" fmla="*/ 702890 w 1711979"/>
              <a:gd name="connsiteY3" fmla="*/ 1753300 h 3029738"/>
              <a:gd name="connsiteX4" fmla="*/ 957123 w 1711979"/>
              <a:gd name="connsiteY4" fmla="*/ 2149569 h 3029738"/>
              <a:gd name="connsiteX5" fmla="*/ 1200010 w 1711979"/>
              <a:gd name="connsiteY5" fmla="*/ 2530570 h 3029738"/>
              <a:gd name="connsiteX6" fmla="*/ 1447660 w 1711979"/>
              <a:gd name="connsiteY6" fmla="*/ 2930619 h 3029738"/>
              <a:gd name="connsiteX7" fmla="*/ 1711979 w 1711979"/>
              <a:gd name="connsiteY7" fmla="*/ 3028250 h 3029738"/>
              <a:gd name="connsiteX0" fmla="*/ 0 w 1711979"/>
              <a:gd name="connsiteY0" fmla="*/ 0 h 3029738"/>
              <a:gd name="connsiteX1" fmla="*/ 215154 w 1711979"/>
              <a:gd name="connsiteY1" fmla="*/ 504685 h 3029738"/>
              <a:gd name="connsiteX2" fmla="*/ 462104 w 1711979"/>
              <a:gd name="connsiteY2" fmla="*/ 1249456 h 3029738"/>
              <a:gd name="connsiteX3" fmla="*/ 702890 w 1711979"/>
              <a:gd name="connsiteY3" fmla="*/ 1753300 h 3029738"/>
              <a:gd name="connsiteX4" fmla="*/ 957123 w 1711979"/>
              <a:gd name="connsiteY4" fmla="*/ 2149569 h 3029738"/>
              <a:gd name="connsiteX5" fmla="*/ 1200010 w 1711979"/>
              <a:gd name="connsiteY5" fmla="*/ 2530570 h 3029738"/>
              <a:gd name="connsiteX6" fmla="*/ 1447660 w 1711979"/>
              <a:gd name="connsiteY6" fmla="*/ 2930619 h 3029738"/>
              <a:gd name="connsiteX7" fmla="*/ 1711979 w 1711979"/>
              <a:gd name="connsiteY7" fmla="*/ 3028250 h 3029738"/>
              <a:gd name="connsiteX0" fmla="*/ 0 w 1711979"/>
              <a:gd name="connsiteY0" fmla="*/ 0 h 3029738"/>
              <a:gd name="connsiteX1" fmla="*/ 215154 w 1711979"/>
              <a:gd name="connsiteY1" fmla="*/ 504685 h 3029738"/>
              <a:gd name="connsiteX2" fmla="*/ 462104 w 1711979"/>
              <a:gd name="connsiteY2" fmla="*/ 1249456 h 3029738"/>
              <a:gd name="connsiteX3" fmla="*/ 702890 w 1711979"/>
              <a:gd name="connsiteY3" fmla="*/ 1753300 h 3029738"/>
              <a:gd name="connsiteX4" fmla="*/ 957123 w 1711979"/>
              <a:gd name="connsiteY4" fmla="*/ 2149569 h 3029738"/>
              <a:gd name="connsiteX5" fmla="*/ 1200010 w 1711979"/>
              <a:gd name="connsiteY5" fmla="*/ 2530570 h 3029738"/>
              <a:gd name="connsiteX6" fmla="*/ 1447660 w 1711979"/>
              <a:gd name="connsiteY6" fmla="*/ 2930619 h 3029738"/>
              <a:gd name="connsiteX7" fmla="*/ 1711979 w 1711979"/>
              <a:gd name="connsiteY7" fmla="*/ 3028250 h 3029738"/>
              <a:gd name="connsiteX0" fmla="*/ 0 w 1735792"/>
              <a:gd name="connsiteY0" fmla="*/ 0 h 3067838"/>
              <a:gd name="connsiteX1" fmla="*/ 215154 w 1735792"/>
              <a:gd name="connsiteY1" fmla="*/ 504685 h 3067838"/>
              <a:gd name="connsiteX2" fmla="*/ 462104 w 1735792"/>
              <a:gd name="connsiteY2" fmla="*/ 1249456 h 3067838"/>
              <a:gd name="connsiteX3" fmla="*/ 702890 w 1735792"/>
              <a:gd name="connsiteY3" fmla="*/ 1753300 h 3067838"/>
              <a:gd name="connsiteX4" fmla="*/ 957123 w 1735792"/>
              <a:gd name="connsiteY4" fmla="*/ 2149569 h 3067838"/>
              <a:gd name="connsiteX5" fmla="*/ 1200010 w 1735792"/>
              <a:gd name="connsiteY5" fmla="*/ 2530570 h 3067838"/>
              <a:gd name="connsiteX6" fmla="*/ 1447660 w 1735792"/>
              <a:gd name="connsiteY6" fmla="*/ 2930619 h 3067838"/>
              <a:gd name="connsiteX7" fmla="*/ 1735792 w 1735792"/>
              <a:gd name="connsiteY7" fmla="*/ 3066350 h 3067838"/>
              <a:gd name="connsiteX0" fmla="*/ 0 w 1735792"/>
              <a:gd name="connsiteY0" fmla="*/ 0 h 3067838"/>
              <a:gd name="connsiteX1" fmla="*/ 215154 w 1735792"/>
              <a:gd name="connsiteY1" fmla="*/ 504685 h 3067838"/>
              <a:gd name="connsiteX2" fmla="*/ 462104 w 1735792"/>
              <a:gd name="connsiteY2" fmla="*/ 1249456 h 3067838"/>
              <a:gd name="connsiteX3" fmla="*/ 702890 w 1735792"/>
              <a:gd name="connsiteY3" fmla="*/ 1753300 h 3067838"/>
              <a:gd name="connsiteX4" fmla="*/ 957123 w 1735792"/>
              <a:gd name="connsiteY4" fmla="*/ 2149569 h 3067838"/>
              <a:gd name="connsiteX5" fmla="*/ 1200010 w 1735792"/>
              <a:gd name="connsiteY5" fmla="*/ 2530570 h 3067838"/>
              <a:gd name="connsiteX6" fmla="*/ 1447660 w 1735792"/>
              <a:gd name="connsiteY6" fmla="*/ 2930619 h 3067838"/>
              <a:gd name="connsiteX7" fmla="*/ 1735792 w 1735792"/>
              <a:gd name="connsiteY7" fmla="*/ 3066350 h 3067838"/>
              <a:gd name="connsiteX0" fmla="*/ 0 w 1735792"/>
              <a:gd name="connsiteY0" fmla="*/ 0 h 3066350"/>
              <a:gd name="connsiteX1" fmla="*/ 215154 w 1735792"/>
              <a:gd name="connsiteY1" fmla="*/ 504685 h 3066350"/>
              <a:gd name="connsiteX2" fmla="*/ 462104 w 1735792"/>
              <a:gd name="connsiteY2" fmla="*/ 1249456 h 3066350"/>
              <a:gd name="connsiteX3" fmla="*/ 702890 w 1735792"/>
              <a:gd name="connsiteY3" fmla="*/ 1753300 h 3066350"/>
              <a:gd name="connsiteX4" fmla="*/ 957123 w 1735792"/>
              <a:gd name="connsiteY4" fmla="*/ 2149569 h 3066350"/>
              <a:gd name="connsiteX5" fmla="*/ 1200010 w 1735792"/>
              <a:gd name="connsiteY5" fmla="*/ 2530570 h 3066350"/>
              <a:gd name="connsiteX6" fmla="*/ 1447660 w 1735792"/>
              <a:gd name="connsiteY6" fmla="*/ 2930619 h 3066350"/>
              <a:gd name="connsiteX7" fmla="*/ 1735792 w 1735792"/>
              <a:gd name="connsiteY7" fmla="*/ 3066350 h 3066350"/>
              <a:gd name="connsiteX0" fmla="*/ 0 w 1707217"/>
              <a:gd name="connsiteY0" fmla="*/ 0 h 3037775"/>
              <a:gd name="connsiteX1" fmla="*/ 215154 w 1707217"/>
              <a:gd name="connsiteY1" fmla="*/ 504685 h 3037775"/>
              <a:gd name="connsiteX2" fmla="*/ 462104 w 1707217"/>
              <a:gd name="connsiteY2" fmla="*/ 1249456 h 3037775"/>
              <a:gd name="connsiteX3" fmla="*/ 702890 w 1707217"/>
              <a:gd name="connsiteY3" fmla="*/ 1753300 h 3037775"/>
              <a:gd name="connsiteX4" fmla="*/ 957123 w 1707217"/>
              <a:gd name="connsiteY4" fmla="*/ 2149569 h 3037775"/>
              <a:gd name="connsiteX5" fmla="*/ 1200010 w 1707217"/>
              <a:gd name="connsiteY5" fmla="*/ 2530570 h 3037775"/>
              <a:gd name="connsiteX6" fmla="*/ 1447660 w 1707217"/>
              <a:gd name="connsiteY6" fmla="*/ 2930619 h 3037775"/>
              <a:gd name="connsiteX7" fmla="*/ 1707217 w 1707217"/>
              <a:gd name="connsiteY7" fmla="*/ 3037775 h 3037775"/>
              <a:gd name="connsiteX0" fmla="*/ 0 w 1716742"/>
              <a:gd name="connsiteY0" fmla="*/ 0 h 3047300"/>
              <a:gd name="connsiteX1" fmla="*/ 215154 w 1716742"/>
              <a:gd name="connsiteY1" fmla="*/ 504685 h 3047300"/>
              <a:gd name="connsiteX2" fmla="*/ 462104 w 1716742"/>
              <a:gd name="connsiteY2" fmla="*/ 1249456 h 3047300"/>
              <a:gd name="connsiteX3" fmla="*/ 702890 w 1716742"/>
              <a:gd name="connsiteY3" fmla="*/ 1753300 h 3047300"/>
              <a:gd name="connsiteX4" fmla="*/ 957123 w 1716742"/>
              <a:gd name="connsiteY4" fmla="*/ 2149569 h 3047300"/>
              <a:gd name="connsiteX5" fmla="*/ 1200010 w 1716742"/>
              <a:gd name="connsiteY5" fmla="*/ 2530570 h 3047300"/>
              <a:gd name="connsiteX6" fmla="*/ 1447660 w 1716742"/>
              <a:gd name="connsiteY6" fmla="*/ 2930619 h 3047300"/>
              <a:gd name="connsiteX7" fmla="*/ 1716742 w 1716742"/>
              <a:gd name="connsiteY7" fmla="*/ 3047300 h 3047300"/>
              <a:gd name="connsiteX0" fmla="*/ 0 w 1761192"/>
              <a:gd name="connsiteY0" fmla="*/ 0 h 3066350"/>
              <a:gd name="connsiteX1" fmla="*/ 215154 w 1761192"/>
              <a:gd name="connsiteY1" fmla="*/ 504685 h 3066350"/>
              <a:gd name="connsiteX2" fmla="*/ 462104 w 1761192"/>
              <a:gd name="connsiteY2" fmla="*/ 1249456 h 3066350"/>
              <a:gd name="connsiteX3" fmla="*/ 702890 w 1761192"/>
              <a:gd name="connsiteY3" fmla="*/ 1753300 h 3066350"/>
              <a:gd name="connsiteX4" fmla="*/ 957123 w 1761192"/>
              <a:gd name="connsiteY4" fmla="*/ 2149569 h 3066350"/>
              <a:gd name="connsiteX5" fmla="*/ 1200010 w 1761192"/>
              <a:gd name="connsiteY5" fmla="*/ 2530570 h 3066350"/>
              <a:gd name="connsiteX6" fmla="*/ 1447660 w 1761192"/>
              <a:gd name="connsiteY6" fmla="*/ 2930619 h 3066350"/>
              <a:gd name="connsiteX7" fmla="*/ 1716742 w 1761192"/>
              <a:gd name="connsiteY7" fmla="*/ 3047300 h 3066350"/>
              <a:gd name="connsiteX8" fmla="*/ 1714359 w 1761192"/>
              <a:gd name="connsiteY8" fmla="*/ 3044917 h 3066350"/>
              <a:gd name="connsiteX0" fmla="*/ 0 w 1967267"/>
              <a:gd name="connsiteY0" fmla="*/ 0 h 3285919"/>
              <a:gd name="connsiteX1" fmla="*/ 215154 w 1967267"/>
              <a:gd name="connsiteY1" fmla="*/ 504685 h 3285919"/>
              <a:gd name="connsiteX2" fmla="*/ 462104 w 1967267"/>
              <a:gd name="connsiteY2" fmla="*/ 1249456 h 3285919"/>
              <a:gd name="connsiteX3" fmla="*/ 702890 w 1967267"/>
              <a:gd name="connsiteY3" fmla="*/ 1753300 h 3285919"/>
              <a:gd name="connsiteX4" fmla="*/ 957123 w 1967267"/>
              <a:gd name="connsiteY4" fmla="*/ 2149569 h 3285919"/>
              <a:gd name="connsiteX5" fmla="*/ 1200010 w 1967267"/>
              <a:gd name="connsiteY5" fmla="*/ 2530570 h 3285919"/>
              <a:gd name="connsiteX6" fmla="*/ 1447660 w 1967267"/>
              <a:gd name="connsiteY6" fmla="*/ 2930619 h 3285919"/>
              <a:gd name="connsiteX7" fmla="*/ 1716742 w 1967267"/>
              <a:gd name="connsiteY7" fmla="*/ 3047300 h 3285919"/>
              <a:gd name="connsiteX8" fmla="*/ 1966771 w 1967267"/>
              <a:gd name="connsiteY8" fmla="*/ 3285423 h 3285919"/>
              <a:gd name="connsiteX0" fmla="*/ 0 w 1967267"/>
              <a:gd name="connsiteY0" fmla="*/ 0 h 3285919"/>
              <a:gd name="connsiteX1" fmla="*/ 215154 w 1967267"/>
              <a:gd name="connsiteY1" fmla="*/ 504685 h 3285919"/>
              <a:gd name="connsiteX2" fmla="*/ 462104 w 1967267"/>
              <a:gd name="connsiteY2" fmla="*/ 1249456 h 3285919"/>
              <a:gd name="connsiteX3" fmla="*/ 702890 w 1967267"/>
              <a:gd name="connsiteY3" fmla="*/ 1753300 h 3285919"/>
              <a:gd name="connsiteX4" fmla="*/ 957123 w 1967267"/>
              <a:gd name="connsiteY4" fmla="*/ 2149569 h 3285919"/>
              <a:gd name="connsiteX5" fmla="*/ 1200010 w 1967267"/>
              <a:gd name="connsiteY5" fmla="*/ 2530570 h 3285919"/>
              <a:gd name="connsiteX6" fmla="*/ 1447660 w 1967267"/>
              <a:gd name="connsiteY6" fmla="*/ 2930619 h 3285919"/>
              <a:gd name="connsiteX7" fmla="*/ 1716742 w 1967267"/>
              <a:gd name="connsiteY7" fmla="*/ 3047300 h 3285919"/>
              <a:gd name="connsiteX8" fmla="*/ 1966771 w 1967267"/>
              <a:gd name="connsiteY8" fmla="*/ 3285423 h 3285919"/>
              <a:gd name="connsiteX0" fmla="*/ 0 w 2008046"/>
              <a:gd name="connsiteY0" fmla="*/ 0 h 3324316"/>
              <a:gd name="connsiteX1" fmla="*/ 215154 w 2008046"/>
              <a:gd name="connsiteY1" fmla="*/ 504685 h 3324316"/>
              <a:gd name="connsiteX2" fmla="*/ 462104 w 2008046"/>
              <a:gd name="connsiteY2" fmla="*/ 1249456 h 3324316"/>
              <a:gd name="connsiteX3" fmla="*/ 702890 w 2008046"/>
              <a:gd name="connsiteY3" fmla="*/ 1753300 h 3324316"/>
              <a:gd name="connsiteX4" fmla="*/ 957123 w 2008046"/>
              <a:gd name="connsiteY4" fmla="*/ 2149569 h 3324316"/>
              <a:gd name="connsiteX5" fmla="*/ 1200010 w 2008046"/>
              <a:gd name="connsiteY5" fmla="*/ 2530570 h 3324316"/>
              <a:gd name="connsiteX6" fmla="*/ 1447660 w 2008046"/>
              <a:gd name="connsiteY6" fmla="*/ 2930619 h 3324316"/>
              <a:gd name="connsiteX7" fmla="*/ 1716742 w 2008046"/>
              <a:gd name="connsiteY7" fmla="*/ 3047300 h 3324316"/>
              <a:gd name="connsiteX8" fmla="*/ 1966771 w 2008046"/>
              <a:gd name="connsiteY8" fmla="*/ 3285423 h 3324316"/>
              <a:gd name="connsiteX9" fmla="*/ 1964390 w 2008046"/>
              <a:gd name="connsiteY9" fmla="*/ 3280661 h 3324316"/>
              <a:gd name="connsiteX0" fmla="*/ 0 w 2236348"/>
              <a:gd name="connsiteY0" fmla="*/ 0 h 3460247"/>
              <a:gd name="connsiteX1" fmla="*/ 215154 w 2236348"/>
              <a:gd name="connsiteY1" fmla="*/ 504685 h 3460247"/>
              <a:gd name="connsiteX2" fmla="*/ 462104 w 2236348"/>
              <a:gd name="connsiteY2" fmla="*/ 1249456 h 3460247"/>
              <a:gd name="connsiteX3" fmla="*/ 702890 w 2236348"/>
              <a:gd name="connsiteY3" fmla="*/ 1753300 h 3460247"/>
              <a:gd name="connsiteX4" fmla="*/ 957123 w 2236348"/>
              <a:gd name="connsiteY4" fmla="*/ 2149569 h 3460247"/>
              <a:gd name="connsiteX5" fmla="*/ 1200010 w 2236348"/>
              <a:gd name="connsiteY5" fmla="*/ 2530570 h 3460247"/>
              <a:gd name="connsiteX6" fmla="*/ 1447660 w 2236348"/>
              <a:gd name="connsiteY6" fmla="*/ 2930619 h 3460247"/>
              <a:gd name="connsiteX7" fmla="*/ 1716742 w 2236348"/>
              <a:gd name="connsiteY7" fmla="*/ 3047300 h 3460247"/>
              <a:gd name="connsiteX8" fmla="*/ 1966771 w 2236348"/>
              <a:gd name="connsiteY8" fmla="*/ 3285423 h 3460247"/>
              <a:gd name="connsiteX9" fmla="*/ 2235852 w 2236348"/>
              <a:gd name="connsiteY9" fmla="*/ 3459255 h 3460247"/>
              <a:gd name="connsiteX0" fmla="*/ 0 w 2235852"/>
              <a:gd name="connsiteY0" fmla="*/ 0 h 3459255"/>
              <a:gd name="connsiteX1" fmla="*/ 215154 w 2235852"/>
              <a:gd name="connsiteY1" fmla="*/ 504685 h 3459255"/>
              <a:gd name="connsiteX2" fmla="*/ 462104 w 2235852"/>
              <a:gd name="connsiteY2" fmla="*/ 1249456 h 3459255"/>
              <a:gd name="connsiteX3" fmla="*/ 702890 w 2235852"/>
              <a:gd name="connsiteY3" fmla="*/ 1753300 h 3459255"/>
              <a:gd name="connsiteX4" fmla="*/ 957123 w 2235852"/>
              <a:gd name="connsiteY4" fmla="*/ 2149569 h 3459255"/>
              <a:gd name="connsiteX5" fmla="*/ 1200010 w 2235852"/>
              <a:gd name="connsiteY5" fmla="*/ 2530570 h 3459255"/>
              <a:gd name="connsiteX6" fmla="*/ 1447660 w 2235852"/>
              <a:gd name="connsiteY6" fmla="*/ 2930619 h 3459255"/>
              <a:gd name="connsiteX7" fmla="*/ 1716742 w 2235852"/>
              <a:gd name="connsiteY7" fmla="*/ 3047300 h 3459255"/>
              <a:gd name="connsiteX8" fmla="*/ 1966771 w 2235852"/>
              <a:gd name="connsiteY8" fmla="*/ 3285423 h 3459255"/>
              <a:gd name="connsiteX9" fmla="*/ 2235852 w 2235852"/>
              <a:gd name="connsiteY9" fmla="*/ 3459255 h 3459255"/>
              <a:gd name="connsiteX0" fmla="*/ 0 w 2280302"/>
              <a:gd name="connsiteY0" fmla="*/ 0 h 3487830"/>
              <a:gd name="connsiteX1" fmla="*/ 215154 w 2280302"/>
              <a:gd name="connsiteY1" fmla="*/ 504685 h 3487830"/>
              <a:gd name="connsiteX2" fmla="*/ 462104 w 2280302"/>
              <a:gd name="connsiteY2" fmla="*/ 1249456 h 3487830"/>
              <a:gd name="connsiteX3" fmla="*/ 702890 w 2280302"/>
              <a:gd name="connsiteY3" fmla="*/ 1753300 h 3487830"/>
              <a:gd name="connsiteX4" fmla="*/ 957123 w 2280302"/>
              <a:gd name="connsiteY4" fmla="*/ 2149569 h 3487830"/>
              <a:gd name="connsiteX5" fmla="*/ 1200010 w 2280302"/>
              <a:gd name="connsiteY5" fmla="*/ 2530570 h 3487830"/>
              <a:gd name="connsiteX6" fmla="*/ 1447660 w 2280302"/>
              <a:gd name="connsiteY6" fmla="*/ 2930619 h 3487830"/>
              <a:gd name="connsiteX7" fmla="*/ 1716742 w 2280302"/>
              <a:gd name="connsiteY7" fmla="*/ 3047300 h 3487830"/>
              <a:gd name="connsiteX8" fmla="*/ 1966771 w 2280302"/>
              <a:gd name="connsiteY8" fmla="*/ 3285423 h 3487830"/>
              <a:gd name="connsiteX9" fmla="*/ 2235852 w 2280302"/>
              <a:gd name="connsiteY9" fmla="*/ 3459255 h 3487830"/>
              <a:gd name="connsiteX10" fmla="*/ 2233470 w 2280302"/>
              <a:gd name="connsiteY10" fmla="*/ 3456873 h 3487830"/>
              <a:gd name="connsiteX0" fmla="*/ 0 w 2524479"/>
              <a:gd name="connsiteY0" fmla="*/ 0 h 3487830"/>
              <a:gd name="connsiteX1" fmla="*/ 215154 w 2524479"/>
              <a:gd name="connsiteY1" fmla="*/ 504685 h 3487830"/>
              <a:gd name="connsiteX2" fmla="*/ 462104 w 2524479"/>
              <a:gd name="connsiteY2" fmla="*/ 1249456 h 3487830"/>
              <a:gd name="connsiteX3" fmla="*/ 702890 w 2524479"/>
              <a:gd name="connsiteY3" fmla="*/ 1753300 h 3487830"/>
              <a:gd name="connsiteX4" fmla="*/ 957123 w 2524479"/>
              <a:gd name="connsiteY4" fmla="*/ 2149569 h 3487830"/>
              <a:gd name="connsiteX5" fmla="*/ 1200010 w 2524479"/>
              <a:gd name="connsiteY5" fmla="*/ 2530570 h 3487830"/>
              <a:gd name="connsiteX6" fmla="*/ 1447660 w 2524479"/>
              <a:gd name="connsiteY6" fmla="*/ 2930619 h 3487830"/>
              <a:gd name="connsiteX7" fmla="*/ 1716742 w 2524479"/>
              <a:gd name="connsiteY7" fmla="*/ 3047300 h 3487830"/>
              <a:gd name="connsiteX8" fmla="*/ 1966771 w 2524479"/>
              <a:gd name="connsiteY8" fmla="*/ 3285423 h 3487830"/>
              <a:gd name="connsiteX9" fmla="*/ 2235852 w 2524479"/>
              <a:gd name="connsiteY9" fmla="*/ 3459255 h 3487830"/>
              <a:gd name="connsiteX10" fmla="*/ 2523983 w 2524479"/>
              <a:gd name="connsiteY10" fmla="*/ 3397342 h 3487830"/>
              <a:gd name="connsiteX0" fmla="*/ 0 w 2524479"/>
              <a:gd name="connsiteY0" fmla="*/ 0 h 3464017"/>
              <a:gd name="connsiteX1" fmla="*/ 215154 w 2524479"/>
              <a:gd name="connsiteY1" fmla="*/ 504685 h 3464017"/>
              <a:gd name="connsiteX2" fmla="*/ 462104 w 2524479"/>
              <a:gd name="connsiteY2" fmla="*/ 1249456 h 3464017"/>
              <a:gd name="connsiteX3" fmla="*/ 702890 w 2524479"/>
              <a:gd name="connsiteY3" fmla="*/ 1753300 h 3464017"/>
              <a:gd name="connsiteX4" fmla="*/ 957123 w 2524479"/>
              <a:gd name="connsiteY4" fmla="*/ 2149569 h 3464017"/>
              <a:gd name="connsiteX5" fmla="*/ 1200010 w 2524479"/>
              <a:gd name="connsiteY5" fmla="*/ 2530570 h 3464017"/>
              <a:gd name="connsiteX6" fmla="*/ 1447660 w 2524479"/>
              <a:gd name="connsiteY6" fmla="*/ 2930619 h 3464017"/>
              <a:gd name="connsiteX7" fmla="*/ 1716742 w 2524479"/>
              <a:gd name="connsiteY7" fmla="*/ 3047300 h 3464017"/>
              <a:gd name="connsiteX8" fmla="*/ 1966771 w 2524479"/>
              <a:gd name="connsiteY8" fmla="*/ 3285423 h 3464017"/>
              <a:gd name="connsiteX9" fmla="*/ 2235852 w 2524479"/>
              <a:gd name="connsiteY9" fmla="*/ 3459255 h 3464017"/>
              <a:gd name="connsiteX10" fmla="*/ 2523983 w 2524479"/>
              <a:gd name="connsiteY10" fmla="*/ 3397342 h 3464017"/>
              <a:gd name="connsiteX0" fmla="*/ 0 w 2524479"/>
              <a:gd name="connsiteY0" fmla="*/ 0 h 3459255"/>
              <a:gd name="connsiteX1" fmla="*/ 215154 w 2524479"/>
              <a:gd name="connsiteY1" fmla="*/ 504685 h 3459255"/>
              <a:gd name="connsiteX2" fmla="*/ 462104 w 2524479"/>
              <a:gd name="connsiteY2" fmla="*/ 1249456 h 3459255"/>
              <a:gd name="connsiteX3" fmla="*/ 702890 w 2524479"/>
              <a:gd name="connsiteY3" fmla="*/ 1753300 h 3459255"/>
              <a:gd name="connsiteX4" fmla="*/ 957123 w 2524479"/>
              <a:gd name="connsiteY4" fmla="*/ 2149569 h 3459255"/>
              <a:gd name="connsiteX5" fmla="*/ 1200010 w 2524479"/>
              <a:gd name="connsiteY5" fmla="*/ 2530570 h 3459255"/>
              <a:gd name="connsiteX6" fmla="*/ 1447660 w 2524479"/>
              <a:gd name="connsiteY6" fmla="*/ 2930619 h 3459255"/>
              <a:gd name="connsiteX7" fmla="*/ 1716742 w 2524479"/>
              <a:gd name="connsiteY7" fmla="*/ 3047300 h 3459255"/>
              <a:gd name="connsiteX8" fmla="*/ 1966771 w 2524479"/>
              <a:gd name="connsiteY8" fmla="*/ 3285423 h 3459255"/>
              <a:gd name="connsiteX9" fmla="*/ 2235852 w 2524479"/>
              <a:gd name="connsiteY9" fmla="*/ 3459255 h 3459255"/>
              <a:gd name="connsiteX10" fmla="*/ 2523983 w 2524479"/>
              <a:gd name="connsiteY10" fmla="*/ 3397342 h 3459255"/>
              <a:gd name="connsiteX0" fmla="*/ 0 w 2512573"/>
              <a:gd name="connsiteY0" fmla="*/ 0 h 3459255"/>
              <a:gd name="connsiteX1" fmla="*/ 215154 w 2512573"/>
              <a:gd name="connsiteY1" fmla="*/ 504685 h 3459255"/>
              <a:gd name="connsiteX2" fmla="*/ 462104 w 2512573"/>
              <a:gd name="connsiteY2" fmla="*/ 1249456 h 3459255"/>
              <a:gd name="connsiteX3" fmla="*/ 702890 w 2512573"/>
              <a:gd name="connsiteY3" fmla="*/ 1753300 h 3459255"/>
              <a:gd name="connsiteX4" fmla="*/ 957123 w 2512573"/>
              <a:gd name="connsiteY4" fmla="*/ 2149569 h 3459255"/>
              <a:gd name="connsiteX5" fmla="*/ 1200010 w 2512573"/>
              <a:gd name="connsiteY5" fmla="*/ 2530570 h 3459255"/>
              <a:gd name="connsiteX6" fmla="*/ 1447660 w 2512573"/>
              <a:gd name="connsiteY6" fmla="*/ 2930619 h 3459255"/>
              <a:gd name="connsiteX7" fmla="*/ 1716742 w 2512573"/>
              <a:gd name="connsiteY7" fmla="*/ 3047300 h 3459255"/>
              <a:gd name="connsiteX8" fmla="*/ 1966771 w 2512573"/>
              <a:gd name="connsiteY8" fmla="*/ 3285423 h 3459255"/>
              <a:gd name="connsiteX9" fmla="*/ 2235852 w 2512573"/>
              <a:gd name="connsiteY9" fmla="*/ 3459255 h 3459255"/>
              <a:gd name="connsiteX10" fmla="*/ 2512077 w 2512573"/>
              <a:gd name="connsiteY10" fmla="*/ 3406867 h 3459255"/>
              <a:gd name="connsiteX0" fmla="*/ 0 w 2557321"/>
              <a:gd name="connsiteY0" fmla="*/ 0 h 3459255"/>
              <a:gd name="connsiteX1" fmla="*/ 215154 w 2557321"/>
              <a:gd name="connsiteY1" fmla="*/ 504685 h 3459255"/>
              <a:gd name="connsiteX2" fmla="*/ 462104 w 2557321"/>
              <a:gd name="connsiteY2" fmla="*/ 1249456 h 3459255"/>
              <a:gd name="connsiteX3" fmla="*/ 702890 w 2557321"/>
              <a:gd name="connsiteY3" fmla="*/ 1753300 h 3459255"/>
              <a:gd name="connsiteX4" fmla="*/ 957123 w 2557321"/>
              <a:gd name="connsiteY4" fmla="*/ 2149569 h 3459255"/>
              <a:gd name="connsiteX5" fmla="*/ 1200010 w 2557321"/>
              <a:gd name="connsiteY5" fmla="*/ 2530570 h 3459255"/>
              <a:gd name="connsiteX6" fmla="*/ 1447660 w 2557321"/>
              <a:gd name="connsiteY6" fmla="*/ 2930619 h 3459255"/>
              <a:gd name="connsiteX7" fmla="*/ 1716742 w 2557321"/>
              <a:gd name="connsiteY7" fmla="*/ 3047300 h 3459255"/>
              <a:gd name="connsiteX8" fmla="*/ 1966771 w 2557321"/>
              <a:gd name="connsiteY8" fmla="*/ 3285423 h 3459255"/>
              <a:gd name="connsiteX9" fmla="*/ 2235852 w 2557321"/>
              <a:gd name="connsiteY9" fmla="*/ 3459255 h 3459255"/>
              <a:gd name="connsiteX10" fmla="*/ 2512077 w 2557321"/>
              <a:gd name="connsiteY10" fmla="*/ 3406867 h 3459255"/>
              <a:gd name="connsiteX11" fmla="*/ 2507314 w 2557321"/>
              <a:gd name="connsiteY11" fmla="*/ 3409248 h 3459255"/>
              <a:gd name="connsiteX0" fmla="*/ 0 w 2767863"/>
              <a:gd name="connsiteY0" fmla="*/ 0 h 3459255"/>
              <a:gd name="connsiteX1" fmla="*/ 215154 w 2767863"/>
              <a:gd name="connsiteY1" fmla="*/ 504685 h 3459255"/>
              <a:gd name="connsiteX2" fmla="*/ 462104 w 2767863"/>
              <a:gd name="connsiteY2" fmla="*/ 1249456 h 3459255"/>
              <a:gd name="connsiteX3" fmla="*/ 702890 w 2767863"/>
              <a:gd name="connsiteY3" fmla="*/ 1753300 h 3459255"/>
              <a:gd name="connsiteX4" fmla="*/ 957123 w 2767863"/>
              <a:gd name="connsiteY4" fmla="*/ 2149569 h 3459255"/>
              <a:gd name="connsiteX5" fmla="*/ 1200010 w 2767863"/>
              <a:gd name="connsiteY5" fmla="*/ 2530570 h 3459255"/>
              <a:gd name="connsiteX6" fmla="*/ 1447660 w 2767863"/>
              <a:gd name="connsiteY6" fmla="*/ 2930619 h 3459255"/>
              <a:gd name="connsiteX7" fmla="*/ 1716742 w 2767863"/>
              <a:gd name="connsiteY7" fmla="*/ 3047300 h 3459255"/>
              <a:gd name="connsiteX8" fmla="*/ 1966771 w 2767863"/>
              <a:gd name="connsiteY8" fmla="*/ 3285423 h 3459255"/>
              <a:gd name="connsiteX9" fmla="*/ 2235852 w 2767863"/>
              <a:gd name="connsiteY9" fmla="*/ 3459255 h 3459255"/>
              <a:gd name="connsiteX10" fmla="*/ 2512077 w 2767863"/>
              <a:gd name="connsiteY10" fmla="*/ 3406867 h 3459255"/>
              <a:gd name="connsiteX11" fmla="*/ 2766871 w 2767863"/>
              <a:gd name="connsiteY11" fmla="*/ 3440204 h 3459255"/>
              <a:gd name="connsiteX0" fmla="*/ 0 w 2767863"/>
              <a:gd name="connsiteY0" fmla="*/ 0 h 3459255"/>
              <a:gd name="connsiteX1" fmla="*/ 215154 w 2767863"/>
              <a:gd name="connsiteY1" fmla="*/ 504685 h 3459255"/>
              <a:gd name="connsiteX2" fmla="*/ 462104 w 2767863"/>
              <a:gd name="connsiteY2" fmla="*/ 1249456 h 3459255"/>
              <a:gd name="connsiteX3" fmla="*/ 702890 w 2767863"/>
              <a:gd name="connsiteY3" fmla="*/ 1753300 h 3459255"/>
              <a:gd name="connsiteX4" fmla="*/ 957123 w 2767863"/>
              <a:gd name="connsiteY4" fmla="*/ 2149569 h 3459255"/>
              <a:gd name="connsiteX5" fmla="*/ 1200010 w 2767863"/>
              <a:gd name="connsiteY5" fmla="*/ 2530570 h 3459255"/>
              <a:gd name="connsiteX6" fmla="*/ 1447660 w 2767863"/>
              <a:gd name="connsiteY6" fmla="*/ 2930619 h 3459255"/>
              <a:gd name="connsiteX7" fmla="*/ 1716742 w 2767863"/>
              <a:gd name="connsiteY7" fmla="*/ 3047300 h 3459255"/>
              <a:gd name="connsiteX8" fmla="*/ 1966771 w 2767863"/>
              <a:gd name="connsiteY8" fmla="*/ 3285423 h 3459255"/>
              <a:gd name="connsiteX9" fmla="*/ 2235852 w 2767863"/>
              <a:gd name="connsiteY9" fmla="*/ 3459255 h 3459255"/>
              <a:gd name="connsiteX10" fmla="*/ 2512077 w 2767863"/>
              <a:gd name="connsiteY10" fmla="*/ 3406867 h 3459255"/>
              <a:gd name="connsiteX11" fmla="*/ 2766871 w 2767863"/>
              <a:gd name="connsiteY11" fmla="*/ 3440204 h 3459255"/>
              <a:gd name="connsiteX0" fmla="*/ 0 w 2809733"/>
              <a:gd name="connsiteY0" fmla="*/ 0 h 3459255"/>
              <a:gd name="connsiteX1" fmla="*/ 215154 w 2809733"/>
              <a:gd name="connsiteY1" fmla="*/ 504685 h 3459255"/>
              <a:gd name="connsiteX2" fmla="*/ 462104 w 2809733"/>
              <a:gd name="connsiteY2" fmla="*/ 1249456 h 3459255"/>
              <a:gd name="connsiteX3" fmla="*/ 702890 w 2809733"/>
              <a:gd name="connsiteY3" fmla="*/ 1753300 h 3459255"/>
              <a:gd name="connsiteX4" fmla="*/ 957123 w 2809733"/>
              <a:gd name="connsiteY4" fmla="*/ 2149569 h 3459255"/>
              <a:gd name="connsiteX5" fmla="*/ 1200010 w 2809733"/>
              <a:gd name="connsiteY5" fmla="*/ 2530570 h 3459255"/>
              <a:gd name="connsiteX6" fmla="*/ 1447660 w 2809733"/>
              <a:gd name="connsiteY6" fmla="*/ 2930619 h 3459255"/>
              <a:gd name="connsiteX7" fmla="*/ 1716742 w 2809733"/>
              <a:gd name="connsiteY7" fmla="*/ 3047300 h 3459255"/>
              <a:gd name="connsiteX8" fmla="*/ 1966771 w 2809733"/>
              <a:gd name="connsiteY8" fmla="*/ 3285423 h 3459255"/>
              <a:gd name="connsiteX9" fmla="*/ 2235852 w 2809733"/>
              <a:gd name="connsiteY9" fmla="*/ 3459255 h 3459255"/>
              <a:gd name="connsiteX10" fmla="*/ 2512077 w 2809733"/>
              <a:gd name="connsiteY10" fmla="*/ 3406867 h 3459255"/>
              <a:gd name="connsiteX11" fmla="*/ 2766871 w 2809733"/>
              <a:gd name="connsiteY11" fmla="*/ 3440204 h 3459255"/>
              <a:gd name="connsiteX12" fmla="*/ 2769251 w 2809733"/>
              <a:gd name="connsiteY12" fmla="*/ 3440204 h 3459255"/>
              <a:gd name="connsiteX0" fmla="*/ 0 w 3055001"/>
              <a:gd name="connsiteY0" fmla="*/ 0 h 3511641"/>
              <a:gd name="connsiteX1" fmla="*/ 215154 w 3055001"/>
              <a:gd name="connsiteY1" fmla="*/ 504685 h 3511641"/>
              <a:gd name="connsiteX2" fmla="*/ 462104 w 3055001"/>
              <a:gd name="connsiteY2" fmla="*/ 1249456 h 3511641"/>
              <a:gd name="connsiteX3" fmla="*/ 702890 w 3055001"/>
              <a:gd name="connsiteY3" fmla="*/ 1753300 h 3511641"/>
              <a:gd name="connsiteX4" fmla="*/ 957123 w 3055001"/>
              <a:gd name="connsiteY4" fmla="*/ 2149569 h 3511641"/>
              <a:gd name="connsiteX5" fmla="*/ 1200010 w 3055001"/>
              <a:gd name="connsiteY5" fmla="*/ 2530570 h 3511641"/>
              <a:gd name="connsiteX6" fmla="*/ 1447660 w 3055001"/>
              <a:gd name="connsiteY6" fmla="*/ 2930619 h 3511641"/>
              <a:gd name="connsiteX7" fmla="*/ 1716742 w 3055001"/>
              <a:gd name="connsiteY7" fmla="*/ 3047300 h 3511641"/>
              <a:gd name="connsiteX8" fmla="*/ 1966771 w 3055001"/>
              <a:gd name="connsiteY8" fmla="*/ 3285423 h 3511641"/>
              <a:gd name="connsiteX9" fmla="*/ 2235852 w 3055001"/>
              <a:gd name="connsiteY9" fmla="*/ 3459255 h 3511641"/>
              <a:gd name="connsiteX10" fmla="*/ 2512077 w 3055001"/>
              <a:gd name="connsiteY10" fmla="*/ 3406867 h 3511641"/>
              <a:gd name="connsiteX11" fmla="*/ 2766871 w 3055001"/>
              <a:gd name="connsiteY11" fmla="*/ 3440204 h 3511641"/>
              <a:gd name="connsiteX12" fmla="*/ 3055001 w 3055001"/>
              <a:gd name="connsiteY12" fmla="*/ 3511641 h 3511641"/>
              <a:gd name="connsiteX0" fmla="*/ 0 w 3055001"/>
              <a:gd name="connsiteY0" fmla="*/ 0 h 3511641"/>
              <a:gd name="connsiteX1" fmla="*/ 215154 w 3055001"/>
              <a:gd name="connsiteY1" fmla="*/ 504685 h 3511641"/>
              <a:gd name="connsiteX2" fmla="*/ 462104 w 3055001"/>
              <a:gd name="connsiteY2" fmla="*/ 1249456 h 3511641"/>
              <a:gd name="connsiteX3" fmla="*/ 702890 w 3055001"/>
              <a:gd name="connsiteY3" fmla="*/ 1753300 h 3511641"/>
              <a:gd name="connsiteX4" fmla="*/ 957123 w 3055001"/>
              <a:gd name="connsiteY4" fmla="*/ 2149569 h 3511641"/>
              <a:gd name="connsiteX5" fmla="*/ 1200010 w 3055001"/>
              <a:gd name="connsiteY5" fmla="*/ 2530570 h 3511641"/>
              <a:gd name="connsiteX6" fmla="*/ 1447660 w 3055001"/>
              <a:gd name="connsiteY6" fmla="*/ 2930619 h 3511641"/>
              <a:gd name="connsiteX7" fmla="*/ 1716742 w 3055001"/>
              <a:gd name="connsiteY7" fmla="*/ 3047300 h 3511641"/>
              <a:gd name="connsiteX8" fmla="*/ 1966771 w 3055001"/>
              <a:gd name="connsiteY8" fmla="*/ 3285423 h 3511641"/>
              <a:gd name="connsiteX9" fmla="*/ 2235852 w 3055001"/>
              <a:gd name="connsiteY9" fmla="*/ 3459255 h 3511641"/>
              <a:gd name="connsiteX10" fmla="*/ 2512077 w 3055001"/>
              <a:gd name="connsiteY10" fmla="*/ 3406867 h 3511641"/>
              <a:gd name="connsiteX11" fmla="*/ 2766871 w 3055001"/>
              <a:gd name="connsiteY11" fmla="*/ 3440204 h 3511641"/>
              <a:gd name="connsiteX12" fmla="*/ 3055001 w 3055001"/>
              <a:gd name="connsiteY12" fmla="*/ 3511641 h 3511641"/>
              <a:gd name="connsiteX0" fmla="*/ 0 w 3103420"/>
              <a:gd name="connsiteY0" fmla="*/ 0 h 3523547"/>
              <a:gd name="connsiteX1" fmla="*/ 215154 w 3103420"/>
              <a:gd name="connsiteY1" fmla="*/ 504685 h 3523547"/>
              <a:gd name="connsiteX2" fmla="*/ 462104 w 3103420"/>
              <a:gd name="connsiteY2" fmla="*/ 1249456 h 3523547"/>
              <a:gd name="connsiteX3" fmla="*/ 702890 w 3103420"/>
              <a:gd name="connsiteY3" fmla="*/ 1753300 h 3523547"/>
              <a:gd name="connsiteX4" fmla="*/ 957123 w 3103420"/>
              <a:gd name="connsiteY4" fmla="*/ 2149569 h 3523547"/>
              <a:gd name="connsiteX5" fmla="*/ 1200010 w 3103420"/>
              <a:gd name="connsiteY5" fmla="*/ 2530570 h 3523547"/>
              <a:gd name="connsiteX6" fmla="*/ 1447660 w 3103420"/>
              <a:gd name="connsiteY6" fmla="*/ 2930619 h 3523547"/>
              <a:gd name="connsiteX7" fmla="*/ 1716742 w 3103420"/>
              <a:gd name="connsiteY7" fmla="*/ 3047300 h 3523547"/>
              <a:gd name="connsiteX8" fmla="*/ 1966771 w 3103420"/>
              <a:gd name="connsiteY8" fmla="*/ 3285423 h 3523547"/>
              <a:gd name="connsiteX9" fmla="*/ 2235852 w 3103420"/>
              <a:gd name="connsiteY9" fmla="*/ 3459255 h 3523547"/>
              <a:gd name="connsiteX10" fmla="*/ 2512077 w 3103420"/>
              <a:gd name="connsiteY10" fmla="*/ 3406867 h 3523547"/>
              <a:gd name="connsiteX11" fmla="*/ 2766871 w 3103420"/>
              <a:gd name="connsiteY11" fmla="*/ 3440204 h 3523547"/>
              <a:gd name="connsiteX12" fmla="*/ 3055001 w 3103420"/>
              <a:gd name="connsiteY12" fmla="*/ 3511641 h 3523547"/>
              <a:gd name="connsiteX13" fmla="*/ 3057383 w 3103420"/>
              <a:gd name="connsiteY13" fmla="*/ 3511641 h 3523547"/>
              <a:gd name="connsiteX0" fmla="*/ 0 w 3326464"/>
              <a:gd name="connsiteY0" fmla="*/ 0 h 3580697"/>
              <a:gd name="connsiteX1" fmla="*/ 215154 w 3326464"/>
              <a:gd name="connsiteY1" fmla="*/ 504685 h 3580697"/>
              <a:gd name="connsiteX2" fmla="*/ 462104 w 3326464"/>
              <a:gd name="connsiteY2" fmla="*/ 1249456 h 3580697"/>
              <a:gd name="connsiteX3" fmla="*/ 702890 w 3326464"/>
              <a:gd name="connsiteY3" fmla="*/ 1753300 h 3580697"/>
              <a:gd name="connsiteX4" fmla="*/ 957123 w 3326464"/>
              <a:gd name="connsiteY4" fmla="*/ 2149569 h 3580697"/>
              <a:gd name="connsiteX5" fmla="*/ 1200010 w 3326464"/>
              <a:gd name="connsiteY5" fmla="*/ 2530570 h 3580697"/>
              <a:gd name="connsiteX6" fmla="*/ 1447660 w 3326464"/>
              <a:gd name="connsiteY6" fmla="*/ 2930619 h 3580697"/>
              <a:gd name="connsiteX7" fmla="*/ 1716742 w 3326464"/>
              <a:gd name="connsiteY7" fmla="*/ 3047300 h 3580697"/>
              <a:gd name="connsiteX8" fmla="*/ 1966771 w 3326464"/>
              <a:gd name="connsiteY8" fmla="*/ 3285423 h 3580697"/>
              <a:gd name="connsiteX9" fmla="*/ 2235852 w 3326464"/>
              <a:gd name="connsiteY9" fmla="*/ 3459255 h 3580697"/>
              <a:gd name="connsiteX10" fmla="*/ 2512077 w 3326464"/>
              <a:gd name="connsiteY10" fmla="*/ 3406867 h 3580697"/>
              <a:gd name="connsiteX11" fmla="*/ 2766871 w 3326464"/>
              <a:gd name="connsiteY11" fmla="*/ 3440204 h 3580697"/>
              <a:gd name="connsiteX12" fmla="*/ 3055001 w 3326464"/>
              <a:gd name="connsiteY12" fmla="*/ 3511641 h 3580697"/>
              <a:gd name="connsiteX13" fmla="*/ 3326464 w 3326464"/>
              <a:gd name="connsiteY13" fmla="*/ 3580697 h 3580697"/>
              <a:gd name="connsiteX0" fmla="*/ 0 w 3371708"/>
              <a:gd name="connsiteY0" fmla="*/ 0 h 3592603"/>
              <a:gd name="connsiteX1" fmla="*/ 215154 w 3371708"/>
              <a:gd name="connsiteY1" fmla="*/ 504685 h 3592603"/>
              <a:gd name="connsiteX2" fmla="*/ 462104 w 3371708"/>
              <a:gd name="connsiteY2" fmla="*/ 1249456 h 3592603"/>
              <a:gd name="connsiteX3" fmla="*/ 702890 w 3371708"/>
              <a:gd name="connsiteY3" fmla="*/ 1753300 h 3592603"/>
              <a:gd name="connsiteX4" fmla="*/ 957123 w 3371708"/>
              <a:gd name="connsiteY4" fmla="*/ 2149569 h 3592603"/>
              <a:gd name="connsiteX5" fmla="*/ 1200010 w 3371708"/>
              <a:gd name="connsiteY5" fmla="*/ 2530570 h 3592603"/>
              <a:gd name="connsiteX6" fmla="*/ 1447660 w 3371708"/>
              <a:gd name="connsiteY6" fmla="*/ 2930619 h 3592603"/>
              <a:gd name="connsiteX7" fmla="*/ 1716742 w 3371708"/>
              <a:gd name="connsiteY7" fmla="*/ 3047300 h 3592603"/>
              <a:gd name="connsiteX8" fmla="*/ 1966771 w 3371708"/>
              <a:gd name="connsiteY8" fmla="*/ 3285423 h 3592603"/>
              <a:gd name="connsiteX9" fmla="*/ 2235852 w 3371708"/>
              <a:gd name="connsiteY9" fmla="*/ 3459255 h 3592603"/>
              <a:gd name="connsiteX10" fmla="*/ 2512077 w 3371708"/>
              <a:gd name="connsiteY10" fmla="*/ 3406867 h 3592603"/>
              <a:gd name="connsiteX11" fmla="*/ 2766871 w 3371708"/>
              <a:gd name="connsiteY11" fmla="*/ 3440204 h 3592603"/>
              <a:gd name="connsiteX12" fmla="*/ 3055001 w 3371708"/>
              <a:gd name="connsiteY12" fmla="*/ 3511641 h 3592603"/>
              <a:gd name="connsiteX13" fmla="*/ 3326464 w 3371708"/>
              <a:gd name="connsiteY13" fmla="*/ 3580697 h 3592603"/>
              <a:gd name="connsiteX14" fmla="*/ 3326463 w 3371708"/>
              <a:gd name="connsiteY14" fmla="*/ 3583079 h 3592603"/>
              <a:gd name="connsiteX0" fmla="*/ 0 w 3569351"/>
              <a:gd name="connsiteY0" fmla="*/ 0 h 3592603"/>
              <a:gd name="connsiteX1" fmla="*/ 215154 w 3569351"/>
              <a:gd name="connsiteY1" fmla="*/ 504685 h 3592603"/>
              <a:gd name="connsiteX2" fmla="*/ 462104 w 3569351"/>
              <a:gd name="connsiteY2" fmla="*/ 1249456 h 3592603"/>
              <a:gd name="connsiteX3" fmla="*/ 702890 w 3569351"/>
              <a:gd name="connsiteY3" fmla="*/ 1753300 h 3592603"/>
              <a:gd name="connsiteX4" fmla="*/ 957123 w 3569351"/>
              <a:gd name="connsiteY4" fmla="*/ 2149569 h 3592603"/>
              <a:gd name="connsiteX5" fmla="*/ 1200010 w 3569351"/>
              <a:gd name="connsiteY5" fmla="*/ 2530570 h 3592603"/>
              <a:gd name="connsiteX6" fmla="*/ 1447660 w 3569351"/>
              <a:gd name="connsiteY6" fmla="*/ 2930619 h 3592603"/>
              <a:gd name="connsiteX7" fmla="*/ 1716742 w 3569351"/>
              <a:gd name="connsiteY7" fmla="*/ 3047300 h 3592603"/>
              <a:gd name="connsiteX8" fmla="*/ 1966771 w 3569351"/>
              <a:gd name="connsiteY8" fmla="*/ 3285423 h 3592603"/>
              <a:gd name="connsiteX9" fmla="*/ 2235852 w 3569351"/>
              <a:gd name="connsiteY9" fmla="*/ 3459255 h 3592603"/>
              <a:gd name="connsiteX10" fmla="*/ 2512077 w 3569351"/>
              <a:gd name="connsiteY10" fmla="*/ 3406867 h 3592603"/>
              <a:gd name="connsiteX11" fmla="*/ 2766871 w 3569351"/>
              <a:gd name="connsiteY11" fmla="*/ 3440204 h 3592603"/>
              <a:gd name="connsiteX12" fmla="*/ 3055001 w 3569351"/>
              <a:gd name="connsiteY12" fmla="*/ 3511641 h 3592603"/>
              <a:gd name="connsiteX13" fmla="*/ 3326464 w 3569351"/>
              <a:gd name="connsiteY13" fmla="*/ 3580697 h 3592603"/>
              <a:gd name="connsiteX14" fmla="*/ 3569351 w 3569351"/>
              <a:gd name="connsiteY14" fmla="*/ 3583079 h 3592603"/>
              <a:gd name="connsiteX0" fmla="*/ 0 w 3569351"/>
              <a:gd name="connsiteY0" fmla="*/ 0 h 3583079"/>
              <a:gd name="connsiteX1" fmla="*/ 215154 w 3569351"/>
              <a:gd name="connsiteY1" fmla="*/ 504685 h 3583079"/>
              <a:gd name="connsiteX2" fmla="*/ 462104 w 3569351"/>
              <a:gd name="connsiteY2" fmla="*/ 1249456 h 3583079"/>
              <a:gd name="connsiteX3" fmla="*/ 702890 w 3569351"/>
              <a:gd name="connsiteY3" fmla="*/ 1753300 h 3583079"/>
              <a:gd name="connsiteX4" fmla="*/ 957123 w 3569351"/>
              <a:gd name="connsiteY4" fmla="*/ 2149569 h 3583079"/>
              <a:gd name="connsiteX5" fmla="*/ 1200010 w 3569351"/>
              <a:gd name="connsiteY5" fmla="*/ 2530570 h 3583079"/>
              <a:gd name="connsiteX6" fmla="*/ 1447660 w 3569351"/>
              <a:gd name="connsiteY6" fmla="*/ 2930619 h 3583079"/>
              <a:gd name="connsiteX7" fmla="*/ 1716742 w 3569351"/>
              <a:gd name="connsiteY7" fmla="*/ 3047300 h 3583079"/>
              <a:gd name="connsiteX8" fmla="*/ 1966771 w 3569351"/>
              <a:gd name="connsiteY8" fmla="*/ 3285423 h 3583079"/>
              <a:gd name="connsiteX9" fmla="*/ 2235852 w 3569351"/>
              <a:gd name="connsiteY9" fmla="*/ 3459255 h 3583079"/>
              <a:gd name="connsiteX10" fmla="*/ 2512077 w 3569351"/>
              <a:gd name="connsiteY10" fmla="*/ 3406867 h 3583079"/>
              <a:gd name="connsiteX11" fmla="*/ 2766871 w 3569351"/>
              <a:gd name="connsiteY11" fmla="*/ 3440204 h 3583079"/>
              <a:gd name="connsiteX12" fmla="*/ 3055001 w 3569351"/>
              <a:gd name="connsiteY12" fmla="*/ 3511641 h 3583079"/>
              <a:gd name="connsiteX13" fmla="*/ 3326464 w 3569351"/>
              <a:gd name="connsiteY13" fmla="*/ 3580697 h 3583079"/>
              <a:gd name="connsiteX14" fmla="*/ 3569351 w 3569351"/>
              <a:gd name="connsiteY14" fmla="*/ 3583079 h 3583079"/>
              <a:gd name="connsiteX0" fmla="*/ 0 w 3608641"/>
              <a:gd name="connsiteY0" fmla="*/ 0 h 3583476"/>
              <a:gd name="connsiteX1" fmla="*/ 215154 w 3608641"/>
              <a:gd name="connsiteY1" fmla="*/ 504685 h 3583476"/>
              <a:gd name="connsiteX2" fmla="*/ 462104 w 3608641"/>
              <a:gd name="connsiteY2" fmla="*/ 1249456 h 3583476"/>
              <a:gd name="connsiteX3" fmla="*/ 702890 w 3608641"/>
              <a:gd name="connsiteY3" fmla="*/ 1753300 h 3583476"/>
              <a:gd name="connsiteX4" fmla="*/ 957123 w 3608641"/>
              <a:gd name="connsiteY4" fmla="*/ 2149569 h 3583476"/>
              <a:gd name="connsiteX5" fmla="*/ 1200010 w 3608641"/>
              <a:gd name="connsiteY5" fmla="*/ 2530570 h 3583476"/>
              <a:gd name="connsiteX6" fmla="*/ 1447660 w 3608641"/>
              <a:gd name="connsiteY6" fmla="*/ 2930619 h 3583476"/>
              <a:gd name="connsiteX7" fmla="*/ 1716742 w 3608641"/>
              <a:gd name="connsiteY7" fmla="*/ 3047300 h 3583476"/>
              <a:gd name="connsiteX8" fmla="*/ 1966771 w 3608641"/>
              <a:gd name="connsiteY8" fmla="*/ 3285423 h 3583476"/>
              <a:gd name="connsiteX9" fmla="*/ 2235852 w 3608641"/>
              <a:gd name="connsiteY9" fmla="*/ 3459255 h 3583476"/>
              <a:gd name="connsiteX10" fmla="*/ 2512077 w 3608641"/>
              <a:gd name="connsiteY10" fmla="*/ 3406867 h 3583476"/>
              <a:gd name="connsiteX11" fmla="*/ 2766871 w 3608641"/>
              <a:gd name="connsiteY11" fmla="*/ 3440204 h 3583476"/>
              <a:gd name="connsiteX12" fmla="*/ 3055001 w 3608641"/>
              <a:gd name="connsiteY12" fmla="*/ 3511641 h 3583476"/>
              <a:gd name="connsiteX13" fmla="*/ 3326464 w 3608641"/>
              <a:gd name="connsiteY13" fmla="*/ 3580697 h 3583476"/>
              <a:gd name="connsiteX14" fmla="*/ 3569351 w 3608641"/>
              <a:gd name="connsiteY14" fmla="*/ 3583079 h 3583476"/>
              <a:gd name="connsiteX15" fmla="*/ 3562207 w 3608641"/>
              <a:gd name="connsiteY15" fmla="*/ 3583079 h 3583476"/>
              <a:gd name="connsiteX0" fmla="*/ 0 w 3844682"/>
              <a:gd name="connsiteY0" fmla="*/ 0 h 3756910"/>
              <a:gd name="connsiteX1" fmla="*/ 215154 w 3844682"/>
              <a:gd name="connsiteY1" fmla="*/ 504685 h 3756910"/>
              <a:gd name="connsiteX2" fmla="*/ 462104 w 3844682"/>
              <a:gd name="connsiteY2" fmla="*/ 1249456 h 3756910"/>
              <a:gd name="connsiteX3" fmla="*/ 702890 w 3844682"/>
              <a:gd name="connsiteY3" fmla="*/ 1753300 h 3756910"/>
              <a:gd name="connsiteX4" fmla="*/ 957123 w 3844682"/>
              <a:gd name="connsiteY4" fmla="*/ 2149569 h 3756910"/>
              <a:gd name="connsiteX5" fmla="*/ 1200010 w 3844682"/>
              <a:gd name="connsiteY5" fmla="*/ 2530570 h 3756910"/>
              <a:gd name="connsiteX6" fmla="*/ 1447660 w 3844682"/>
              <a:gd name="connsiteY6" fmla="*/ 2930619 h 3756910"/>
              <a:gd name="connsiteX7" fmla="*/ 1716742 w 3844682"/>
              <a:gd name="connsiteY7" fmla="*/ 3047300 h 3756910"/>
              <a:gd name="connsiteX8" fmla="*/ 1966771 w 3844682"/>
              <a:gd name="connsiteY8" fmla="*/ 3285423 h 3756910"/>
              <a:gd name="connsiteX9" fmla="*/ 2235852 w 3844682"/>
              <a:gd name="connsiteY9" fmla="*/ 3459255 h 3756910"/>
              <a:gd name="connsiteX10" fmla="*/ 2512077 w 3844682"/>
              <a:gd name="connsiteY10" fmla="*/ 3406867 h 3756910"/>
              <a:gd name="connsiteX11" fmla="*/ 2766871 w 3844682"/>
              <a:gd name="connsiteY11" fmla="*/ 3440204 h 3756910"/>
              <a:gd name="connsiteX12" fmla="*/ 3055001 w 3844682"/>
              <a:gd name="connsiteY12" fmla="*/ 3511641 h 3756910"/>
              <a:gd name="connsiteX13" fmla="*/ 3326464 w 3844682"/>
              <a:gd name="connsiteY13" fmla="*/ 3580697 h 3756910"/>
              <a:gd name="connsiteX14" fmla="*/ 3569351 w 3844682"/>
              <a:gd name="connsiteY14" fmla="*/ 3583079 h 3756910"/>
              <a:gd name="connsiteX15" fmla="*/ 3843194 w 3844682"/>
              <a:gd name="connsiteY15" fmla="*/ 3756910 h 3756910"/>
              <a:gd name="connsiteX0" fmla="*/ 0 w 3844682"/>
              <a:gd name="connsiteY0" fmla="*/ 0 h 3756910"/>
              <a:gd name="connsiteX1" fmla="*/ 215154 w 3844682"/>
              <a:gd name="connsiteY1" fmla="*/ 504685 h 3756910"/>
              <a:gd name="connsiteX2" fmla="*/ 462104 w 3844682"/>
              <a:gd name="connsiteY2" fmla="*/ 1249456 h 3756910"/>
              <a:gd name="connsiteX3" fmla="*/ 702890 w 3844682"/>
              <a:gd name="connsiteY3" fmla="*/ 1753300 h 3756910"/>
              <a:gd name="connsiteX4" fmla="*/ 957123 w 3844682"/>
              <a:gd name="connsiteY4" fmla="*/ 2149569 h 3756910"/>
              <a:gd name="connsiteX5" fmla="*/ 1200010 w 3844682"/>
              <a:gd name="connsiteY5" fmla="*/ 2530570 h 3756910"/>
              <a:gd name="connsiteX6" fmla="*/ 1447660 w 3844682"/>
              <a:gd name="connsiteY6" fmla="*/ 2930619 h 3756910"/>
              <a:gd name="connsiteX7" fmla="*/ 1716742 w 3844682"/>
              <a:gd name="connsiteY7" fmla="*/ 3047300 h 3756910"/>
              <a:gd name="connsiteX8" fmla="*/ 1966771 w 3844682"/>
              <a:gd name="connsiteY8" fmla="*/ 3285423 h 3756910"/>
              <a:gd name="connsiteX9" fmla="*/ 2235852 w 3844682"/>
              <a:gd name="connsiteY9" fmla="*/ 3459255 h 3756910"/>
              <a:gd name="connsiteX10" fmla="*/ 2512077 w 3844682"/>
              <a:gd name="connsiteY10" fmla="*/ 3406867 h 3756910"/>
              <a:gd name="connsiteX11" fmla="*/ 2766871 w 3844682"/>
              <a:gd name="connsiteY11" fmla="*/ 3440204 h 3756910"/>
              <a:gd name="connsiteX12" fmla="*/ 3055001 w 3844682"/>
              <a:gd name="connsiteY12" fmla="*/ 3511641 h 3756910"/>
              <a:gd name="connsiteX13" fmla="*/ 3326464 w 3844682"/>
              <a:gd name="connsiteY13" fmla="*/ 3580697 h 3756910"/>
              <a:gd name="connsiteX14" fmla="*/ 3569351 w 3844682"/>
              <a:gd name="connsiteY14" fmla="*/ 3583079 h 3756910"/>
              <a:gd name="connsiteX15" fmla="*/ 3843194 w 3844682"/>
              <a:gd name="connsiteY15" fmla="*/ 3756910 h 3756910"/>
              <a:gd name="connsiteX0" fmla="*/ 0 w 3889231"/>
              <a:gd name="connsiteY0" fmla="*/ 0 h 3785088"/>
              <a:gd name="connsiteX1" fmla="*/ 215154 w 3889231"/>
              <a:gd name="connsiteY1" fmla="*/ 504685 h 3785088"/>
              <a:gd name="connsiteX2" fmla="*/ 462104 w 3889231"/>
              <a:gd name="connsiteY2" fmla="*/ 1249456 h 3785088"/>
              <a:gd name="connsiteX3" fmla="*/ 702890 w 3889231"/>
              <a:gd name="connsiteY3" fmla="*/ 1753300 h 3785088"/>
              <a:gd name="connsiteX4" fmla="*/ 957123 w 3889231"/>
              <a:gd name="connsiteY4" fmla="*/ 2149569 h 3785088"/>
              <a:gd name="connsiteX5" fmla="*/ 1200010 w 3889231"/>
              <a:gd name="connsiteY5" fmla="*/ 2530570 h 3785088"/>
              <a:gd name="connsiteX6" fmla="*/ 1447660 w 3889231"/>
              <a:gd name="connsiteY6" fmla="*/ 2930619 h 3785088"/>
              <a:gd name="connsiteX7" fmla="*/ 1716742 w 3889231"/>
              <a:gd name="connsiteY7" fmla="*/ 3047300 h 3785088"/>
              <a:gd name="connsiteX8" fmla="*/ 1966771 w 3889231"/>
              <a:gd name="connsiteY8" fmla="*/ 3285423 h 3785088"/>
              <a:gd name="connsiteX9" fmla="*/ 2235852 w 3889231"/>
              <a:gd name="connsiteY9" fmla="*/ 3459255 h 3785088"/>
              <a:gd name="connsiteX10" fmla="*/ 2512077 w 3889231"/>
              <a:gd name="connsiteY10" fmla="*/ 3406867 h 3785088"/>
              <a:gd name="connsiteX11" fmla="*/ 2766871 w 3889231"/>
              <a:gd name="connsiteY11" fmla="*/ 3440204 h 3785088"/>
              <a:gd name="connsiteX12" fmla="*/ 3055001 w 3889231"/>
              <a:gd name="connsiteY12" fmla="*/ 3511641 h 3785088"/>
              <a:gd name="connsiteX13" fmla="*/ 3326464 w 3889231"/>
              <a:gd name="connsiteY13" fmla="*/ 3580697 h 3785088"/>
              <a:gd name="connsiteX14" fmla="*/ 3569351 w 3889231"/>
              <a:gd name="connsiteY14" fmla="*/ 3583079 h 3785088"/>
              <a:gd name="connsiteX15" fmla="*/ 3843194 w 3889231"/>
              <a:gd name="connsiteY15" fmla="*/ 3756910 h 3785088"/>
              <a:gd name="connsiteX16" fmla="*/ 3845574 w 3889231"/>
              <a:gd name="connsiteY16" fmla="*/ 3752147 h 3785088"/>
              <a:gd name="connsiteX0" fmla="*/ 0 w 4131324"/>
              <a:gd name="connsiteY0" fmla="*/ 0 h 3785088"/>
              <a:gd name="connsiteX1" fmla="*/ 215154 w 4131324"/>
              <a:gd name="connsiteY1" fmla="*/ 504685 h 3785088"/>
              <a:gd name="connsiteX2" fmla="*/ 462104 w 4131324"/>
              <a:gd name="connsiteY2" fmla="*/ 1249456 h 3785088"/>
              <a:gd name="connsiteX3" fmla="*/ 702890 w 4131324"/>
              <a:gd name="connsiteY3" fmla="*/ 1753300 h 3785088"/>
              <a:gd name="connsiteX4" fmla="*/ 957123 w 4131324"/>
              <a:gd name="connsiteY4" fmla="*/ 2149569 h 3785088"/>
              <a:gd name="connsiteX5" fmla="*/ 1200010 w 4131324"/>
              <a:gd name="connsiteY5" fmla="*/ 2530570 h 3785088"/>
              <a:gd name="connsiteX6" fmla="*/ 1447660 w 4131324"/>
              <a:gd name="connsiteY6" fmla="*/ 2930619 h 3785088"/>
              <a:gd name="connsiteX7" fmla="*/ 1716742 w 4131324"/>
              <a:gd name="connsiteY7" fmla="*/ 3047300 h 3785088"/>
              <a:gd name="connsiteX8" fmla="*/ 1966771 w 4131324"/>
              <a:gd name="connsiteY8" fmla="*/ 3285423 h 3785088"/>
              <a:gd name="connsiteX9" fmla="*/ 2235852 w 4131324"/>
              <a:gd name="connsiteY9" fmla="*/ 3459255 h 3785088"/>
              <a:gd name="connsiteX10" fmla="*/ 2512077 w 4131324"/>
              <a:gd name="connsiteY10" fmla="*/ 3406867 h 3785088"/>
              <a:gd name="connsiteX11" fmla="*/ 2766871 w 4131324"/>
              <a:gd name="connsiteY11" fmla="*/ 3440204 h 3785088"/>
              <a:gd name="connsiteX12" fmla="*/ 3055001 w 4131324"/>
              <a:gd name="connsiteY12" fmla="*/ 3511641 h 3785088"/>
              <a:gd name="connsiteX13" fmla="*/ 3326464 w 4131324"/>
              <a:gd name="connsiteY13" fmla="*/ 3580697 h 3785088"/>
              <a:gd name="connsiteX14" fmla="*/ 3569351 w 4131324"/>
              <a:gd name="connsiteY14" fmla="*/ 3583079 h 3785088"/>
              <a:gd name="connsiteX15" fmla="*/ 3843194 w 4131324"/>
              <a:gd name="connsiteY15" fmla="*/ 3756910 h 3785088"/>
              <a:gd name="connsiteX16" fmla="*/ 4131324 w 4131324"/>
              <a:gd name="connsiteY16" fmla="*/ 3778341 h 3785088"/>
              <a:gd name="connsiteX0" fmla="*/ 0 w 4131324"/>
              <a:gd name="connsiteY0" fmla="*/ 0 h 3779333"/>
              <a:gd name="connsiteX1" fmla="*/ 215154 w 4131324"/>
              <a:gd name="connsiteY1" fmla="*/ 504685 h 3779333"/>
              <a:gd name="connsiteX2" fmla="*/ 462104 w 4131324"/>
              <a:gd name="connsiteY2" fmla="*/ 1249456 h 3779333"/>
              <a:gd name="connsiteX3" fmla="*/ 702890 w 4131324"/>
              <a:gd name="connsiteY3" fmla="*/ 1753300 h 3779333"/>
              <a:gd name="connsiteX4" fmla="*/ 957123 w 4131324"/>
              <a:gd name="connsiteY4" fmla="*/ 2149569 h 3779333"/>
              <a:gd name="connsiteX5" fmla="*/ 1200010 w 4131324"/>
              <a:gd name="connsiteY5" fmla="*/ 2530570 h 3779333"/>
              <a:gd name="connsiteX6" fmla="*/ 1447660 w 4131324"/>
              <a:gd name="connsiteY6" fmla="*/ 2930619 h 3779333"/>
              <a:gd name="connsiteX7" fmla="*/ 1716742 w 4131324"/>
              <a:gd name="connsiteY7" fmla="*/ 3047300 h 3779333"/>
              <a:gd name="connsiteX8" fmla="*/ 1966771 w 4131324"/>
              <a:gd name="connsiteY8" fmla="*/ 3285423 h 3779333"/>
              <a:gd name="connsiteX9" fmla="*/ 2235852 w 4131324"/>
              <a:gd name="connsiteY9" fmla="*/ 3459255 h 3779333"/>
              <a:gd name="connsiteX10" fmla="*/ 2512077 w 4131324"/>
              <a:gd name="connsiteY10" fmla="*/ 3406867 h 3779333"/>
              <a:gd name="connsiteX11" fmla="*/ 2766871 w 4131324"/>
              <a:gd name="connsiteY11" fmla="*/ 3440204 h 3779333"/>
              <a:gd name="connsiteX12" fmla="*/ 3055001 w 4131324"/>
              <a:gd name="connsiteY12" fmla="*/ 3511641 h 3779333"/>
              <a:gd name="connsiteX13" fmla="*/ 3326464 w 4131324"/>
              <a:gd name="connsiteY13" fmla="*/ 3580697 h 3779333"/>
              <a:gd name="connsiteX14" fmla="*/ 3569351 w 4131324"/>
              <a:gd name="connsiteY14" fmla="*/ 3583079 h 3779333"/>
              <a:gd name="connsiteX15" fmla="*/ 3843194 w 4131324"/>
              <a:gd name="connsiteY15" fmla="*/ 3756910 h 3779333"/>
              <a:gd name="connsiteX16" fmla="*/ 4131324 w 4131324"/>
              <a:gd name="connsiteY16" fmla="*/ 3778341 h 3779333"/>
              <a:gd name="connsiteX0" fmla="*/ 0 w 4180536"/>
              <a:gd name="connsiteY0" fmla="*/ 0 h 3781516"/>
              <a:gd name="connsiteX1" fmla="*/ 215154 w 4180536"/>
              <a:gd name="connsiteY1" fmla="*/ 504685 h 3781516"/>
              <a:gd name="connsiteX2" fmla="*/ 462104 w 4180536"/>
              <a:gd name="connsiteY2" fmla="*/ 1249456 h 3781516"/>
              <a:gd name="connsiteX3" fmla="*/ 702890 w 4180536"/>
              <a:gd name="connsiteY3" fmla="*/ 1753300 h 3781516"/>
              <a:gd name="connsiteX4" fmla="*/ 957123 w 4180536"/>
              <a:gd name="connsiteY4" fmla="*/ 2149569 h 3781516"/>
              <a:gd name="connsiteX5" fmla="*/ 1200010 w 4180536"/>
              <a:gd name="connsiteY5" fmla="*/ 2530570 h 3781516"/>
              <a:gd name="connsiteX6" fmla="*/ 1447660 w 4180536"/>
              <a:gd name="connsiteY6" fmla="*/ 2930619 h 3781516"/>
              <a:gd name="connsiteX7" fmla="*/ 1716742 w 4180536"/>
              <a:gd name="connsiteY7" fmla="*/ 3047300 h 3781516"/>
              <a:gd name="connsiteX8" fmla="*/ 1966771 w 4180536"/>
              <a:gd name="connsiteY8" fmla="*/ 3285423 h 3781516"/>
              <a:gd name="connsiteX9" fmla="*/ 2235852 w 4180536"/>
              <a:gd name="connsiteY9" fmla="*/ 3459255 h 3781516"/>
              <a:gd name="connsiteX10" fmla="*/ 2512077 w 4180536"/>
              <a:gd name="connsiteY10" fmla="*/ 3406867 h 3781516"/>
              <a:gd name="connsiteX11" fmla="*/ 2766871 w 4180536"/>
              <a:gd name="connsiteY11" fmla="*/ 3440204 h 3781516"/>
              <a:gd name="connsiteX12" fmla="*/ 3055001 w 4180536"/>
              <a:gd name="connsiteY12" fmla="*/ 3511641 h 3781516"/>
              <a:gd name="connsiteX13" fmla="*/ 3326464 w 4180536"/>
              <a:gd name="connsiteY13" fmla="*/ 3580697 h 3781516"/>
              <a:gd name="connsiteX14" fmla="*/ 3569351 w 4180536"/>
              <a:gd name="connsiteY14" fmla="*/ 3583079 h 3781516"/>
              <a:gd name="connsiteX15" fmla="*/ 3843194 w 4180536"/>
              <a:gd name="connsiteY15" fmla="*/ 3756910 h 3781516"/>
              <a:gd name="connsiteX16" fmla="*/ 4131324 w 4180536"/>
              <a:gd name="connsiteY16" fmla="*/ 3778341 h 3781516"/>
              <a:gd name="connsiteX17" fmla="*/ 4138467 w 4180536"/>
              <a:gd name="connsiteY17" fmla="*/ 3775960 h 3781516"/>
              <a:gd name="connsiteX0" fmla="*/ 0 w 4398023"/>
              <a:gd name="connsiteY0" fmla="*/ 0 h 3821699"/>
              <a:gd name="connsiteX1" fmla="*/ 215154 w 4398023"/>
              <a:gd name="connsiteY1" fmla="*/ 504685 h 3821699"/>
              <a:gd name="connsiteX2" fmla="*/ 462104 w 4398023"/>
              <a:gd name="connsiteY2" fmla="*/ 1249456 h 3821699"/>
              <a:gd name="connsiteX3" fmla="*/ 702890 w 4398023"/>
              <a:gd name="connsiteY3" fmla="*/ 1753300 h 3821699"/>
              <a:gd name="connsiteX4" fmla="*/ 957123 w 4398023"/>
              <a:gd name="connsiteY4" fmla="*/ 2149569 h 3821699"/>
              <a:gd name="connsiteX5" fmla="*/ 1200010 w 4398023"/>
              <a:gd name="connsiteY5" fmla="*/ 2530570 h 3821699"/>
              <a:gd name="connsiteX6" fmla="*/ 1447660 w 4398023"/>
              <a:gd name="connsiteY6" fmla="*/ 2930619 h 3821699"/>
              <a:gd name="connsiteX7" fmla="*/ 1716742 w 4398023"/>
              <a:gd name="connsiteY7" fmla="*/ 3047300 h 3821699"/>
              <a:gd name="connsiteX8" fmla="*/ 1966771 w 4398023"/>
              <a:gd name="connsiteY8" fmla="*/ 3285423 h 3821699"/>
              <a:gd name="connsiteX9" fmla="*/ 2235852 w 4398023"/>
              <a:gd name="connsiteY9" fmla="*/ 3459255 h 3821699"/>
              <a:gd name="connsiteX10" fmla="*/ 2512077 w 4398023"/>
              <a:gd name="connsiteY10" fmla="*/ 3406867 h 3821699"/>
              <a:gd name="connsiteX11" fmla="*/ 2766871 w 4398023"/>
              <a:gd name="connsiteY11" fmla="*/ 3440204 h 3821699"/>
              <a:gd name="connsiteX12" fmla="*/ 3055001 w 4398023"/>
              <a:gd name="connsiteY12" fmla="*/ 3511641 h 3821699"/>
              <a:gd name="connsiteX13" fmla="*/ 3326464 w 4398023"/>
              <a:gd name="connsiteY13" fmla="*/ 3580697 h 3821699"/>
              <a:gd name="connsiteX14" fmla="*/ 3569351 w 4398023"/>
              <a:gd name="connsiteY14" fmla="*/ 3583079 h 3821699"/>
              <a:gd name="connsiteX15" fmla="*/ 3843194 w 4398023"/>
              <a:gd name="connsiteY15" fmla="*/ 3756910 h 3821699"/>
              <a:gd name="connsiteX16" fmla="*/ 4131324 w 4398023"/>
              <a:gd name="connsiteY16" fmla="*/ 3778341 h 3821699"/>
              <a:gd name="connsiteX17" fmla="*/ 4398023 w 4398023"/>
              <a:gd name="connsiteY17" fmla="*/ 3821203 h 3821699"/>
              <a:gd name="connsiteX0" fmla="*/ 0 w 4398023"/>
              <a:gd name="connsiteY0" fmla="*/ 0 h 3821699"/>
              <a:gd name="connsiteX1" fmla="*/ 215154 w 4398023"/>
              <a:gd name="connsiteY1" fmla="*/ 504685 h 3821699"/>
              <a:gd name="connsiteX2" fmla="*/ 462104 w 4398023"/>
              <a:gd name="connsiteY2" fmla="*/ 1249456 h 3821699"/>
              <a:gd name="connsiteX3" fmla="*/ 702890 w 4398023"/>
              <a:gd name="connsiteY3" fmla="*/ 1753300 h 3821699"/>
              <a:gd name="connsiteX4" fmla="*/ 957123 w 4398023"/>
              <a:gd name="connsiteY4" fmla="*/ 2149569 h 3821699"/>
              <a:gd name="connsiteX5" fmla="*/ 1200010 w 4398023"/>
              <a:gd name="connsiteY5" fmla="*/ 2530570 h 3821699"/>
              <a:gd name="connsiteX6" fmla="*/ 1447660 w 4398023"/>
              <a:gd name="connsiteY6" fmla="*/ 2930619 h 3821699"/>
              <a:gd name="connsiteX7" fmla="*/ 1716742 w 4398023"/>
              <a:gd name="connsiteY7" fmla="*/ 3047300 h 3821699"/>
              <a:gd name="connsiteX8" fmla="*/ 1966771 w 4398023"/>
              <a:gd name="connsiteY8" fmla="*/ 3285423 h 3821699"/>
              <a:gd name="connsiteX9" fmla="*/ 2235852 w 4398023"/>
              <a:gd name="connsiteY9" fmla="*/ 3459255 h 3821699"/>
              <a:gd name="connsiteX10" fmla="*/ 2512077 w 4398023"/>
              <a:gd name="connsiteY10" fmla="*/ 3406867 h 3821699"/>
              <a:gd name="connsiteX11" fmla="*/ 2766871 w 4398023"/>
              <a:gd name="connsiteY11" fmla="*/ 3440204 h 3821699"/>
              <a:gd name="connsiteX12" fmla="*/ 3055001 w 4398023"/>
              <a:gd name="connsiteY12" fmla="*/ 3511641 h 3821699"/>
              <a:gd name="connsiteX13" fmla="*/ 3326464 w 4398023"/>
              <a:gd name="connsiteY13" fmla="*/ 3580697 h 3821699"/>
              <a:gd name="connsiteX14" fmla="*/ 3569351 w 4398023"/>
              <a:gd name="connsiteY14" fmla="*/ 3583079 h 3821699"/>
              <a:gd name="connsiteX15" fmla="*/ 3843194 w 4398023"/>
              <a:gd name="connsiteY15" fmla="*/ 3756910 h 3821699"/>
              <a:gd name="connsiteX16" fmla="*/ 4131324 w 4398023"/>
              <a:gd name="connsiteY16" fmla="*/ 3778341 h 3821699"/>
              <a:gd name="connsiteX17" fmla="*/ 4398023 w 4398023"/>
              <a:gd name="connsiteY17" fmla="*/ 3821203 h 3821699"/>
              <a:gd name="connsiteX0" fmla="*/ 0 w 4442473"/>
              <a:gd name="connsiteY0" fmla="*/ 0 h 3827553"/>
              <a:gd name="connsiteX1" fmla="*/ 215154 w 4442473"/>
              <a:gd name="connsiteY1" fmla="*/ 504685 h 3827553"/>
              <a:gd name="connsiteX2" fmla="*/ 462104 w 4442473"/>
              <a:gd name="connsiteY2" fmla="*/ 1249456 h 3827553"/>
              <a:gd name="connsiteX3" fmla="*/ 702890 w 4442473"/>
              <a:gd name="connsiteY3" fmla="*/ 1753300 h 3827553"/>
              <a:gd name="connsiteX4" fmla="*/ 957123 w 4442473"/>
              <a:gd name="connsiteY4" fmla="*/ 2149569 h 3827553"/>
              <a:gd name="connsiteX5" fmla="*/ 1200010 w 4442473"/>
              <a:gd name="connsiteY5" fmla="*/ 2530570 h 3827553"/>
              <a:gd name="connsiteX6" fmla="*/ 1447660 w 4442473"/>
              <a:gd name="connsiteY6" fmla="*/ 2930619 h 3827553"/>
              <a:gd name="connsiteX7" fmla="*/ 1716742 w 4442473"/>
              <a:gd name="connsiteY7" fmla="*/ 3047300 h 3827553"/>
              <a:gd name="connsiteX8" fmla="*/ 1966771 w 4442473"/>
              <a:gd name="connsiteY8" fmla="*/ 3285423 h 3827553"/>
              <a:gd name="connsiteX9" fmla="*/ 2235852 w 4442473"/>
              <a:gd name="connsiteY9" fmla="*/ 3459255 h 3827553"/>
              <a:gd name="connsiteX10" fmla="*/ 2512077 w 4442473"/>
              <a:gd name="connsiteY10" fmla="*/ 3406867 h 3827553"/>
              <a:gd name="connsiteX11" fmla="*/ 2766871 w 4442473"/>
              <a:gd name="connsiteY11" fmla="*/ 3440204 h 3827553"/>
              <a:gd name="connsiteX12" fmla="*/ 3055001 w 4442473"/>
              <a:gd name="connsiteY12" fmla="*/ 3511641 h 3827553"/>
              <a:gd name="connsiteX13" fmla="*/ 3326464 w 4442473"/>
              <a:gd name="connsiteY13" fmla="*/ 3580697 h 3827553"/>
              <a:gd name="connsiteX14" fmla="*/ 3569351 w 4442473"/>
              <a:gd name="connsiteY14" fmla="*/ 3583079 h 3827553"/>
              <a:gd name="connsiteX15" fmla="*/ 3843194 w 4442473"/>
              <a:gd name="connsiteY15" fmla="*/ 3756910 h 3827553"/>
              <a:gd name="connsiteX16" fmla="*/ 4131324 w 4442473"/>
              <a:gd name="connsiteY16" fmla="*/ 3778341 h 3827553"/>
              <a:gd name="connsiteX17" fmla="*/ 4398023 w 4442473"/>
              <a:gd name="connsiteY17" fmla="*/ 3821203 h 3827553"/>
              <a:gd name="connsiteX18" fmla="*/ 4398023 w 4442473"/>
              <a:gd name="connsiteY18" fmla="*/ 3816440 h 3827553"/>
              <a:gd name="connsiteX0" fmla="*/ 0 w 4662342"/>
              <a:gd name="connsiteY0" fmla="*/ 0 h 3827553"/>
              <a:gd name="connsiteX1" fmla="*/ 215154 w 4662342"/>
              <a:gd name="connsiteY1" fmla="*/ 504685 h 3827553"/>
              <a:gd name="connsiteX2" fmla="*/ 462104 w 4662342"/>
              <a:gd name="connsiteY2" fmla="*/ 1249456 h 3827553"/>
              <a:gd name="connsiteX3" fmla="*/ 702890 w 4662342"/>
              <a:gd name="connsiteY3" fmla="*/ 1753300 h 3827553"/>
              <a:gd name="connsiteX4" fmla="*/ 957123 w 4662342"/>
              <a:gd name="connsiteY4" fmla="*/ 2149569 h 3827553"/>
              <a:gd name="connsiteX5" fmla="*/ 1200010 w 4662342"/>
              <a:gd name="connsiteY5" fmla="*/ 2530570 h 3827553"/>
              <a:gd name="connsiteX6" fmla="*/ 1447660 w 4662342"/>
              <a:gd name="connsiteY6" fmla="*/ 2930619 h 3827553"/>
              <a:gd name="connsiteX7" fmla="*/ 1716742 w 4662342"/>
              <a:gd name="connsiteY7" fmla="*/ 3047300 h 3827553"/>
              <a:gd name="connsiteX8" fmla="*/ 1966771 w 4662342"/>
              <a:gd name="connsiteY8" fmla="*/ 3285423 h 3827553"/>
              <a:gd name="connsiteX9" fmla="*/ 2235852 w 4662342"/>
              <a:gd name="connsiteY9" fmla="*/ 3459255 h 3827553"/>
              <a:gd name="connsiteX10" fmla="*/ 2512077 w 4662342"/>
              <a:gd name="connsiteY10" fmla="*/ 3406867 h 3827553"/>
              <a:gd name="connsiteX11" fmla="*/ 2766871 w 4662342"/>
              <a:gd name="connsiteY11" fmla="*/ 3440204 h 3827553"/>
              <a:gd name="connsiteX12" fmla="*/ 3055001 w 4662342"/>
              <a:gd name="connsiteY12" fmla="*/ 3511641 h 3827553"/>
              <a:gd name="connsiteX13" fmla="*/ 3326464 w 4662342"/>
              <a:gd name="connsiteY13" fmla="*/ 3580697 h 3827553"/>
              <a:gd name="connsiteX14" fmla="*/ 3569351 w 4662342"/>
              <a:gd name="connsiteY14" fmla="*/ 3583079 h 3827553"/>
              <a:gd name="connsiteX15" fmla="*/ 3843194 w 4662342"/>
              <a:gd name="connsiteY15" fmla="*/ 3756910 h 3827553"/>
              <a:gd name="connsiteX16" fmla="*/ 4131324 w 4662342"/>
              <a:gd name="connsiteY16" fmla="*/ 3778341 h 3827553"/>
              <a:gd name="connsiteX17" fmla="*/ 4398023 w 4662342"/>
              <a:gd name="connsiteY17" fmla="*/ 3821203 h 3827553"/>
              <a:gd name="connsiteX18" fmla="*/ 4662342 w 4662342"/>
              <a:gd name="connsiteY18" fmla="*/ 3742622 h 3827553"/>
              <a:gd name="connsiteX0" fmla="*/ 0 w 4662342"/>
              <a:gd name="connsiteY0" fmla="*/ 0 h 3821699"/>
              <a:gd name="connsiteX1" fmla="*/ 215154 w 4662342"/>
              <a:gd name="connsiteY1" fmla="*/ 504685 h 3821699"/>
              <a:gd name="connsiteX2" fmla="*/ 462104 w 4662342"/>
              <a:gd name="connsiteY2" fmla="*/ 1249456 h 3821699"/>
              <a:gd name="connsiteX3" fmla="*/ 702890 w 4662342"/>
              <a:gd name="connsiteY3" fmla="*/ 1753300 h 3821699"/>
              <a:gd name="connsiteX4" fmla="*/ 957123 w 4662342"/>
              <a:gd name="connsiteY4" fmla="*/ 2149569 h 3821699"/>
              <a:gd name="connsiteX5" fmla="*/ 1200010 w 4662342"/>
              <a:gd name="connsiteY5" fmla="*/ 2530570 h 3821699"/>
              <a:gd name="connsiteX6" fmla="*/ 1447660 w 4662342"/>
              <a:gd name="connsiteY6" fmla="*/ 2930619 h 3821699"/>
              <a:gd name="connsiteX7" fmla="*/ 1716742 w 4662342"/>
              <a:gd name="connsiteY7" fmla="*/ 3047300 h 3821699"/>
              <a:gd name="connsiteX8" fmla="*/ 1966771 w 4662342"/>
              <a:gd name="connsiteY8" fmla="*/ 3285423 h 3821699"/>
              <a:gd name="connsiteX9" fmla="*/ 2235852 w 4662342"/>
              <a:gd name="connsiteY9" fmla="*/ 3459255 h 3821699"/>
              <a:gd name="connsiteX10" fmla="*/ 2512077 w 4662342"/>
              <a:gd name="connsiteY10" fmla="*/ 3406867 h 3821699"/>
              <a:gd name="connsiteX11" fmla="*/ 2766871 w 4662342"/>
              <a:gd name="connsiteY11" fmla="*/ 3440204 h 3821699"/>
              <a:gd name="connsiteX12" fmla="*/ 3055001 w 4662342"/>
              <a:gd name="connsiteY12" fmla="*/ 3511641 h 3821699"/>
              <a:gd name="connsiteX13" fmla="*/ 3326464 w 4662342"/>
              <a:gd name="connsiteY13" fmla="*/ 3580697 h 3821699"/>
              <a:gd name="connsiteX14" fmla="*/ 3569351 w 4662342"/>
              <a:gd name="connsiteY14" fmla="*/ 3583079 h 3821699"/>
              <a:gd name="connsiteX15" fmla="*/ 3843194 w 4662342"/>
              <a:gd name="connsiteY15" fmla="*/ 3756910 h 3821699"/>
              <a:gd name="connsiteX16" fmla="*/ 4131324 w 4662342"/>
              <a:gd name="connsiteY16" fmla="*/ 3778341 h 3821699"/>
              <a:gd name="connsiteX17" fmla="*/ 4398023 w 4662342"/>
              <a:gd name="connsiteY17" fmla="*/ 3821203 h 3821699"/>
              <a:gd name="connsiteX18" fmla="*/ 4662342 w 4662342"/>
              <a:gd name="connsiteY18" fmla="*/ 3742622 h 3821699"/>
              <a:gd name="connsiteX0" fmla="*/ 0 w 4705601"/>
              <a:gd name="connsiteY0" fmla="*/ 0 h 3821699"/>
              <a:gd name="connsiteX1" fmla="*/ 215154 w 4705601"/>
              <a:gd name="connsiteY1" fmla="*/ 504685 h 3821699"/>
              <a:gd name="connsiteX2" fmla="*/ 462104 w 4705601"/>
              <a:gd name="connsiteY2" fmla="*/ 1249456 h 3821699"/>
              <a:gd name="connsiteX3" fmla="*/ 702890 w 4705601"/>
              <a:gd name="connsiteY3" fmla="*/ 1753300 h 3821699"/>
              <a:gd name="connsiteX4" fmla="*/ 957123 w 4705601"/>
              <a:gd name="connsiteY4" fmla="*/ 2149569 h 3821699"/>
              <a:gd name="connsiteX5" fmla="*/ 1200010 w 4705601"/>
              <a:gd name="connsiteY5" fmla="*/ 2530570 h 3821699"/>
              <a:gd name="connsiteX6" fmla="*/ 1447660 w 4705601"/>
              <a:gd name="connsiteY6" fmla="*/ 2930619 h 3821699"/>
              <a:gd name="connsiteX7" fmla="*/ 1716742 w 4705601"/>
              <a:gd name="connsiteY7" fmla="*/ 3047300 h 3821699"/>
              <a:gd name="connsiteX8" fmla="*/ 1966771 w 4705601"/>
              <a:gd name="connsiteY8" fmla="*/ 3285423 h 3821699"/>
              <a:gd name="connsiteX9" fmla="*/ 2235852 w 4705601"/>
              <a:gd name="connsiteY9" fmla="*/ 3459255 h 3821699"/>
              <a:gd name="connsiteX10" fmla="*/ 2512077 w 4705601"/>
              <a:gd name="connsiteY10" fmla="*/ 3406867 h 3821699"/>
              <a:gd name="connsiteX11" fmla="*/ 2766871 w 4705601"/>
              <a:gd name="connsiteY11" fmla="*/ 3440204 h 3821699"/>
              <a:gd name="connsiteX12" fmla="*/ 3055001 w 4705601"/>
              <a:gd name="connsiteY12" fmla="*/ 3511641 h 3821699"/>
              <a:gd name="connsiteX13" fmla="*/ 3326464 w 4705601"/>
              <a:gd name="connsiteY13" fmla="*/ 3580697 h 3821699"/>
              <a:gd name="connsiteX14" fmla="*/ 3569351 w 4705601"/>
              <a:gd name="connsiteY14" fmla="*/ 3583079 h 3821699"/>
              <a:gd name="connsiteX15" fmla="*/ 3843194 w 4705601"/>
              <a:gd name="connsiteY15" fmla="*/ 3756910 h 3821699"/>
              <a:gd name="connsiteX16" fmla="*/ 4131324 w 4705601"/>
              <a:gd name="connsiteY16" fmla="*/ 3778341 h 3821699"/>
              <a:gd name="connsiteX17" fmla="*/ 4398023 w 4705601"/>
              <a:gd name="connsiteY17" fmla="*/ 3821203 h 3821699"/>
              <a:gd name="connsiteX18" fmla="*/ 4662342 w 4705601"/>
              <a:gd name="connsiteY18" fmla="*/ 3742622 h 3821699"/>
              <a:gd name="connsiteX19" fmla="*/ 4657579 w 4705601"/>
              <a:gd name="connsiteY19" fmla="*/ 3742622 h 3821699"/>
              <a:gd name="connsiteX0" fmla="*/ 0 w 4937178"/>
              <a:gd name="connsiteY0" fmla="*/ 0 h 3899784"/>
              <a:gd name="connsiteX1" fmla="*/ 215154 w 4937178"/>
              <a:gd name="connsiteY1" fmla="*/ 504685 h 3899784"/>
              <a:gd name="connsiteX2" fmla="*/ 462104 w 4937178"/>
              <a:gd name="connsiteY2" fmla="*/ 1249456 h 3899784"/>
              <a:gd name="connsiteX3" fmla="*/ 702890 w 4937178"/>
              <a:gd name="connsiteY3" fmla="*/ 1753300 h 3899784"/>
              <a:gd name="connsiteX4" fmla="*/ 957123 w 4937178"/>
              <a:gd name="connsiteY4" fmla="*/ 2149569 h 3899784"/>
              <a:gd name="connsiteX5" fmla="*/ 1200010 w 4937178"/>
              <a:gd name="connsiteY5" fmla="*/ 2530570 h 3899784"/>
              <a:gd name="connsiteX6" fmla="*/ 1447660 w 4937178"/>
              <a:gd name="connsiteY6" fmla="*/ 2930619 h 3899784"/>
              <a:gd name="connsiteX7" fmla="*/ 1716742 w 4937178"/>
              <a:gd name="connsiteY7" fmla="*/ 3047300 h 3899784"/>
              <a:gd name="connsiteX8" fmla="*/ 1966771 w 4937178"/>
              <a:gd name="connsiteY8" fmla="*/ 3285423 h 3899784"/>
              <a:gd name="connsiteX9" fmla="*/ 2235852 w 4937178"/>
              <a:gd name="connsiteY9" fmla="*/ 3459255 h 3899784"/>
              <a:gd name="connsiteX10" fmla="*/ 2512077 w 4937178"/>
              <a:gd name="connsiteY10" fmla="*/ 3406867 h 3899784"/>
              <a:gd name="connsiteX11" fmla="*/ 2766871 w 4937178"/>
              <a:gd name="connsiteY11" fmla="*/ 3440204 h 3899784"/>
              <a:gd name="connsiteX12" fmla="*/ 3055001 w 4937178"/>
              <a:gd name="connsiteY12" fmla="*/ 3511641 h 3899784"/>
              <a:gd name="connsiteX13" fmla="*/ 3326464 w 4937178"/>
              <a:gd name="connsiteY13" fmla="*/ 3580697 h 3899784"/>
              <a:gd name="connsiteX14" fmla="*/ 3569351 w 4937178"/>
              <a:gd name="connsiteY14" fmla="*/ 3583079 h 3899784"/>
              <a:gd name="connsiteX15" fmla="*/ 3843194 w 4937178"/>
              <a:gd name="connsiteY15" fmla="*/ 3756910 h 3899784"/>
              <a:gd name="connsiteX16" fmla="*/ 4131324 w 4937178"/>
              <a:gd name="connsiteY16" fmla="*/ 3778341 h 3899784"/>
              <a:gd name="connsiteX17" fmla="*/ 4398023 w 4937178"/>
              <a:gd name="connsiteY17" fmla="*/ 3821203 h 3899784"/>
              <a:gd name="connsiteX18" fmla="*/ 4662342 w 4937178"/>
              <a:gd name="connsiteY18" fmla="*/ 3742622 h 3899784"/>
              <a:gd name="connsiteX19" fmla="*/ 4936186 w 4937178"/>
              <a:gd name="connsiteY19" fmla="*/ 3899784 h 3899784"/>
              <a:gd name="connsiteX0" fmla="*/ 0 w 4937178"/>
              <a:gd name="connsiteY0" fmla="*/ 0 h 3899784"/>
              <a:gd name="connsiteX1" fmla="*/ 215154 w 4937178"/>
              <a:gd name="connsiteY1" fmla="*/ 504685 h 3899784"/>
              <a:gd name="connsiteX2" fmla="*/ 462104 w 4937178"/>
              <a:gd name="connsiteY2" fmla="*/ 1249456 h 3899784"/>
              <a:gd name="connsiteX3" fmla="*/ 702890 w 4937178"/>
              <a:gd name="connsiteY3" fmla="*/ 1753300 h 3899784"/>
              <a:gd name="connsiteX4" fmla="*/ 957123 w 4937178"/>
              <a:gd name="connsiteY4" fmla="*/ 2149569 h 3899784"/>
              <a:gd name="connsiteX5" fmla="*/ 1200010 w 4937178"/>
              <a:gd name="connsiteY5" fmla="*/ 2530570 h 3899784"/>
              <a:gd name="connsiteX6" fmla="*/ 1447660 w 4937178"/>
              <a:gd name="connsiteY6" fmla="*/ 2930619 h 3899784"/>
              <a:gd name="connsiteX7" fmla="*/ 1716742 w 4937178"/>
              <a:gd name="connsiteY7" fmla="*/ 3047300 h 3899784"/>
              <a:gd name="connsiteX8" fmla="*/ 1966771 w 4937178"/>
              <a:gd name="connsiteY8" fmla="*/ 3285423 h 3899784"/>
              <a:gd name="connsiteX9" fmla="*/ 2235852 w 4937178"/>
              <a:gd name="connsiteY9" fmla="*/ 3459255 h 3899784"/>
              <a:gd name="connsiteX10" fmla="*/ 2512077 w 4937178"/>
              <a:gd name="connsiteY10" fmla="*/ 3406867 h 3899784"/>
              <a:gd name="connsiteX11" fmla="*/ 2766871 w 4937178"/>
              <a:gd name="connsiteY11" fmla="*/ 3440204 h 3899784"/>
              <a:gd name="connsiteX12" fmla="*/ 3055001 w 4937178"/>
              <a:gd name="connsiteY12" fmla="*/ 3511641 h 3899784"/>
              <a:gd name="connsiteX13" fmla="*/ 3326464 w 4937178"/>
              <a:gd name="connsiteY13" fmla="*/ 3580697 h 3899784"/>
              <a:gd name="connsiteX14" fmla="*/ 3569351 w 4937178"/>
              <a:gd name="connsiteY14" fmla="*/ 3583079 h 3899784"/>
              <a:gd name="connsiteX15" fmla="*/ 3843194 w 4937178"/>
              <a:gd name="connsiteY15" fmla="*/ 3756910 h 3899784"/>
              <a:gd name="connsiteX16" fmla="*/ 4131324 w 4937178"/>
              <a:gd name="connsiteY16" fmla="*/ 3778341 h 3899784"/>
              <a:gd name="connsiteX17" fmla="*/ 4398023 w 4937178"/>
              <a:gd name="connsiteY17" fmla="*/ 3821203 h 3899784"/>
              <a:gd name="connsiteX18" fmla="*/ 4662342 w 4937178"/>
              <a:gd name="connsiteY18" fmla="*/ 3742622 h 3899784"/>
              <a:gd name="connsiteX19" fmla="*/ 4936186 w 4937178"/>
              <a:gd name="connsiteY19" fmla="*/ 3899784 h 3899784"/>
              <a:gd name="connsiteX0" fmla="*/ 0 w 4981430"/>
              <a:gd name="connsiteY0" fmla="*/ 0 h 3925978"/>
              <a:gd name="connsiteX1" fmla="*/ 215154 w 4981430"/>
              <a:gd name="connsiteY1" fmla="*/ 504685 h 3925978"/>
              <a:gd name="connsiteX2" fmla="*/ 462104 w 4981430"/>
              <a:gd name="connsiteY2" fmla="*/ 1249456 h 3925978"/>
              <a:gd name="connsiteX3" fmla="*/ 702890 w 4981430"/>
              <a:gd name="connsiteY3" fmla="*/ 1753300 h 3925978"/>
              <a:gd name="connsiteX4" fmla="*/ 957123 w 4981430"/>
              <a:gd name="connsiteY4" fmla="*/ 2149569 h 3925978"/>
              <a:gd name="connsiteX5" fmla="*/ 1200010 w 4981430"/>
              <a:gd name="connsiteY5" fmla="*/ 2530570 h 3925978"/>
              <a:gd name="connsiteX6" fmla="*/ 1447660 w 4981430"/>
              <a:gd name="connsiteY6" fmla="*/ 2930619 h 3925978"/>
              <a:gd name="connsiteX7" fmla="*/ 1716742 w 4981430"/>
              <a:gd name="connsiteY7" fmla="*/ 3047300 h 3925978"/>
              <a:gd name="connsiteX8" fmla="*/ 1966771 w 4981430"/>
              <a:gd name="connsiteY8" fmla="*/ 3285423 h 3925978"/>
              <a:gd name="connsiteX9" fmla="*/ 2235852 w 4981430"/>
              <a:gd name="connsiteY9" fmla="*/ 3459255 h 3925978"/>
              <a:gd name="connsiteX10" fmla="*/ 2512077 w 4981430"/>
              <a:gd name="connsiteY10" fmla="*/ 3406867 h 3925978"/>
              <a:gd name="connsiteX11" fmla="*/ 2766871 w 4981430"/>
              <a:gd name="connsiteY11" fmla="*/ 3440204 h 3925978"/>
              <a:gd name="connsiteX12" fmla="*/ 3055001 w 4981430"/>
              <a:gd name="connsiteY12" fmla="*/ 3511641 h 3925978"/>
              <a:gd name="connsiteX13" fmla="*/ 3326464 w 4981430"/>
              <a:gd name="connsiteY13" fmla="*/ 3580697 h 3925978"/>
              <a:gd name="connsiteX14" fmla="*/ 3569351 w 4981430"/>
              <a:gd name="connsiteY14" fmla="*/ 3583079 h 3925978"/>
              <a:gd name="connsiteX15" fmla="*/ 3843194 w 4981430"/>
              <a:gd name="connsiteY15" fmla="*/ 3756910 h 3925978"/>
              <a:gd name="connsiteX16" fmla="*/ 4131324 w 4981430"/>
              <a:gd name="connsiteY16" fmla="*/ 3778341 h 3925978"/>
              <a:gd name="connsiteX17" fmla="*/ 4398023 w 4981430"/>
              <a:gd name="connsiteY17" fmla="*/ 3821203 h 3925978"/>
              <a:gd name="connsiteX18" fmla="*/ 4662342 w 4981430"/>
              <a:gd name="connsiteY18" fmla="*/ 3742622 h 3925978"/>
              <a:gd name="connsiteX19" fmla="*/ 4936186 w 4981430"/>
              <a:gd name="connsiteY19" fmla="*/ 3899784 h 3925978"/>
              <a:gd name="connsiteX20" fmla="*/ 4933803 w 4981430"/>
              <a:gd name="connsiteY20" fmla="*/ 3899783 h 3925978"/>
              <a:gd name="connsiteX0" fmla="*/ 0 w 5215287"/>
              <a:gd name="connsiteY0" fmla="*/ 0 h 3925978"/>
              <a:gd name="connsiteX1" fmla="*/ 215154 w 5215287"/>
              <a:gd name="connsiteY1" fmla="*/ 504685 h 3925978"/>
              <a:gd name="connsiteX2" fmla="*/ 462104 w 5215287"/>
              <a:gd name="connsiteY2" fmla="*/ 1249456 h 3925978"/>
              <a:gd name="connsiteX3" fmla="*/ 702890 w 5215287"/>
              <a:gd name="connsiteY3" fmla="*/ 1753300 h 3925978"/>
              <a:gd name="connsiteX4" fmla="*/ 957123 w 5215287"/>
              <a:gd name="connsiteY4" fmla="*/ 2149569 h 3925978"/>
              <a:gd name="connsiteX5" fmla="*/ 1200010 w 5215287"/>
              <a:gd name="connsiteY5" fmla="*/ 2530570 h 3925978"/>
              <a:gd name="connsiteX6" fmla="*/ 1447660 w 5215287"/>
              <a:gd name="connsiteY6" fmla="*/ 2930619 h 3925978"/>
              <a:gd name="connsiteX7" fmla="*/ 1716742 w 5215287"/>
              <a:gd name="connsiteY7" fmla="*/ 3047300 h 3925978"/>
              <a:gd name="connsiteX8" fmla="*/ 1966771 w 5215287"/>
              <a:gd name="connsiteY8" fmla="*/ 3285423 h 3925978"/>
              <a:gd name="connsiteX9" fmla="*/ 2235852 w 5215287"/>
              <a:gd name="connsiteY9" fmla="*/ 3459255 h 3925978"/>
              <a:gd name="connsiteX10" fmla="*/ 2512077 w 5215287"/>
              <a:gd name="connsiteY10" fmla="*/ 3406867 h 3925978"/>
              <a:gd name="connsiteX11" fmla="*/ 2766871 w 5215287"/>
              <a:gd name="connsiteY11" fmla="*/ 3440204 h 3925978"/>
              <a:gd name="connsiteX12" fmla="*/ 3055001 w 5215287"/>
              <a:gd name="connsiteY12" fmla="*/ 3511641 h 3925978"/>
              <a:gd name="connsiteX13" fmla="*/ 3326464 w 5215287"/>
              <a:gd name="connsiteY13" fmla="*/ 3580697 h 3925978"/>
              <a:gd name="connsiteX14" fmla="*/ 3569351 w 5215287"/>
              <a:gd name="connsiteY14" fmla="*/ 3583079 h 3925978"/>
              <a:gd name="connsiteX15" fmla="*/ 3843194 w 5215287"/>
              <a:gd name="connsiteY15" fmla="*/ 3756910 h 3925978"/>
              <a:gd name="connsiteX16" fmla="*/ 4131324 w 5215287"/>
              <a:gd name="connsiteY16" fmla="*/ 3778341 h 3925978"/>
              <a:gd name="connsiteX17" fmla="*/ 4398023 w 5215287"/>
              <a:gd name="connsiteY17" fmla="*/ 3821203 h 3925978"/>
              <a:gd name="connsiteX18" fmla="*/ 4662342 w 5215287"/>
              <a:gd name="connsiteY18" fmla="*/ 3742622 h 3925978"/>
              <a:gd name="connsiteX19" fmla="*/ 4936186 w 5215287"/>
              <a:gd name="connsiteY19" fmla="*/ 3899784 h 3925978"/>
              <a:gd name="connsiteX20" fmla="*/ 5214791 w 5215287"/>
              <a:gd name="connsiteY20" fmla="*/ 3752145 h 3925978"/>
              <a:gd name="connsiteX0" fmla="*/ 0 w 5215287"/>
              <a:gd name="connsiteY0" fmla="*/ 0 h 3899784"/>
              <a:gd name="connsiteX1" fmla="*/ 215154 w 5215287"/>
              <a:gd name="connsiteY1" fmla="*/ 504685 h 3899784"/>
              <a:gd name="connsiteX2" fmla="*/ 462104 w 5215287"/>
              <a:gd name="connsiteY2" fmla="*/ 1249456 h 3899784"/>
              <a:gd name="connsiteX3" fmla="*/ 702890 w 5215287"/>
              <a:gd name="connsiteY3" fmla="*/ 1753300 h 3899784"/>
              <a:gd name="connsiteX4" fmla="*/ 957123 w 5215287"/>
              <a:gd name="connsiteY4" fmla="*/ 2149569 h 3899784"/>
              <a:gd name="connsiteX5" fmla="*/ 1200010 w 5215287"/>
              <a:gd name="connsiteY5" fmla="*/ 2530570 h 3899784"/>
              <a:gd name="connsiteX6" fmla="*/ 1447660 w 5215287"/>
              <a:gd name="connsiteY6" fmla="*/ 2930619 h 3899784"/>
              <a:gd name="connsiteX7" fmla="*/ 1716742 w 5215287"/>
              <a:gd name="connsiteY7" fmla="*/ 3047300 h 3899784"/>
              <a:gd name="connsiteX8" fmla="*/ 1966771 w 5215287"/>
              <a:gd name="connsiteY8" fmla="*/ 3285423 h 3899784"/>
              <a:gd name="connsiteX9" fmla="*/ 2235852 w 5215287"/>
              <a:gd name="connsiteY9" fmla="*/ 3459255 h 3899784"/>
              <a:gd name="connsiteX10" fmla="*/ 2512077 w 5215287"/>
              <a:gd name="connsiteY10" fmla="*/ 3406867 h 3899784"/>
              <a:gd name="connsiteX11" fmla="*/ 2766871 w 5215287"/>
              <a:gd name="connsiteY11" fmla="*/ 3440204 h 3899784"/>
              <a:gd name="connsiteX12" fmla="*/ 3055001 w 5215287"/>
              <a:gd name="connsiteY12" fmla="*/ 3511641 h 3899784"/>
              <a:gd name="connsiteX13" fmla="*/ 3326464 w 5215287"/>
              <a:gd name="connsiteY13" fmla="*/ 3580697 h 3899784"/>
              <a:gd name="connsiteX14" fmla="*/ 3569351 w 5215287"/>
              <a:gd name="connsiteY14" fmla="*/ 3583079 h 3899784"/>
              <a:gd name="connsiteX15" fmla="*/ 3843194 w 5215287"/>
              <a:gd name="connsiteY15" fmla="*/ 3756910 h 3899784"/>
              <a:gd name="connsiteX16" fmla="*/ 4131324 w 5215287"/>
              <a:gd name="connsiteY16" fmla="*/ 3778341 h 3899784"/>
              <a:gd name="connsiteX17" fmla="*/ 4398023 w 5215287"/>
              <a:gd name="connsiteY17" fmla="*/ 3821203 h 3899784"/>
              <a:gd name="connsiteX18" fmla="*/ 4662342 w 5215287"/>
              <a:gd name="connsiteY18" fmla="*/ 3742622 h 3899784"/>
              <a:gd name="connsiteX19" fmla="*/ 4936186 w 5215287"/>
              <a:gd name="connsiteY19" fmla="*/ 3899784 h 3899784"/>
              <a:gd name="connsiteX20" fmla="*/ 5214791 w 5215287"/>
              <a:gd name="connsiteY20" fmla="*/ 3752145 h 3899784"/>
              <a:gd name="connsiteX0" fmla="*/ 0 w 5215287"/>
              <a:gd name="connsiteY0" fmla="*/ 0 h 3899784"/>
              <a:gd name="connsiteX1" fmla="*/ 215154 w 5215287"/>
              <a:gd name="connsiteY1" fmla="*/ 504685 h 3899784"/>
              <a:gd name="connsiteX2" fmla="*/ 462104 w 5215287"/>
              <a:gd name="connsiteY2" fmla="*/ 1249456 h 3899784"/>
              <a:gd name="connsiteX3" fmla="*/ 702890 w 5215287"/>
              <a:gd name="connsiteY3" fmla="*/ 1753300 h 3899784"/>
              <a:gd name="connsiteX4" fmla="*/ 957123 w 5215287"/>
              <a:gd name="connsiteY4" fmla="*/ 2149569 h 3899784"/>
              <a:gd name="connsiteX5" fmla="*/ 1200010 w 5215287"/>
              <a:gd name="connsiteY5" fmla="*/ 2530570 h 3899784"/>
              <a:gd name="connsiteX6" fmla="*/ 1447660 w 5215287"/>
              <a:gd name="connsiteY6" fmla="*/ 2930619 h 3899784"/>
              <a:gd name="connsiteX7" fmla="*/ 1716742 w 5215287"/>
              <a:gd name="connsiteY7" fmla="*/ 3047300 h 3899784"/>
              <a:gd name="connsiteX8" fmla="*/ 1966771 w 5215287"/>
              <a:gd name="connsiteY8" fmla="*/ 3285423 h 3899784"/>
              <a:gd name="connsiteX9" fmla="*/ 2235852 w 5215287"/>
              <a:gd name="connsiteY9" fmla="*/ 3459255 h 3899784"/>
              <a:gd name="connsiteX10" fmla="*/ 2512077 w 5215287"/>
              <a:gd name="connsiteY10" fmla="*/ 3406867 h 3899784"/>
              <a:gd name="connsiteX11" fmla="*/ 2766871 w 5215287"/>
              <a:gd name="connsiteY11" fmla="*/ 3440204 h 3899784"/>
              <a:gd name="connsiteX12" fmla="*/ 3055001 w 5215287"/>
              <a:gd name="connsiteY12" fmla="*/ 3511641 h 3899784"/>
              <a:gd name="connsiteX13" fmla="*/ 3326464 w 5215287"/>
              <a:gd name="connsiteY13" fmla="*/ 3580697 h 3899784"/>
              <a:gd name="connsiteX14" fmla="*/ 3569351 w 5215287"/>
              <a:gd name="connsiteY14" fmla="*/ 3583079 h 3899784"/>
              <a:gd name="connsiteX15" fmla="*/ 3843194 w 5215287"/>
              <a:gd name="connsiteY15" fmla="*/ 3756910 h 3899784"/>
              <a:gd name="connsiteX16" fmla="*/ 4131324 w 5215287"/>
              <a:gd name="connsiteY16" fmla="*/ 3778341 h 3899784"/>
              <a:gd name="connsiteX17" fmla="*/ 4398023 w 5215287"/>
              <a:gd name="connsiteY17" fmla="*/ 3821203 h 3899784"/>
              <a:gd name="connsiteX18" fmla="*/ 4662342 w 5215287"/>
              <a:gd name="connsiteY18" fmla="*/ 3742622 h 3899784"/>
              <a:gd name="connsiteX19" fmla="*/ 4936186 w 5215287"/>
              <a:gd name="connsiteY19" fmla="*/ 3899784 h 3899784"/>
              <a:gd name="connsiteX20" fmla="*/ 5214791 w 5215287"/>
              <a:gd name="connsiteY20" fmla="*/ 3752145 h 3899784"/>
              <a:gd name="connsiteX0" fmla="*/ 0 w 5260828"/>
              <a:gd name="connsiteY0" fmla="*/ 0 h 3899784"/>
              <a:gd name="connsiteX1" fmla="*/ 215154 w 5260828"/>
              <a:gd name="connsiteY1" fmla="*/ 504685 h 3899784"/>
              <a:gd name="connsiteX2" fmla="*/ 462104 w 5260828"/>
              <a:gd name="connsiteY2" fmla="*/ 1249456 h 3899784"/>
              <a:gd name="connsiteX3" fmla="*/ 702890 w 5260828"/>
              <a:gd name="connsiteY3" fmla="*/ 1753300 h 3899784"/>
              <a:gd name="connsiteX4" fmla="*/ 957123 w 5260828"/>
              <a:gd name="connsiteY4" fmla="*/ 2149569 h 3899784"/>
              <a:gd name="connsiteX5" fmla="*/ 1200010 w 5260828"/>
              <a:gd name="connsiteY5" fmla="*/ 2530570 h 3899784"/>
              <a:gd name="connsiteX6" fmla="*/ 1447660 w 5260828"/>
              <a:gd name="connsiteY6" fmla="*/ 2930619 h 3899784"/>
              <a:gd name="connsiteX7" fmla="*/ 1716742 w 5260828"/>
              <a:gd name="connsiteY7" fmla="*/ 3047300 h 3899784"/>
              <a:gd name="connsiteX8" fmla="*/ 1966771 w 5260828"/>
              <a:gd name="connsiteY8" fmla="*/ 3285423 h 3899784"/>
              <a:gd name="connsiteX9" fmla="*/ 2235852 w 5260828"/>
              <a:gd name="connsiteY9" fmla="*/ 3459255 h 3899784"/>
              <a:gd name="connsiteX10" fmla="*/ 2512077 w 5260828"/>
              <a:gd name="connsiteY10" fmla="*/ 3406867 h 3899784"/>
              <a:gd name="connsiteX11" fmla="*/ 2766871 w 5260828"/>
              <a:gd name="connsiteY11" fmla="*/ 3440204 h 3899784"/>
              <a:gd name="connsiteX12" fmla="*/ 3055001 w 5260828"/>
              <a:gd name="connsiteY12" fmla="*/ 3511641 h 3899784"/>
              <a:gd name="connsiteX13" fmla="*/ 3326464 w 5260828"/>
              <a:gd name="connsiteY13" fmla="*/ 3580697 h 3899784"/>
              <a:gd name="connsiteX14" fmla="*/ 3569351 w 5260828"/>
              <a:gd name="connsiteY14" fmla="*/ 3583079 h 3899784"/>
              <a:gd name="connsiteX15" fmla="*/ 3843194 w 5260828"/>
              <a:gd name="connsiteY15" fmla="*/ 3756910 h 3899784"/>
              <a:gd name="connsiteX16" fmla="*/ 4131324 w 5260828"/>
              <a:gd name="connsiteY16" fmla="*/ 3778341 h 3899784"/>
              <a:gd name="connsiteX17" fmla="*/ 4398023 w 5260828"/>
              <a:gd name="connsiteY17" fmla="*/ 3821203 h 3899784"/>
              <a:gd name="connsiteX18" fmla="*/ 4662342 w 5260828"/>
              <a:gd name="connsiteY18" fmla="*/ 3742622 h 3899784"/>
              <a:gd name="connsiteX19" fmla="*/ 4936186 w 5260828"/>
              <a:gd name="connsiteY19" fmla="*/ 3899784 h 3899784"/>
              <a:gd name="connsiteX20" fmla="*/ 5214791 w 5260828"/>
              <a:gd name="connsiteY20" fmla="*/ 3752145 h 3899784"/>
              <a:gd name="connsiteX21" fmla="*/ 5212409 w 5260828"/>
              <a:gd name="connsiteY21" fmla="*/ 3754527 h 3899784"/>
              <a:gd name="connsiteX0" fmla="*/ 0 w 5474842"/>
              <a:gd name="connsiteY0" fmla="*/ 0 h 3899784"/>
              <a:gd name="connsiteX1" fmla="*/ 215154 w 5474842"/>
              <a:gd name="connsiteY1" fmla="*/ 504685 h 3899784"/>
              <a:gd name="connsiteX2" fmla="*/ 462104 w 5474842"/>
              <a:gd name="connsiteY2" fmla="*/ 1249456 h 3899784"/>
              <a:gd name="connsiteX3" fmla="*/ 702890 w 5474842"/>
              <a:gd name="connsiteY3" fmla="*/ 1753300 h 3899784"/>
              <a:gd name="connsiteX4" fmla="*/ 957123 w 5474842"/>
              <a:gd name="connsiteY4" fmla="*/ 2149569 h 3899784"/>
              <a:gd name="connsiteX5" fmla="*/ 1200010 w 5474842"/>
              <a:gd name="connsiteY5" fmla="*/ 2530570 h 3899784"/>
              <a:gd name="connsiteX6" fmla="*/ 1447660 w 5474842"/>
              <a:gd name="connsiteY6" fmla="*/ 2930619 h 3899784"/>
              <a:gd name="connsiteX7" fmla="*/ 1716742 w 5474842"/>
              <a:gd name="connsiteY7" fmla="*/ 3047300 h 3899784"/>
              <a:gd name="connsiteX8" fmla="*/ 1966771 w 5474842"/>
              <a:gd name="connsiteY8" fmla="*/ 3285423 h 3899784"/>
              <a:gd name="connsiteX9" fmla="*/ 2235852 w 5474842"/>
              <a:gd name="connsiteY9" fmla="*/ 3459255 h 3899784"/>
              <a:gd name="connsiteX10" fmla="*/ 2512077 w 5474842"/>
              <a:gd name="connsiteY10" fmla="*/ 3406867 h 3899784"/>
              <a:gd name="connsiteX11" fmla="*/ 2766871 w 5474842"/>
              <a:gd name="connsiteY11" fmla="*/ 3440204 h 3899784"/>
              <a:gd name="connsiteX12" fmla="*/ 3055001 w 5474842"/>
              <a:gd name="connsiteY12" fmla="*/ 3511641 h 3899784"/>
              <a:gd name="connsiteX13" fmla="*/ 3326464 w 5474842"/>
              <a:gd name="connsiteY13" fmla="*/ 3580697 h 3899784"/>
              <a:gd name="connsiteX14" fmla="*/ 3569351 w 5474842"/>
              <a:gd name="connsiteY14" fmla="*/ 3583079 h 3899784"/>
              <a:gd name="connsiteX15" fmla="*/ 3843194 w 5474842"/>
              <a:gd name="connsiteY15" fmla="*/ 3756910 h 3899784"/>
              <a:gd name="connsiteX16" fmla="*/ 4131324 w 5474842"/>
              <a:gd name="connsiteY16" fmla="*/ 3778341 h 3899784"/>
              <a:gd name="connsiteX17" fmla="*/ 4398023 w 5474842"/>
              <a:gd name="connsiteY17" fmla="*/ 3821203 h 3899784"/>
              <a:gd name="connsiteX18" fmla="*/ 4662342 w 5474842"/>
              <a:gd name="connsiteY18" fmla="*/ 3742622 h 3899784"/>
              <a:gd name="connsiteX19" fmla="*/ 4936186 w 5474842"/>
              <a:gd name="connsiteY19" fmla="*/ 3899784 h 3899784"/>
              <a:gd name="connsiteX20" fmla="*/ 5214791 w 5474842"/>
              <a:gd name="connsiteY20" fmla="*/ 3752145 h 3899784"/>
              <a:gd name="connsiteX21" fmla="*/ 5474346 w 5474842"/>
              <a:gd name="connsiteY21" fmla="*/ 3747383 h 3899784"/>
              <a:gd name="connsiteX0" fmla="*/ 0 w 5474842"/>
              <a:gd name="connsiteY0" fmla="*/ 0 h 3899784"/>
              <a:gd name="connsiteX1" fmla="*/ 215154 w 5474842"/>
              <a:gd name="connsiteY1" fmla="*/ 504685 h 3899784"/>
              <a:gd name="connsiteX2" fmla="*/ 462104 w 5474842"/>
              <a:gd name="connsiteY2" fmla="*/ 1249456 h 3899784"/>
              <a:gd name="connsiteX3" fmla="*/ 702890 w 5474842"/>
              <a:gd name="connsiteY3" fmla="*/ 1753300 h 3899784"/>
              <a:gd name="connsiteX4" fmla="*/ 957123 w 5474842"/>
              <a:gd name="connsiteY4" fmla="*/ 2149569 h 3899784"/>
              <a:gd name="connsiteX5" fmla="*/ 1200010 w 5474842"/>
              <a:gd name="connsiteY5" fmla="*/ 2530570 h 3899784"/>
              <a:gd name="connsiteX6" fmla="*/ 1447660 w 5474842"/>
              <a:gd name="connsiteY6" fmla="*/ 2930619 h 3899784"/>
              <a:gd name="connsiteX7" fmla="*/ 1716742 w 5474842"/>
              <a:gd name="connsiteY7" fmla="*/ 3047300 h 3899784"/>
              <a:gd name="connsiteX8" fmla="*/ 1966771 w 5474842"/>
              <a:gd name="connsiteY8" fmla="*/ 3285423 h 3899784"/>
              <a:gd name="connsiteX9" fmla="*/ 2235852 w 5474842"/>
              <a:gd name="connsiteY9" fmla="*/ 3459255 h 3899784"/>
              <a:gd name="connsiteX10" fmla="*/ 2512077 w 5474842"/>
              <a:gd name="connsiteY10" fmla="*/ 3406867 h 3899784"/>
              <a:gd name="connsiteX11" fmla="*/ 2766871 w 5474842"/>
              <a:gd name="connsiteY11" fmla="*/ 3440204 h 3899784"/>
              <a:gd name="connsiteX12" fmla="*/ 3055001 w 5474842"/>
              <a:gd name="connsiteY12" fmla="*/ 3511641 h 3899784"/>
              <a:gd name="connsiteX13" fmla="*/ 3326464 w 5474842"/>
              <a:gd name="connsiteY13" fmla="*/ 3580697 h 3899784"/>
              <a:gd name="connsiteX14" fmla="*/ 3569351 w 5474842"/>
              <a:gd name="connsiteY14" fmla="*/ 3583079 h 3899784"/>
              <a:gd name="connsiteX15" fmla="*/ 3843194 w 5474842"/>
              <a:gd name="connsiteY15" fmla="*/ 3756910 h 3899784"/>
              <a:gd name="connsiteX16" fmla="*/ 4131324 w 5474842"/>
              <a:gd name="connsiteY16" fmla="*/ 3778341 h 3899784"/>
              <a:gd name="connsiteX17" fmla="*/ 4398023 w 5474842"/>
              <a:gd name="connsiteY17" fmla="*/ 3821203 h 3899784"/>
              <a:gd name="connsiteX18" fmla="*/ 4662342 w 5474842"/>
              <a:gd name="connsiteY18" fmla="*/ 3742622 h 3899784"/>
              <a:gd name="connsiteX19" fmla="*/ 4936186 w 5474842"/>
              <a:gd name="connsiteY19" fmla="*/ 3899784 h 3899784"/>
              <a:gd name="connsiteX20" fmla="*/ 5214791 w 5474842"/>
              <a:gd name="connsiteY20" fmla="*/ 3752145 h 3899784"/>
              <a:gd name="connsiteX21" fmla="*/ 5474346 w 5474842"/>
              <a:gd name="connsiteY21" fmla="*/ 3747383 h 3899784"/>
              <a:gd name="connsiteX0" fmla="*/ 0 w 5474842"/>
              <a:gd name="connsiteY0" fmla="*/ 0 h 3899784"/>
              <a:gd name="connsiteX1" fmla="*/ 215154 w 5474842"/>
              <a:gd name="connsiteY1" fmla="*/ 504685 h 3899784"/>
              <a:gd name="connsiteX2" fmla="*/ 462104 w 5474842"/>
              <a:gd name="connsiteY2" fmla="*/ 1249456 h 3899784"/>
              <a:gd name="connsiteX3" fmla="*/ 702890 w 5474842"/>
              <a:gd name="connsiteY3" fmla="*/ 1753300 h 3899784"/>
              <a:gd name="connsiteX4" fmla="*/ 957123 w 5474842"/>
              <a:gd name="connsiteY4" fmla="*/ 2149569 h 3899784"/>
              <a:gd name="connsiteX5" fmla="*/ 1200010 w 5474842"/>
              <a:gd name="connsiteY5" fmla="*/ 2530570 h 3899784"/>
              <a:gd name="connsiteX6" fmla="*/ 1447660 w 5474842"/>
              <a:gd name="connsiteY6" fmla="*/ 2930619 h 3899784"/>
              <a:gd name="connsiteX7" fmla="*/ 1716742 w 5474842"/>
              <a:gd name="connsiteY7" fmla="*/ 3047300 h 3899784"/>
              <a:gd name="connsiteX8" fmla="*/ 1966771 w 5474842"/>
              <a:gd name="connsiteY8" fmla="*/ 3285423 h 3899784"/>
              <a:gd name="connsiteX9" fmla="*/ 2235852 w 5474842"/>
              <a:gd name="connsiteY9" fmla="*/ 3459255 h 3899784"/>
              <a:gd name="connsiteX10" fmla="*/ 2512077 w 5474842"/>
              <a:gd name="connsiteY10" fmla="*/ 3406867 h 3899784"/>
              <a:gd name="connsiteX11" fmla="*/ 2766871 w 5474842"/>
              <a:gd name="connsiteY11" fmla="*/ 3440204 h 3899784"/>
              <a:gd name="connsiteX12" fmla="*/ 3055001 w 5474842"/>
              <a:gd name="connsiteY12" fmla="*/ 3511641 h 3899784"/>
              <a:gd name="connsiteX13" fmla="*/ 3326464 w 5474842"/>
              <a:gd name="connsiteY13" fmla="*/ 3580697 h 3899784"/>
              <a:gd name="connsiteX14" fmla="*/ 3569351 w 5474842"/>
              <a:gd name="connsiteY14" fmla="*/ 3583079 h 3899784"/>
              <a:gd name="connsiteX15" fmla="*/ 3843194 w 5474842"/>
              <a:gd name="connsiteY15" fmla="*/ 3756910 h 3899784"/>
              <a:gd name="connsiteX16" fmla="*/ 4131324 w 5474842"/>
              <a:gd name="connsiteY16" fmla="*/ 3778341 h 3899784"/>
              <a:gd name="connsiteX17" fmla="*/ 4398023 w 5474842"/>
              <a:gd name="connsiteY17" fmla="*/ 3821203 h 3899784"/>
              <a:gd name="connsiteX18" fmla="*/ 4662342 w 5474842"/>
              <a:gd name="connsiteY18" fmla="*/ 3742622 h 3899784"/>
              <a:gd name="connsiteX19" fmla="*/ 4936186 w 5474842"/>
              <a:gd name="connsiteY19" fmla="*/ 3899784 h 3899784"/>
              <a:gd name="connsiteX20" fmla="*/ 5214791 w 5474842"/>
              <a:gd name="connsiteY20" fmla="*/ 3752145 h 3899784"/>
              <a:gd name="connsiteX21" fmla="*/ 5474346 w 5474842"/>
              <a:gd name="connsiteY21" fmla="*/ 3747383 h 3899784"/>
              <a:gd name="connsiteX0" fmla="*/ 0 w 5517605"/>
              <a:gd name="connsiteY0" fmla="*/ 0 h 3899784"/>
              <a:gd name="connsiteX1" fmla="*/ 215154 w 5517605"/>
              <a:gd name="connsiteY1" fmla="*/ 504685 h 3899784"/>
              <a:gd name="connsiteX2" fmla="*/ 462104 w 5517605"/>
              <a:gd name="connsiteY2" fmla="*/ 1249456 h 3899784"/>
              <a:gd name="connsiteX3" fmla="*/ 702890 w 5517605"/>
              <a:gd name="connsiteY3" fmla="*/ 1753300 h 3899784"/>
              <a:gd name="connsiteX4" fmla="*/ 957123 w 5517605"/>
              <a:gd name="connsiteY4" fmla="*/ 2149569 h 3899784"/>
              <a:gd name="connsiteX5" fmla="*/ 1200010 w 5517605"/>
              <a:gd name="connsiteY5" fmla="*/ 2530570 h 3899784"/>
              <a:gd name="connsiteX6" fmla="*/ 1447660 w 5517605"/>
              <a:gd name="connsiteY6" fmla="*/ 2930619 h 3899784"/>
              <a:gd name="connsiteX7" fmla="*/ 1716742 w 5517605"/>
              <a:gd name="connsiteY7" fmla="*/ 3047300 h 3899784"/>
              <a:gd name="connsiteX8" fmla="*/ 1966771 w 5517605"/>
              <a:gd name="connsiteY8" fmla="*/ 3285423 h 3899784"/>
              <a:gd name="connsiteX9" fmla="*/ 2235852 w 5517605"/>
              <a:gd name="connsiteY9" fmla="*/ 3459255 h 3899784"/>
              <a:gd name="connsiteX10" fmla="*/ 2512077 w 5517605"/>
              <a:gd name="connsiteY10" fmla="*/ 3406867 h 3899784"/>
              <a:gd name="connsiteX11" fmla="*/ 2766871 w 5517605"/>
              <a:gd name="connsiteY11" fmla="*/ 3440204 h 3899784"/>
              <a:gd name="connsiteX12" fmla="*/ 3055001 w 5517605"/>
              <a:gd name="connsiteY12" fmla="*/ 3511641 h 3899784"/>
              <a:gd name="connsiteX13" fmla="*/ 3326464 w 5517605"/>
              <a:gd name="connsiteY13" fmla="*/ 3580697 h 3899784"/>
              <a:gd name="connsiteX14" fmla="*/ 3569351 w 5517605"/>
              <a:gd name="connsiteY14" fmla="*/ 3583079 h 3899784"/>
              <a:gd name="connsiteX15" fmla="*/ 3843194 w 5517605"/>
              <a:gd name="connsiteY15" fmla="*/ 3756910 h 3899784"/>
              <a:gd name="connsiteX16" fmla="*/ 4131324 w 5517605"/>
              <a:gd name="connsiteY16" fmla="*/ 3778341 h 3899784"/>
              <a:gd name="connsiteX17" fmla="*/ 4398023 w 5517605"/>
              <a:gd name="connsiteY17" fmla="*/ 3821203 h 3899784"/>
              <a:gd name="connsiteX18" fmla="*/ 4662342 w 5517605"/>
              <a:gd name="connsiteY18" fmla="*/ 3742622 h 3899784"/>
              <a:gd name="connsiteX19" fmla="*/ 4936186 w 5517605"/>
              <a:gd name="connsiteY19" fmla="*/ 3899784 h 3899784"/>
              <a:gd name="connsiteX20" fmla="*/ 5214791 w 5517605"/>
              <a:gd name="connsiteY20" fmla="*/ 3752145 h 3899784"/>
              <a:gd name="connsiteX21" fmla="*/ 5474346 w 5517605"/>
              <a:gd name="connsiteY21" fmla="*/ 3747383 h 3899784"/>
              <a:gd name="connsiteX22" fmla="*/ 5474345 w 5517605"/>
              <a:gd name="connsiteY22" fmla="*/ 3742621 h 3899784"/>
              <a:gd name="connsiteX0" fmla="*/ 0 w 5731520"/>
              <a:gd name="connsiteY0" fmla="*/ 0 h 3899784"/>
              <a:gd name="connsiteX1" fmla="*/ 215154 w 5731520"/>
              <a:gd name="connsiteY1" fmla="*/ 504685 h 3899784"/>
              <a:gd name="connsiteX2" fmla="*/ 462104 w 5731520"/>
              <a:gd name="connsiteY2" fmla="*/ 1249456 h 3899784"/>
              <a:gd name="connsiteX3" fmla="*/ 702890 w 5731520"/>
              <a:gd name="connsiteY3" fmla="*/ 1753300 h 3899784"/>
              <a:gd name="connsiteX4" fmla="*/ 957123 w 5731520"/>
              <a:gd name="connsiteY4" fmla="*/ 2149569 h 3899784"/>
              <a:gd name="connsiteX5" fmla="*/ 1200010 w 5731520"/>
              <a:gd name="connsiteY5" fmla="*/ 2530570 h 3899784"/>
              <a:gd name="connsiteX6" fmla="*/ 1447660 w 5731520"/>
              <a:gd name="connsiteY6" fmla="*/ 2930619 h 3899784"/>
              <a:gd name="connsiteX7" fmla="*/ 1716742 w 5731520"/>
              <a:gd name="connsiteY7" fmla="*/ 3047300 h 3899784"/>
              <a:gd name="connsiteX8" fmla="*/ 1966771 w 5731520"/>
              <a:gd name="connsiteY8" fmla="*/ 3285423 h 3899784"/>
              <a:gd name="connsiteX9" fmla="*/ 2235852 w 5731520"/>
              <a:gd name="connsiteY9" fmla="*/ 3459255 h 3899784"/>
              <a:gd name="connsiteX10" fmla="*/ 2512077 w 5731520"/>
              <a:gd name="connsiteY10" fmla="*/ 3406867 h 3899784"/>
              <a:gd name="connsiteX11" fmla="*/ 2766871 w 5731520"/>
              <a:gd name="connsiteY11" fmla="*/ 3440204 h 3899784"/>
              <a:gd name="connsiteX12" fmla="*/ 3055001 w 5731520"/>
              <a:gd name="connsiteY12" fmla="*/ 3511641 h 3899784"/>
              <a:gd name="connsiteX13" fmla="*/ 3326464 w 5731520"/>
              <a:gd name="connsiteY13" fmla="*/ 3580697 h 3899784"/>
              <a:gd name="connsiteX14" fmla="*/ 3569351 w 5731520"/>
              <a:gd name="connsiteY14" fmla="*/ 3583079 h 3899784"/>
              <a:gd name="connsiteX15" fmla="*/ 3843194 w 5731520"/>
              <a:gd name="connsiteY15" fmla="*/ 3756910 h 3899784"/>
              <a:gd name="connsiteX16" fmla="*/ 4131324 w 5731520"/>
              <a:gd name="connsiteY16" fmla="*/ 3778341 h 3899784"/>
              <a:gd name="connsiteX17" fmla="*/ 4398023 w 5731520"/>
              <a:gd name="connsiteY17" fmla="*/ 3821203 h 3899784"/>
              <a:gd name="connsiteX18" fmla="*/ 4662342 w 5731520"/>
              <a:gd name="connsiteY18" fmla="*/ 3742622 h 3899784"/>
              <a:gd name="connsiteX19" fmla="*/ 4936186 w 5731520"/>
              <a:gd name="connsiteY19" fmla="*/ 3899784 h 3899784"/>
              <a:gd name="connsiteX20" fmla="*/ 5214791 w 5731520"/>
              <a:gd name="connsiteY20" fmla="*/ 3752145 h 3899784"/>
              <a:gd name="connsiteX21" fmla="*/ 5474346 w 5731520"/>
              <a:gd name="connsiteY21" fmla="*/ 3747383 h 3899784"/>
              <a:gd name="connsiteX22" fmla="*/ 5731520 w 5731520"/>
              <a:gd name="connsiteY22" fmla="*/ 3747383 h 3899784"/>
              <a:gd name="connsiteX0" fmla="*/ 0 w 5773985"/>
              <a:gd name="connsiteY0" fmla="*/ 0 h 3899784"/>
              <a:gd name="connsiteX1" fmla="*/ 215154 w 5773985"/>
              <a:gd name="connsiteY1" fmla="*/ 504685 h 3899784"/>
              <a:gd name="connsiteX2" fmla="*/ 462104 w 5773985"/>
              <a:gd name="connsiteY2" fmla="*/ 1249456 h 3899784"/>
              <a:gd name="connsiteX3" fmla="*/ 702890 w 5773985"/>
              <a:gd name="connsiteY3" fmla="*/ 1753300 h 3899784"/>
              <a:gd name="connsiteX4" fmla="*/ 957123 w 5773985"/>
              <a:gd name="connsiteY4" fmla="*/ 2149569 h 3899784"/>
              <a:gd name="connsiteX5" fmla="*/ 1200010 w 5773985"/>
              <a:gd name="connsiteY5" fmla="*/ 2530570 h 3899784"/>
              <a:gd name="connsiteX6" fmla="*/ 1447660 w 5773985"/>
              <a:gd name="connsiteY6" fmla="*/ 2930619 h 3899784"/>
              <a:gd name="connsiteX7" fmla="*/ 1716742 w 5773985"/>
              <a:gd name="connsiteY7" fmla="*/ 3047300 h 3899784"/>
              <a:gd name="connsiteX8" fmla="*/ 1966771 w 5773985"/>
              <a:gd name="connsiteY8" fmla="*/ 3285423 h 3899784"/>
              <a:gd name="connsiteX9" fmla="*/ 2235852 w 5773985"/>
              <a:gd name="connsiteY9" fmla="*/ 3459255 h 3899784"/>
              <a:gd name="connsiteX10" fmla="*/ 2512077 w 5773985"/>
              <a:gd name="connsiteY10" fmla="*/ 3406867 h 3899784"/>
              <a:gd name="connsiteX11" fmla="*/ 2766871 w 5773985"/>
              <a:gd name="connsiteY11" fmla="*/ 3440204 h 3899784"/>
              <a:gd name="connsiteX12" fmla="*/ 3055001 w 5773985"/>
              <a:gd name="connsiteY12" fmla="*/ 3511641 h 3899784"/>
              <a:gd name="connsiteX13" fmla="*/ 3326464 w 5773985"/>
              <a:gd name="connsiteY13" fmla="*/ 3580697 h 3899784"/>
              <a:gd name="connsiteX14" fmla="*/ 3569351 w 5773985"/>
              <a:gd name="connsiteY14" fmla="*/ 3583079 h 3899784"/>
              <a:gd name="connsiteX15" fmla="*/ 3843194 w 5773985"/>
              <a:gd name="connsiteY15" fmla="*/ 3756910 h 3899784"/>
              <a:gd name="connsiteX16" fmla="*/ 4131324 w 5773985"/>
              <a:gd name="connsiteY16" fmla="*/ 3778341 h 3899784"/>
              <a:gd name="connsiteX17" fmla="*/ 4398023 w 5773985"/>
              <a:gd name="connsiteY17" fmla="*/ 3821203 h 3899784"/>
              <a:gd name="connsiteX18" fmla="*/ 4662342 w 5773985"/>
              <a:gd name="connsiteY18" fmla="*/ 3742622 h 3899784"/>
              <a:gd name="connsiteX19" fmla="*/ 4936186 w 5773985"/>
              <a:gd name="connsiteY19" fmla="*/ 3899784 h 3899784"/>
              <a:gd name="connsiteX20" fmla="*/ 5214791 w 5773985"/>
              <a:gd name="connsiteY20" fmla="*/ 3752145 h 3899784"/>
              <a:gd name="connsiteX21" fmla="*/ 5474346 w 5773985"/>
              <a:gd name="connsiteY21" fmla="*/ 3747383 h 3899784"/>
              <a:gd name="connsiteX22" fmla="*/ 5731520 w 5773985"/>
              <a:gd name="connsiteY22" fmla="*/ 3747383 h 3899784"/>
              <a:gd name="connsiteX23" fmla="*/ 5729138 w 5773985"/>
              <a:gd name="connsiteY23" fmla="*/ 3749764 h 3899784"/>
              <a:gd name="connsiteX0" fmla="*/ 0 w 5974902"/>
              <a:gd name="connsiteY0" fmla="*/ 0 h 3899784"/>
              <a:gd name="connsiteX1" fmla="*/ 215154 w 5974902"/>
              <a:gd name="connsiteY1" fmla="*/ 504685 h 3899784"/>
              <a:gd name="connsiteX2" fmla="*/ 462104 w 5974902"/>
              <a:gd name="connsiteY2" fmla="*/ 1249456 h 3899784"/>
              <a:gd name="connsiteX3" fmla="*/ 702890 w 5974902"/>
              <a:gd name="connsiteY3" fmla="*/ 1753300 h 3899784"/>
              <a:gd name="connsiteX4" fmla="*/ 957123 w 5974902"/>
              <a:gd name="connsiteY4" fmla="*/ 2149569 h 3899784"/>
              <a:gd name="connsiteX5" fmla="*/ 1200010 w 5974902"/>
              <a:gd name="connsiteY5" fmla="*/ 2530570 h 3899784"/>
              <a:gd name="connsiteX6" fmla="*/ 1447660 w 5974902"/>
              <a:gd name="connsiteY6" fmla="*/ 2930619 h 3899784"/>
              <a:gd name="connsiteX7" fmla="*/ 1716742 w 5974902"/>
              <a:gd name="connsiteY7" fmla="*/ 3047300 h 3899784"/>
              <a:gd name="connsiteX8" fmla="*/ 1966771 w 5974902"/>
              <a:gd name="connsiteY8" fmla="*/ 3285423 h 3899784"/>
              <a:gd name="connsiteX9" fmla="*/ 2235852 w 5974902"/>
              <a:gd name="connsiteY9" fmla="*/ 3459255 h 3899784"/>
              <a:gd name="connsiteX10" fmla="*/ 2512077 w 5974902"/>
              <a:gd name="connsiteY10" fmla="*/ 3406867 h 3899784"/>
              <a:gd name="connsiteX11" fmla="*/ 2766871 w 5974902"/>
              <a:gd name="connsiteY11" fmla="*/ 3440204 h 3899784"/>
              <a:gd name="connsiteX12" fmla="*/ 3055001 w 5974902"/>
              <a:gd name="connsiteY12" fmla="*/ 3511641 h 3899784"/>
              <a:gd name="connsiteX13" fmla="*/ 3326464 w 5974902"/>
              <a:gd name="connsiteY13" fmla="*/ 3580697 h 3899784"/>
              <a:gd name="connsiteX14" fmla="*/ 3569351 w 5974902"/>
              <a:gd name="connsiteY14" fmla="*/ 3583079 h 3899784"/>
              <a:gd name="connsiteX15" fmla="*/ 3843194 w 5974902"/>
              <a:gd name="connsiteY15" fmla="*/ 3756910 h 3899784"/>
              <a:gd name="connsiteX16" fmla="*/ 4131324 w 5974902"/>
              <a:gd name="connsiteY16" fmla="*/ 3778341 h 3899784"/>
              <a:gd name="connsiteX17" fmla="*/ 4398023 w 5974902"/>
              <a:gd name="connsiteY17" fmla="*/ 3821203 h 3899784"/>
              <a:gd name="connsiteX18" fmla="*/ 4662342 w 5974902"/>
              <a:gd name="connsiteY18" fmla="*/ 3742622 h 3899784"/>
              <a:gd name="connsiteX19" fmla="*/ 4936186 w 5974902"/>
              <a:gd name="connsiteY19" fmla="*/ 3899784 h 3899784"/>
              <a:gd name="connsiteX20" fmla="*/ 5214791 w 5974902"/>
              <a:gd name="connsiteY20" fmla="*/ 3752145 h 3899784"/>
              <a:gd name="connsiteX21" fmla="*/ 5474346 w 5974902"/>
              <a:gd name="connsiteY21" fmla="*/ 3747383 h 3899784"/>
              <a:gd name="connsiteX22" fmla="*/ 5731520 w 5974902"/>
              <a:gd name="connsiteY22" fmla="*/ 3747383 h 3899784"/>
              <a:gd name="connsiteX23" fmla="*/ 5974406 w 5974902"/>
              <a:gd name="connsiteY23" fmla="*/ 3592602 h 3899784"/>
              <a:gd name="connsiteX0" fmla="*/ 0 w 5974902"/>
              <a:gd name="connsiteY0" fmla="*/ 0 h 3899784"/>
              <a:gd name="connsiteX1" fmla="*/ 215154 w 5974902"/>
              <a:gd name="connsiteY1" fmla="*/ 504685 h 3899784"/>
              <a:gd name="connsiteX2" fmla="*/ 462104 w 5974902"/>
              <a:gd name="connsiteY2" fmla="*/ 1249456 h 3899784"/>
              <a:gd name="connsiteX3" fmla="*/ 702890 w 5974902"/>
              <a:gd name="connsiteY3" fmla="*/ 1753300 h 3899784"/>
              <a:gd name="connsiteX4" fmla="*/ 957123 w 5974902"/>
              <a:gd name="connsiteY4" fmla="*/ 2149569 h 3899784"/>
              <a:gd name="connsiteX5" fmla="*/ 1200010 w 5974902"/>
              <a:gd name="connsiteY5" fmla="*/ 2530570 h 3899784"/>
              <a:gd name="connsiteX6" fmla="*/ 1447660 w 5974902"/>
              <a:gd name="connsiteY6" fmla="*/ 2930619 h 3899784"/>
              <a:gd name="connsiteX7" fmla="*/ 1716742 w 5974902"/>
              <a:gd name="connsiteY7" fmla="*/ 3047300 h 3899784"/>
              <a:gd name="connsiteX8" fmla="*/ 1966771 w 5974902"/>
              <a:gd name="connsiteY8" fmla="*/ 3285423 h 3899784"/>
              <a:gd name="connsiteX9" fmla="*/ 2235852 w 5974902"/>
              <a:gd name="connsiteY9" fmla="*/ 3459255 h 3899784"/>
              <a:gd name="connsiteX10" fmla="*/ 2512077 w 5974902"/>
              <a:gd name="connsiteY10" fmla="*/ 3406867 h 3899784"/>
              <a:gd name="connsiteX11" fmla="*/ 2766871 w 5974902"/>
              <a:gd name="connsiteY11" fmla="*/ 3440204 h 3899784"/>
              <a:gd name="connsiteX12" fmla="*/ 3055001 w 5974902"/>
              <a:gd name="connsiteY12" fmla="*/ 3511641 h 3899784"/>
              <a:gd name="connsiteX13" fmla="*/ 3326464 w 5974902"/>
              <a:gd name="connsiteY13" fmla="*/ 3580697 h 3899784"/>
              <a:gd name="connsiteX14" fmla="*/ 3569351 w 5974902"/>
              <a:gd name="connsiteY14" fmla="*/ 3583079 h 3899784"/>
              <a:gd name="connsiteX15" fmla="*/ 3843194 w 5974902"/>
              <a:gd name="connsiteY15" fmla="*/ 3756910 h 3899784"/>
              <a:gd name="connsiteX16" fmla="*/ 4131324 w 5974902"/>
              <a:gd name="connsiteY16" fmla="*/ 3778341 h 3899784"/>
              <a:gd name="connsiteX17" fmla="*/ 4398023 w 5974902"/>
              <a:gd name="connsiteY17" fmla="*/ 3821203 h 3899784"/>
              <a:gd name="connsiteX18" fmla="*/ 4662342 w 5974902"/>
              <a:gd name="connsiteY18" fmla="*/ 3742622 h 3899784"/>
              <a:gd name="connsiteX19" fmla="*/ 4936186 w 5974902"/>
              <a:gd name="connsiteY19" fmla="*/ 3899784 h 3899784"/>
              <a:gd name="connsiteX20" fmla="*/ 5214791 w 5974902"/>
              <a:gd name="connsiteY20" fmla="*/ 3752145 h 3899784"/>
              <a:gd name="connsiteX21" fmla="*/ 5474346 w 5974902"/>
              <a:gd name="connsiteY21" fmla="*/ 3747383 h 3899784"/>
              <a:gd name="connsiteX22" fmla="*/ 5731520 w 5974902"/>
              <a:gd name="connsiteY22" fmla="*/ 3747383 h 3899784"/>
              <a:gd name="connsiteX23" fmla="*/ 5974406 w 5974902"/>
              <a:gd name="connsiteY23" fmla="*/ 3592602 h 3899784"/>
              <a:gd name="connsiteX0" fmla="*/ 0 w 6015284"/>
              <a:gd name="connsiteY0" fmla="*/ 0 h 3899784"/>
              <a:gd name="connsiteX1" fmla="*/ 215154 w 6015284"/>
              <a:gd name="connsiteY1" fmla="*/ 504685 h 3899784"/>
              <a:gd name="connsiteX2" fmla="*/ 462104 w 6015284"/>
              <a:gd name="connsiteY2" fmla="*/ 1249456 h 3899784"/>
              <a:gd name="connsiteX3" fmla="*/ 702890 w 6015284"/>
              <a:gd name="connsiteY3" fmla="*/ 1753300 h 3899784"/>
              <a:gd name="connsiteX4" fmla="*/ 957123 w 6015284"/>
              <a:gd name="connsiteY4" fmla="*/ 2149569 h 3899784"/>
              <a:gd name="connsiteX5" fmla="*/ 1200010 w 6015284"/>
              <a:gd name="connsiteY5" fmla="*/ 2530570 h 3899784"/>
              <a:gd name="connsiteX6" fmla="*/ 1447660 w 6015284"/>
              <a:gd name="connsiteY6" fmla="*/ 2930619 h 3899784"/>
              <a:gd name="connsiteX7" fmla="*/ 1716742 w 6015284"/>
              <a:gd name="connsiteY7" fmla="*/ 3047300 h 3899784"/>
              <a:gd name="connsiteX8" fmla="*/ 1966771 w 6015284"/>
              <a:gd name="connsiteY8" fmla="*/ 3285423 h 3899784"/>
              <a:gd name="connsiteX9" fmla="*/ 2235852 w 6015284"/>
              <a:gd name="connsiteY9" fmla="*/ 3459255 h 3899784"/>
              <a:gd name="connsiteX10" fmla="*/ 2512077 w 6015284"/>
              <a:gd name="connsiteY10" fmla="*/ 3406867 h 3899784"/>
              <a:gd name="connsiteX11" fmla="*/ 2766871 w 6015284"/>
              <a:gd name="connsiteY11" fmla="*/ 3440204 h 3899784"/>
              <a:gd name="connsiteX12" fmla="*/ 3055001 w 6015284"/>
              <a:gd name="connsiteY12" fmla="*/ 3511641 h 3899784"/>
              <a:gd name="connsiteX13" fmla="*/ 3326464 w 6015284"/>
              <a:gd name="connsiteY13" fmla="*/ 3580697 h 3899784"/>
              <a:gd name="connsiteX14" fmla="*/ 3569351 w 6015284"/>
              <a:gd name="connsiteY14" fmla="*/ 3583079 h 3899784"/>
              <a:gd name="connsiteX15" fmla="*/ 3843194 w 6015284"/>
              <a:gd name="connsiteY15" fmla="*/ 3756910 h 3899784"/>
              <a:gd name="connsiteX16" fmla="*/ 4131324 w 6015284"/>
              <a:gd name="connsiteY16" fmla="*/ 3778341 h 3899784"/>
              <a:gd name="connsiteX17" fmla="*/ 4398023 w 6015284"/>
              <a:gd name="connsiteY17" fmla="*/ 3821203 h 3899784"/>
              <a:gd name="connsiteX18" fmla="*/ 4662342 w 6015284"/>
              <a:gd name="connsiteY18" fmla="*/ 3742622 h 3899784"/>
              <a:gd name="connsiteX19" fmla="*/ 4936186 w 6015284"/>
              <a:gd name="connsiteY19" fmla="*/ 3899784 h 3899784"/>
              <a:gd name="connsiteX20" fmla="*/ 5214791 w 6015284"/>
              <a:gd name="connsiteY20" fmla="*/ 3752145 h 3899784"/>
              <a:gd name="connsiteX21" fmla="*/ 5474346 w 6015284"/>
              <a:gd name="connsiteY21" fmla="*/ 3747383 h 3899784"/>
              <a:gd name="connsiteX22" fmla="*/ 5731520 w 6015284"/>
              <a:gd name="connsiteY22" fmla="*/ 3747383 h 3899784"/>
              <a:gd name="connsiteX23" fmla="*/ 5974406 w 6015284"/>
              <a:gd name="connsiteY23" fmla="*/ 3592602 h 3899784"/>
              <a:gd name="connsiteX24" fmla="*/ 5976787 w 6015284"/>
              <a:gd name="connsiteY24" fmla="*/ 3592602 h 3899784"/>
              <a:gd name="connsiteX0" fmla="*/ 0 w 6233962"/>
              <a:gd name="connsiteY0" fmla="*/ 0 h 3899784"/>
              <a:gd name="connsiteX1" fmla="*/ 215154 w 6233962"/>
              <a:gd name="connsiteY1" fmla="*/ 504685 h 3899784"/>
              <a:gd name="connsiteX2" fmla="*/ 462104 w 6233962"/>
              <a:gd name="connsiteY2" fmla="*/ 1249456 h 3899784"/>
              <a:gd name="connsiteX3" fmla="*/ 702890 w 6233962"/>
              <a:gd name="connsiteY3" fmla="*/ 1753300 h 3899784"/>
              <a:gd name="connsiteX4" fmla="*/ 957123 w 6233962"/>
              <a:gd name="connsiteY4" fmla="*/ 2149569 h 3899784"/>
              <a:gd name="connsiteX5" fmla="*/ 1200010 w 6233962"/>
              <a:gd name="connsiteY5" fmla="*/ 2530570 h 3899784"/>
              <a:gd name="connsiteX6" fmla="*/ 1447660 w 6233962"/>
              <a:gd name="connsiteY6" fmla="*/ 2930619 h 3899784"/>
              <a:gd name="connsiteX7" fmla="*/ 1716742 w 6233962"/>
              <a:gd name="connsiteY7" fmla="*/ 3047300 h 3899784"/>
              <a:gd name="connsiteX8" fmla="*/ 1966771 w 6233962"/>
              <a:gd name="connsiteY8" fmla="*/ 3285423 h 3899784"/>
              <a:gd name="connsiteX9" fmla="*/ 2235852 w 6233962"/>
              <a:gd name="connsiteY9" fmla="*/ 3459255 h 3899784"/>
              <a:gd name="connsiteX10" fmla="*/ 2512077 w 6233962"/>
              <a:gd name="connsiteY10" fmla="*/ 3406867 h 3899784"/>
              <a:gd name="connsiteX11" fmla="*/ 2766871 w 6233962"/>
              <a:gd name="connsiteY11" fmla="*/ 3440204 h 3899784"/>
              <a:gd name="connsiteX12" fmla="*/ 3055001 w 6233962"/>
              <a:gd name="connsiteY12" fmla="*/ 3511641 h 3899784"/>
              <a:gd name="connsiteX13" fmla="*/ 3326464 w 6233962"/>
              <a:gd name="connsiteY13" fmla="*/ 3580697 h 3899784"/>
              <a:gd name="connsiteX14" fmla="*/ 3569351 w 6233962"/>
              <a:gd name="connsiteY14" fmla="*/ 3583079 h 3899784"/>
              <a:gd name="connsiteX15" fmla="*/ 3843194 w 6233962"/>
              <a:gd name="connsiteY15" fmla="*/ 3756910 h 3899784"/>
              <a:gd name="connsiteX16" fmla="*/ 4131324 w 6233962"/>
              <a:gd name="connsiteY16" fmla="*/ 3778341 h 3899784"/>
              <a:gd name="connsiteX17" fmla="*/ 4398023 w 6233962"/>
              <a:gd name="connsiteY17" fmla="*/ 3821203 h 3899784"/>
              <a:gd name="connsiteX18" fmla="*/ 4662342 w 6233962"/>
              <a:gd name="connsiteY18" fmla="*/ 3742622 h 3899784"/>
              <a:gd name="connsiteX19" fmla="*/ 4936186 w 6233962"/>
              <a:gd name="connsiteY19" fmla="*/ 3899784 h 3899784"/>
              <a:gd name="connsiteX20" fmla="*/ 5214791 w 6233962"/>
              <a:gd name="connsiteY20" fmla="*/ 3752145 h 3899784"/>
              <a:gd name="connsiteX21" fmla="*/ 5474346 w 6233962"/>
              <a:gd name="connsiteY21" fmla="*/ 3747383 h 3899784"/>
              <a:gd name="connsiteX22" fmla="*/ 5731520 w 6233962"/>
              <a:gd name="connsiteY22" fmla="*/ 3747383 h 3899784"/>
              <a:gd name="connsiteX23" fmla="*/ 5974406 w 6233962"/>
              <a:gd name="connsiteY23" fmla="*/ 3592602 h 3899784"/>
              <a:gd name="connsiteX24" fmla="*/ 6233962 w 6233962"/>
              <a:gd name="connsiteY24" fmla="*/ 3487827 h 3899784"/>
              <a:gd name="connsiteX0" fmla="*/ 0 w 6233962"/>
              <a:gd name="connsiteY0" fmla="*/ 0 h 3899784"/>
              <a:gd name="connsiteX1" fmla="*/ 215154 w 6233962"/>
              <a:gd name="connsiteY1" fmla="*/ 504685 h 3899784"/>
              <a:gd name="connsiteX2" fmla="*/ 462104 w 6233962"/>
              <a:gd name="connsiteY2" fmla="*/ 1249456 h 3899784"/>
              <a:gd name="connsiteX3" fmla="*/ 702890 w 6233962"/>
              <a:gd name="connsiteY3" fmla="*/ 1753300 h 3899784"/>
              <a:gd name="connsiteX4" fmla="*/ 957123 w 6233962"/>
              <a:gd name="connsiteY4" fmla="*/ 2149569 h 3899784"/>
              <a:gd name="connsiteX5" fmla="*/ 1200010 w 6233962"/>
              <a:gd name="connsiteY5" fmla="*/ 2530570 h 3899784"/>
              <a:gd name="connsiteX6" fmla="*/ 1447660 w 6233962"/>
              <a:gd name="connsiteY6" fmla="*/ 2930619 h 3899784"/>
              <a:gd name="connsiteX7" fmla="*/ 1716742 w 6233962"/>
              <a:gd name="connsiteY7" fmla="*/ 3047300 h 3899784"/>
              <a:gd name="connsiteX8" fmla="*/ 1966771 w 6233962"/>
              <a:gd name="connsiteY8" fmla="*/ 3285423 h 3899784"/>
              <a:gd name="connsiteX9" fmla="*/ 2235852 w 6233962"/>
              <a:gd name="connsiteY9" fmla="*/ 3459255 h 3899784"/>
              <a:gd name="connsiteX10" fmla="*/ 2512077 w 6233962"/>
              <a:gd name="connsiteY10" fmla="*/ 3406867 h 3899784"/>
              <a:gd name="connsiteX11" fmla="*/ 2766871 w 6233962"/>
              <a:gd name="connsiteY11" fmla="*/ 3440204 h 3899784"/>
              <a:gd name="connsiteX12" fmla="*/ 3055001 w 6233962"/>
              <a:gd name="connsiteY12" fmla="*/ 3511641 h 3899784"/>
              <a:gd name="connsiteX13" fmla="*/ 3326464 w 6233962"/>
              <a:gd name="connsiteY13" fmla="*/ 3580697 h 3899784"/>
              <a:gd name="connsiteX14" fmla="*/ 3569351 w 6233962"/>
              <a:gd name="connsiteY14" fmla="*/ 3583079 h 3899784"/>
              <a:gd name="connsiteX15" fmla="*/ 3843194 w 6233962"/>
              <a:gd name="connsiteY15" fmla="*/ 3756910 h 3899784"/>
              <a:gd name="connsiteX16" fmla="*/ 4131324 w 6233962"/>
              <a:gd name="connsiteY16" fmla="*/ 3778341 h 3899784"/>
              <a:gd name="connsiteX17" fmla="*/ 4398023 w 6233962"/>
              <a:gd name="connsiteY17" fmla="*/ 3821203 h 3899784"/>
              <a:gd name="connsiteX18" fmla="*/ 4662342 w 6233962"/>
              <a:gd name="connsiteY18" fmla="*/ 3742622 h 3899784"/>
              <a:gd name="connsiteX19" fmla="*/ 4936186 w 6233962"/>
              <a:gd name="connsiteY19" fmla="*/ 3899784 h 3899784"/>
              <a:gd name="connsiteX20" fmla="*/ 5214791 w 6233962"/>
              <a:gd name="connsiteY20" fmla="*/ 3752145 h 3899784"/>
              <a:gd name="connsiteX21" fmla="*/ 5474346 w 6233962"/>
              <a:gd name="connsiteY21" fmla="*/ 3747383 h 3899784"/>
              <a:gd name="connsiteX22" fmla="*/ 5731520 w 6233962"/>
              <a:gd name="connsiteY22" fmla="*/ 3747383 h 3899784"/>
              <a:gd name="connsiteX23" fmla="*/ 5974406 w 6233962"/>
              <a:gd name="connsiteY23" fmla="*/ 3592602 h 3899784"/>
              <a:gd name="connsiteX24" fmla="*/ 6233962 w 6233962"/>
              <a:gd name="connsiteY24" fmla="*/ 3487827 h 3899784"/>
              <a:gd name="connsiteX0" fmla="*/ 0 w 6276428"/>
              <a:gd name="connsiteY0" fmla="*/ 0 h 3899784"/>
              <a:gd name="connsiteX1" fmla="*/ 215154 w 6276428"/>
              <a:gd name="connsiteY1" fmla="*/ 504685 h 3899784"/>
              <a:gd name="connsiteX2" fmla="*/ 462104 w 6276428"/>
              <a:gd name="connsiteY2" fmla="*/ 1249456 h 3899784"/>
              <a:gd name="connsiteX3" fmla="*/ 702890 w 6276428"/>
              <a:gd name="connsiteY3" fmla="*/ 1753300 h 3899784"/>
              <a:gd name="connsiteX4" fmla="*/ 957123 w 6276428"/>
              <a:gd name="connsiteY4" fmla="*/ 2149569 h 3899784"/>
              <a:gd name="connsiteX5" fmla="*/ 1200010 w 6276428"/>
              <a:gd name="connsiteY5" fmla="*/ 2530570 h 3899784"/>
              <a:gd name="connsiteX6" fmla="*/ 1447660 w 6276428"/>
              <a:gd name="connsiteY6" fmla="*/ 2930619 h 3899784"/>
              <a:gd name="connsiteX7" fmla="*/ 1716742 w 6276428"/>
              <a:gd name="connsiteY7" fmla="*/ 3047300 h 3899784"/>
              <a:gd name="connsiteX8" fmla="*/ 1966771 w 6276428"/>
              <a:gd name="connsiteY8" fmla="*/ 3285423 h 3899784"/>
              <a:gd name="connsiteX9" fmla="*/ 2235852 w 6276428"/>
              <a:gd name="connsiteY9" fmla="*/ 3459255 h 3899784"/>
              <a:gd name="connsiteX10" fmla="*/ 2512077 w 6276428"/>
              <a:gd name="connsiteY10" fmla="*/ 3406867 h 3899784"/>
              <a:gd name="connsiteX11" fmla="*/ 2766871 w 6276428"/>
              <a:gd name="connsiteY11" fmla="*/ 3440204 h 3899784"/>
              <a:gd name="connsiteX12" fmla="*/ 3055001 w 6276428"/>
              <a:gd name="connsiteY12" fmla="*/ 3511641 h 3899784"/>
              <a:gd name="connsiteX13" fmla="*/ 3326464 w 6276428"/>
              <a:gd name="connsiteY13" fmla="*/ 3580697 h 3899784"/>
              <a:gd name="connsiteX14" fmla="*/ 3569351 w 6276428"/>
              <a:gd name="connsiteY14" fmla="*/ 3583079 h 3899784"/>
              <a:gd name="connsiteX15" fmla="*/ 3843194 w 6276428"/>
              <a:gd name="connsiteY15" fmla="*/ 3756910 h 3899784"/>
              <a:gd name="connsiteX16" fmla="*/ 4131324 w 6276428"/>
              <a:gd name="connsiteY16" fmla="*/ 3778341 h 3899784"/>
              <a:gd name="connsiteX17" fmla="*/ 4398023 w 6276428"/>
              <a:gd name="connsiteY17" fmla="*/ 3821203 h 3899784"/>
              <a:gd name="connsiteX18" fmla="*/ 4662342 w 6276428"/>
              <a:gd name="connsiteY18" fmla="*/ 3742622 h 3899784"/>
              <a:gd name="connsiteX19" fmla="*/ 4936186 w 6276428"/>
              <a:gd name="connsiteY19" fmla="*/ 3899784 h 3899784"/>
              <a:gd name="connsiteX20" fmla="*/ 5214791 w 6276428"/>
              <a:gd name="connsiteY20" fmla="*/ 3752145 h 3899784"/>
              <a:gd name="connsiteX21" fmla="*/ 5474346 w 6276428"/>
              <a:gd name="connsiteY21" fmla="*/ 3747383 h 3899784"/>
              <a:gd name="connsiteX22" fmla="*/ 5731520 w 6276428"/>
              <a:gd name="connsiteY22" fmla="*/ 3747383 h 3899784"/>
              <a:gd name="connsiteX23" fmla="*/ 5974406 w 6276428"/>
              <a:gd name="connsiteY23" fmla="*/ 3592602 h 3899784"/>
              <a:gd name="connsiteX24" fmla="*/ 6233962 w 6276428"/>
              <a:gd name="connsiteY24" fmla="*/ 3487827 h 3899784"/>
              <a:gd name="connsiteX25" fmla="*/ 6229200 w 6276428"/>
              <a:gd name="connsiteY25" fmla="*/ 3490208 h 3899784"/>
              <a:gd name="connsiteX0" fmla="*/ 0 w 6465936"/>
              <a:gd name="connsiteY0" fmla="*/ 0 h 3899784"/>
              <a:gd name="connsiteX1" fmla="*/ 215154 w 6465936"/>
              <a:gd name="connsiteY1" fmla="*/ 504685 h 3899784"/>
              <a:gd name="connsiteX2" fmla="*/ 462104 w 6465936"/>
              <a:gd name="connsiteY2" fmla="*/ 1249456 h 3899784"/>
              <a:gd name="connsiteX3" fmla="*/ 702890 w 6465936"/>
              <a:gd name="connsiteY3" fmla="*/ 1753300 h 3899784"/>
              <a:gd name="connsiteX4" fmla="*/ 957123 w 6465936"/>
              <a:gd name="connsiteY4" fmla="*/ 2149569 h 3899784"/>
              <a:gd name="connsiteX5" fmla="*/ 1200010 w 6465936"/>
              <a:gd name="connsiteY5" fmla="*/ 2530570 h 3899784"/>
              <a:gd name="connsiteX6" fmla="*/ 1447660 w 6465936"/>
              <a:gd name="connsiteY6" fmla="*/ 2930619 h 3899784"/>
              <a:gd name="connsiteX7" fmla="*/ 1716742 w 6465936"/>
              <a:gd name="connsiteY7" fmla="*/ 3047300 h 3899784"/>
              <a:gd name="connsiteX8" fmla="*/ 1966771 w 6465936"/>
              <a:gd name="connsiteY8" fmla="*/ 3285423 h 3899784"/>
              <a:gd name="connsiteX9" fmla="*/ 2235852 w 6465936"/>
              <a:gd name="connsiteY9" fmla="*/ 3459255 h 3899784"/>
              <a:gd name="connsiteX10" fmla="*/ 2512077 w 6465936"/>
              <a:gd name="connsiteY10" fmla="*/ 3406867 h 3899784"/>
              <a:gd name="connsiteX11" fmla="*/ 2766871 w 6465936"/>
              <a:gd name="connsiteY11" fmla="*/ 3440204 h 3899784"/>
              <a:gd name="connsiteX12" fmla="*/ 3055001 w 6465936"/>
              <a:gd name="connsiteY12" fmla="*/ 3511641 h 3899784"/>
              <a:gd name="connsiteX13" fmla="*/ 3326464 w 6465936"/>
              <a:gd name="connsiteY13" fmla="*/ 3580697 h 3899784"/>
              <a:gd name="connsiteX14" fmla="*/ 3569351 w 6465936"/>
              <a:gd name="connsiteY14" fmla="*/ 3583079 h 3899784"/>
              <a:gd name="connsiteX15" fmla="*/ 3843194 w 6465936"/>
              <a:gd name="connsiteY15" fmla="*/ 3756910 h 3899784"/>
              <a:gd name="connsiteX16" fmla="*/ 4131324 w 6465936"/>
              <a:gd name="connsiteY16" fmla="*/ 3778341 h 3899784"/>
              <a:gd name="connsiteX17" fmla="*/ 4398023 w 6465936"/>
              <a:gd name="connsiteY17" fmla="*/ 3821203 h 3899784"/>
              <a:gd name="connsiteX18" fmla="*/ 4662342 w 6465936"/>
              <a:gd name="connsiteY18" fmla="*/ 3742622 h 3899784"/>
              <a:gd name="connsiteX19" fmla="*/ 4936186 w 6465936"/>
              <a:gd name="connsiteY19" fmla="*/ 3899784 h 3899784"/>
              <a:gd name="connsiteX20" fmla="*/ 5214791 w 6465936"/>
              <a:gd name="connsiteY20" fmla="*/ 3752145 h 3899784"/>
              <a:gd name="connsiteX21" fmla="*/ 5474346 w 6465936"/>
              <a:gd name="connsiteY21" fmla="*/ 3747383 h 3899784"/>
              <a:gd name="connsiteX22" fmla="*/ 5731520 w 6465936"/>
              <a:gd name="connsiteY22" fmla="*/ 3747383 h 3899784"/>
              <a:gd name="connsiteX23" fmla="*/ 5974406 w 6465936"/>
              <a:gd name="connsiteY23" fmla="*/ 3592602 h 3899784"/>
              <a:gd name="connsiteX24" fmla="*/ 6233962 w 6465936"/>
              <a:gd name="connsiteY24" fmla="*/ 3487827 h 3899784"/>
              <a:gd name="connsiteX25" fmla="*/ 6464944 w 6465936"/>
              <a:gd name="connsiteY25" fmla="*/ 3411627 h 3899784"/>
              <a:gd name="connsiteX0" fmla="*/ 0 w 6503441"/>
              <a:gd name="connsiteY0" fmla="*/ 0 h 3899784"/>
              <a:gd name="connsiteX1" fmla="*/ 215154 w 6503441"/>
              <a:gd name="connsiteY1" fmla="*/ 504685 h 3899784"/>
              <a:gd name="connsiteX2" fmla="*/ 462104 w 6503441"/>
              <a:gd name="connsiteY2" fmla="*/ 1249456 h 3899784"/>
              <a:gd name="connsiteX3" fmla="*/ 702890 w 6503441"/>
              <a:gd name="connsiteY3" fmla="*/ 1753300 h 3899784"/>
              <a:gd name="connsiteX4" fmla="*/ 957123 w 6503441"/>
              <a:gd name="connsiteY4" fmla="*/ 2149569 h 3899784"/>
              <a:gd name="connsiteX5" fmla="*/ 1200010 w 6503441"/>
              <a:gd name="connsiteY5" fmla="*/ 2530570 h 3899784"/>
              <a:gd name="connsiteX6" fmla="*/ 1447660 w 6503441"/>
              <a:gd name="connsiteY6" fmla="*/ 2930619 h 3899784"/>
              <a:gd name="connsiteX7" fmla="*/ 1716742 w 6503441"/>
              <a:gd name="connsiteY7" fmla="*/ 3047300 h 3899784"/>
              <a:gd name="connsiteX8" fmla="*/ 1966771 w 6503441"/>
              <a:gd name="connsiteY8" fmla="*/ 3285423 h 3899784"/>
              <a:gd name="connsiteX9" fmla="*/ 2235852 w 6503441"/>
              <a:gd name="connsiteY9" fmla="*/ 3459255 h 3899784"/>
              <a:gd name="connsiteX10" fmla="*/ 2512077 w 6503441"/>
              <a:gd name="connsiteY10" fmla="*/ 3406867 h 3899784"/>
              <a:gd name="connsiteX11" fmla="*/ 2766871 w 6503441"/>
              <a:gd name="connsiteY11" fmla="*/ 3440204 h 3899784"/>
              <a:gd name="connsiteX12" fmla="*/ 3055001 w 6503441"/>
              <a:gd name="connsiteY12" fmla="*/ 3511641 h 3899784"/>
              <a:gd name="connsiteX13" fmla="*/ 3326464 w 6503441"/>
              <a:gd name="connsiteY13" fmla="*/ 3580697 h 3899784"/>
              <a:gd name="connsiteX14" fmla="*/ 3569351 w 6503441"/>
              <a:gd name="connsiteY14" fmla="*/ 3583079 h 3899784"/>
              <a:gd name="connsiteX15" fmla="*/ 3843194 w 6503441"/>
              <a:gd name="connsiteY15" fmla="*/ 3756910 h 3899784"/>
              <a:gd name="connsiteX16" fmla="*/ 4131324 w 6503441"/>
              <a:gd name="connsiteY16" fmla="*/ 3778341 h 3899784"/>
              <a:gd name="connsiteX17" fmla="*/ 4398023 w 6503441"/>
              <a:gd name="connsiteY17" fmla="*/ 3821203 h 3899784"/>
              <a:gd name="connsiteX18" fmla="*/ 4662342 w 6503441"/>
              <a:gd name="connsiteY18" fmla="*/ 3742622 h 3899784"/>
              <a:gd name="connsiteX19" fmla="*/ 4936186 w 6503441"/>
              <a:gd name="connsiteY19" fmla="*/ 3899784 h 3899784"/>
              <a:gd name="connsiteX20" fmla="*/ 5214791 w 6503441"/>
              <a:gd name="connsiteY20" fmla="*/ 3752145 h 3899784"/>
              <a:gd name="connsiteX21" fmla="*/ 5474346 w 6503441"/>
              <a:gd name="connsiteY21" fmla="*/ 3747383 h 3899784"/>
              <a:gd name="connsiteX22" fmla="*/ 5731520 w 6503441"/>
              <a:gd name="connsiteY22" fmla="*/ 3747383 h 3899784"/>
              <a:gd name="connsiteX23" fmla="*/ 5974406 w 6503441"/>
              <a:gd name="connsiteY23" fmla="*/ 3592602 h 3899784"/>
              <a:gd name="connsiteX24" fmla="*/ 6233962 w 6503441"/>
              <a:gd name="connsiteY24" fmla="*/ 3487827 h 3899784"/>
              <a:gd name="connsiteX25" fmla="*/ 6464944 w 6503441"/>
              <a:gd name="connsiteY25" fmla="*/ 3411627 h 3899784"/>
              <a:gd name="connsiteX26" fmla="*/ 6464943 w 6503441"/>
              <a:gd name="connsiteY26" fmla="*/ 3414008 h 3899784"/>
              <a:gd name="connsiteX0" fmla="*/ 0 w 6695924"/>
              <a:gd name="connsiteY0" fmla="*/ 0 h 3899784"/>
              <a:gd name="connsiteX1" fmla="*/ 215154 w 6695924"/>
              <a:gd name="connsiteY1" fmla="*/ 504685 h 3899784"/>
              <a:gd name="connsiteX2" fmla="*/ 462104 w 6695924"/>
              <a:gd name="connsiteY2" fmla="*/ 1249456 h 3899784"/>
              <a:gd name="connsiteX3" fmla="*/ 702890 w 6695924"/>
              <a:gd name="connsiteY3" fmla="*/ 1753300 h 3899784"/>
              <a:gd name="connsiteX4" fmla="*/ 957123 w 6695924"/>
              <a:gd name="connsiteY4" fmla="*/ 2149569 h 3899784"/>
              <a:gd name="connsiteX5" fmla="*/ 1200010 w 6695924"/>
              <a:gd name="connsiteY5" fmla="*/ 2530570 h 3899784"/>
              <a:gd name="connsiteX6" fmla="*/ 1447660 w 6695924"/>
              <a:gd name="connsiteY6" fmla="*/ 2930619 h 3899784"/>
              <a:gd name="connsiteX7" fmla="*/ 1716742 w 6695924"/>
              <a:gd name="connsiteY7" fmla="*/ 3047300 h 3899784"/>
              <a:gd name="connsiteX8" fmla="*/ 1966771 w 6695924"/>
              <a:gd name="connsiteY8" fmla="*/ 3285423 h 3899784"/>
              <a:gd name="connsiteX9" fmla="*/ 2235852 w 6695924"/>
              <a:gd name="connsiteY9" fmla="*/ 3459255 h 3899784"/>
              <a:gd name="connsiteX10" fmla="*/ 2512077 w 6695924"/>
              <a:gd name="connsiteY10" fmla="*/ 3406867 h 3899784"/>
              <a:gd name="connsiteX11" fmla="*/ 2766871 w 6695924"/>
              <a:gd name="connsiteY11" fmla="*/ 3440204 h 3899784"/>
              <a:gd name="connsiteX12" fmla="*/ 3055001 w 6695924"/>
              <a:gd name="connsiteY12" fmla="*/ 3511641 h 3899784"/>
              <a:gd name="connsiteX13" fmla="*/ 3326464 w 6695924"/>
              <a:gd name="connsiteY13" fmla="*/ 3580697 h 3899784"/>
              <a:gd name="connsiteX14" fmla="*/ 3569351 w 6695924"/>
              <a:gd name="connsiteY14" fmla="*/ 3583079 h 3899784"/>
              <a:gd name="connsiteX15" fmla="*/ 3843194 w 6695924"/>
              <a:gd name="connsiteY15" fmla="*/ 3756910 h 3899784"/>
              <a:gd name="connsiteX16" fmla="*/ 4131324 w 6695924"/>
              <a:gd name="connsiteY16" fmla="*/ 3778341 h 3899784"/>
              <a:gd name="connsiteX17" fmla="*/ 4398023 w 6695924"/>
              <a:gd name="connsiteY17" fmla="*/ 3821203 h 3899784"/>
              <a:gd name="connsiteX18" fmla="*/ 4662342 w 6695924"/>
              <a:gd name="connsiteY18" fmla="*/ 3742622 h 3899784"/>
              <a:gd name="connsiteX19" fmla="*/ 4936186 w 6695924"/>
              <a:gd name="connsiteY19" fmla="*/ 3899784 h 3899784"/>
              <a:gd name="connsiteX20" fmla="*/ 5214791 w 6695924"/>
              <a:gd name="connsiteY20" fmla="*/ 3752145 h 3899784"/>
              <a:gd name="connsiteX21" fmla="*/ 5474346 w 6695924"/>
              <a:gd name="connsiteY21" fmla="*/ 3747383 h 3899784"/>
              <a:gd name="connsiteX22" fmla="*/ 5731520 w 6695924"/>
              <a:gd name="connsiteY22" fmla="*/ 3747383 h 3899784"/>
              <a:gd name="connsiteX23" fmla="*/ 5974406 w 6695924"/>
              <a:gd name="connsiteY23" fmla="*/ 3592602 h 3899784"/>
              <a:gd name="connsiteX24" fmla="*/ 6233962 w 6695924"/>
              <a:gd name="connsiteY24" fmla="*/ 3487827 h 3899784"/>
              <a:gd name="connsiteX25" fmla="*/ 6464944 w 6695924"/>
              <a:gd name="connsiteY25" fmla="*/ 3411627 h 3899784"/>
              <a:gd name="connsiteX26" fmla="*/ 6695924 w 6695924"/>
              <a:gd name="connsiteY26" fmla="*/ 3385433 h 3899784"/>
              <a:gd name="connsiteX0" fmla="*/ 0 w 6695924"/>
              <a:gd name="connsiteY0" fmla="*/ 0 h 3899784"/>
              <a:gd name="connsiteX1" fmla="*/ 215154 w 6695924"/>
              <a:gd name="connsiteY1" fmla="*/ 504685 h 3899784"/>
              <a:gd name="connsiteX2" fmla="*/ 462104 w 6695924"/>
              <a:gd name="connsiteY2" fmla="*/ 1249456 h 3899784"/>
              <a:gd name="connsiteX3" fmla="*/ 702890 w 6695924"/>
              <a:gd name="connsiteY3" fmla="*/ 1753300 h 3899784"/>
              <a:gd name="connsiteX4" fmla="*/ 957123 w 6695924"/>
              <a:gd name="connsiteY4" fmla="*/ 2149569 h 3899784"/>
              <a:gd name="connsiteX5" fmla="*/ 1200010 w 6695924"/>
              <a:gd name="connsiteY5" fmla="*/ 2530570 h 3899784"/>
              <a:gd name="connsiteX6" fmla="*/ 1447660 w 6695924"/>
              <a:gd name="connsiteY6" fmla="*/ 2930619 h 3899784"/>
              <a:gd name="connsiteX7" fmla="*/ 1716742 w 6695924"/>
              <a:gd name="connsiteY7" fmla="*/ 3047300 h 3899784"/>
              <a:gd name="connsiteX8" fmla="*/ 1966771 w 6695924"/>
              <a:gd name="connsiteY8" fmla="*/ 3285423 h 3899784"/>
              <a:gd name="connsiteX9" fmla="*/ 2235852 w 6695924"/>
              <a:gd name="connsiteY9" fmla="*/ 3459255 h 3899784"/>
              <a:gd name="connsiteX10" fmla="*/ 2512077 w 6695924"/>
              <a:gd name="connsiteY10" fmla="*/ 3406867 h 3899784"/>
              <a:gd name="connsiteX11" fmla="*/ 2766871 w 6695924"/>
              <a:gd name="connsiteY11" fmla="*/ 3440204 h 3899784"/>
              <a:gd name="connsiteX12" fmla="*/ 3055001 w 6695924"/>
              <a:gd name="connsiteY12" fmla="*/ 3511641 h 3899784"/>
              <a:gd name="connsiteX13" fmla="*/ 3326464 w 6695924"/>
              <a:gd name="connsiteY13" fmla="*/ 3580697 h 3899784"/>
              <a:gd name="connsiteX14" fmla="*/ 3569351 w 6695924"/>
              <a:gd name="connsiteY14" fmla="*/ 3583079 h 3899784"/>
              <a:gd name="connsiteX15" fmla="*/ 3843194 w 6695924"/>
              <a:gd name="connsiteY15" fmla="*/ 3756910 h 3899784"/>
              <a:gd name="connsiteX16" fmla="*/ 4131324 w 6695924"/>
              <a:gd name="connsiteY16" fmla="*/ 3778341 h 3899784"/>
              <a:gd name="connsiteX17" fmla="*/ 4398023 w 6695924"/>
              <a:gd name="connsiteY17" fmla="*/ 3821203 h 3899784"/>
              <a:gd name="connsiteX18" fmla="*/ 4662342 w 6695924"/>
              <a:gd name="connsiteY18" fmla="*/ 3742622 h 3899784"/>
              <a:gd name="connsiteX19" fmla="*/ 4936186 w 6695924"/>
              <a:gd name="connsiteY19" fmla="*/ 3899784 h 3899784"/>
              <a:gd name="connsiteX20" fmla="*/ 5214791 w 6695924"/>
              <a:gd name="connsiteY20" fmla="*/ 3752145 h 3899784"/>
              <a:gd name="connsiteX21" fmla="*/ 5474346 w 6695924"/>
              <a:gd name="connsiteY21" fmla="*/ 3747383 h 3899784"/>
              <a:gd name="connsiteX22" fmla="*/ 5731520 w 6695924"/>
              <a:gd name="connsiteY22" fmla="*/ 3747383 h 3899784"/>
              <a:gd name="connsiteX23" fmla="*/ 5974406 w 6695924"/>
              <a:gd name="connsiteY23" fmla="*/ 3592602 h 3899784"/>
              <a:gd name="connsiteX24" fmla="*/ 6233962 w 6695924"/>
              <a:gd name="connsiteY24" fmla="*/ 3487827 h 3899784"/>
              <a:gd name="connsiteX25" fmla="*/ 6464944 w 6695924"/>
              <a:gd name="connsiteY25" fmla="*/ 3411627 h 3899784"/>
              <a:gd name="connsiteX26" fmla="*/ 6695924 w 6695924"/>
              <a:gd name="connsiteY26" fmla="*/ 3385433 h 3899784"/>
              <a:gd name="connsiteX0" fmla="*/ 0 w 7141218"/>
              <a:gd name="connsiteY0" fmla="*/ 0 h 4054565"/>
              <a:gd name="connsiteX1" fmla="*/ 660448 w 7141218"/>
              <a:gd name="connsiteY1" fmla="*/ 659466 h 4054565"/>
              <a:gd name="connsiteX2" fmla="*/ 907398 w 7141218"/>
              <a:gd name="connsiteY2" fmla="*/ 1404237 h 4054565"/>
              <a:gd name="connsiteX3" fmla="*/ 1148184 w 7141218"/>
              <a:gd name="connsiteY3" fmla="*/ 1908081 h 4054565"/>
              <a:gd name="connsiteX4" fmla="*/ 1402417 w 7141218"/>
              <a:gd name="connsiteY4" fmla="*/ 2304350 h 4054565"/>
              <a:gd name="connsiteX5" fmla="*/ 1645304 w 7141218"/>
              <a:gd name="connsiteY5" fmla="*/ 2685351 h 4054565"/>
              <a:gd name="connsiteX6" fmla="*/ 1892954 w 7141218"/>
              <a:gd name="connsiteY6" fmla="*/ 3085400 h 4054565"/>
              <a:gd name="connsiteX7" fmla="*/ 2162036 w 7141218"/>
              <a:gd name="connsiteY7" fmla="*/ 3202081 h 4054565"/>
              <a:gd name="connsiteX8" fmla="*/ 2412065 w 7141218"/>
              <a:gd name="connsiteY8" fmla="*/ 3440204 h 4054565"/>
              <a:gd name="connsiteX9" fmla="*/ 2681146 w 7141218"/>
              <a:gd name="connsiteY9" fmla="*/ 3614036 h 4054565"/>
              <a:gd name="connsiteX10" fmla="*/ 2957371 w 7141218"/>
              <a:gd name="connsiteY10" fmla="*/ 3561648 h 4054565"/>
              <a:gd name="connsiteX11" fmla="*/ 3212165 w 7141218"/>
              <a:gd name="connsiteY11" fmla="*/ 3594985 h 4054565"/>
              <a:gd name="connsiteX12" fmla="*/ 3500295 w 7141218"/>
              <a:gd name="connsiteY12" fmla="*/ 3666422 h 4054565"/>
              <a:gd name="connsiteX13" fmla="*/ 3771758 w 7141218"/>
              <a:gd name="connsiteY13" fmla="*/ 3735478 h 4054565"/>
              <a:gd name="connsiteX14" fmla="*/ 4014645 w 7141218"/>
              <a:gd name="connsiteY14" fmla="*/ 3737860 h 4054565"/>
              <a:gd name="connsiteX15" fmla="*/ 4288488 w 7141218"/>
              <a:gd name="connsiteY15" fmla="*/ 3911691 h 4054565"/>
              <a:gd name="connsiteX16" fmla="*/ 4576618 w 7141218"/>
              <a:gd name="connsiteY16" fmla="*/ 3933122 h 4054565"/>
              <a:gd name="connsiteX17" fmla="*/ 4843317 w 7141218"/>
              <a:gd name="connsiteY17" fmla="*/ 3975984 h 4054565"/>
              <a:gd name="connsiteX18" fmla="*/ 5107636 w 7141218"/>
              <a:gd name="connsiteY18" fmla="*/ 3897403 h 4054565"/>
              <a:gd name="connsiteX19" fmla="*/ 5381480 w 7141218"/>
              <a:gd name="connsiteY19" fmla="*/ 4054565 h 4054565"/>
              <a:gd name="connsiteX20" fmla="*/ 5660085 w 7141218"/>
              <a:gd name="connsiteY20" fmla="*/ 3906926 h 4054565"/>
              <a:gd name="connsiteX21" fmla="*/ 5919640 w 7141218"/>
              <a:gd name="connsiteY21" fmla="*/ 3902164 h 4054565"/>
              <a:gd name="connsiteX22" fmla="*/ 6176814 w 7141218"/>
              <a:gd name="connsiteY22" fmla="*/ 3902164 h 4054565"/>
              <a:gd name="connsiteX23" fmla="*/ 6419700 w 7141218"/>
              <a:gd name="connsiteY23" fmla="*/ 3747383 h 4054565"/>
              <a:gd name="connsiteX24" fmla="*/ 6679256 w 7141218"/>
              <a:gd name="connsiteY24" fmla="*/ 3642608 h 4054565"/>
              <a:gd name="connsiteX25" fmla="*/ 6910238 w 7141218"/>
              <a:gd name="connsiteY25" fmla="*/ 3566408 h 4054565"/>
              <a:gd name="connsiteX26" fmla="*/ 7141218 w 7141218"/>
              <a:gd name="connsiteY26" fmla="*/ 3540214 h 4054565"/>
              <a:gd name="connsiteX0" fmla="*/ 0 w 7141218"/>
              <a:gd name="connsiteY0" fmla="*/ 0 h 4054565"/>
              <a:gd name="connsiteX1" fmla="*/ 253254 w 7141218"/>
              <a:gd name="connsiteY1" fmla="*/ 411816 h 4054565"/>
              <a:gd name="connsiteX2" fmla="*/ 907398 w 7141218"/>
              <a:gd name="connsiteY2" fmla="*/ 1404237 h 4054565"/>
              <a:gd name="connsiteX3" fmla="*/ 1148184 w 7141218"/>
              <a:gd name="connsiteY3" fmla="*/ 1908081 h 4054565"/>
              <a:gd name="connsiteX4" fmla="*/ 1402417 w 7141218"/>
              <a:gd name="connsiteY4" fmla="*/ 2304350 h 4054565"/>
              <a:gd name="connsiteX5" fmla="*/ 1645304 w 7141218"/>
              <a:gd name="connsiteY5" fmla="*/ 2685351 h 4054565"/>
              <a:gd name="connsiteX6" fmla="*/ 1892954 w 7141218"/>
              <a:gd name="connsiteY6" fmla="*/ 3085400 h 4054565"/>
              <a:gd name="connsiteX7" fmla="*/ 2162036 w 7141218"/>
              <a:gd name="connsiteY7" fmla="*/ 3202081 h 4054565"/>
              <a:gd name="connsiteX8" fmla="*/ 2412065 w 7141218"/>
              <a:gd name="connsiteY8" fmla="*/ 3440204 h 4054565"/>
              <a:gd name="connsiteX9" fmla="*/ 2681146 w 7141218"/>
              <a:gd name="connsiteY9" fmla="*/ 3614036 h 4054565"/>
              <a:gd name="connsiteX10" fmla="*/ 2957371 w 7141218"/>
              <a:gd name="connsiteY10" fmla="*/ 3561648 h 4054565"/>
              <a:gd name="connsiteX11" fmla="*/ 3212165 w 7141218"/>
              <a:gd name="connsiteY11" fmla="*/ 3594985 h 4054565"/>
              <a:gd name="connsiteX12" fmla="*/ 3500295 w 7141218"/>
              <a:gd name="connsiteY12" fmla="*/ 3666422 h 4054565"/>
              <a:gd name="connsiteX13" fmla="*/ 3771758 w 7141218"/>
              <a:gd name="connsiteY13" fmla="*/ 3735478 h 4054565"/>
              <a:gd name="connsiteX14" fmla="*/ 4014645 w 7141218"/>
              <a:gd name="connsiteY14" fmla="*/ 3737860 h 4054565"/>
              <a:gd name="connsiteX15" fmla="*/ 4288488 w 7141218"/>
              <a:gd name="connsiteY15" fmla="*/ 3911691 h 4054565"/>
              <a:gd name="connsiteX16" fmla="*/ 4576618 w 7141218"/>
              <a:gd name="connsiteY16" fmla="*/ 3933122 h 4054565"/>
              <a:gd name="connsiteX17" fmla="*/ 4843317 w 7141218"/>
              <a:gd name="connsiteY17" fmla="*/ 3975984 h 4054565"/>
              <a:gd name="connsiteX18" fmla="*/ 5107636 w 7141218"/>
              <a:gd name="connsiteY18" fmla="*/ 3897403 h 4054565"/>
              <a:gd name="connsiteX19" fmla="*/ 5381480 w 7141218"/>
              <a:gd name="connsiteY19" fmla="*/ 4054565 h 4054565"/>
              <a:gd name="connsiteX20" fmla="*/ 5660085 w 7141218"/>
              <a:gd name="connsiteY20" fmla="*/ 3906926 h 4054565"/>
              <a:gd name="connsiteX21" fmla="*/ 5919640 w 7141218"/>
              <a:gd name="connsiteY21" fmla="*/ 3902164 h 4054565"/>
              <a:gd name="connsiteX22" fmla="*/ 6176814 w 7141218"/>
              <a:gd name="connsiteY22" fmla="*/ 3902164 h 4054565"/>
              <a:gd name="connsiteX23" fmla="*/ 6419700 w 7141218"/>
              <a:gd name="connsiteY23" fmla="*/ 3747383 h 4054565"/>
              <a:gd name="connsiteX24" fmla="*/ 6679256 w 7141218"/>
              <a:gd name="connsiteY24" fmla="*/ 3642608 h 4054565"/>
              <a:gd name="connsiteX25" fmla="*/ 6910238 w 7141218"/>
              <a:gd name="connsiteY25" fmla="*/ 3566408 h 4054565"/>
              <a:gd name="connsiteX26" fmla="*/ 7141218 w 7141218"/>
              <a:gd name="connsiteY26" fmla="*/ 3540214 h 4054565"/>
              <a:gd name="connsiteX0" fmla="*/ 0 w 7141218"/>
              <a:gd name="connsiteY0" fmla="*/ 0 h 4054565"/>
              <a:gd name="connsiteX1" fmla="*/ 253254 w 7141218"/>
              <a:gd name="connsiteY1" fmla="*/ 411816 h 4054565"/>
              <a:gd name="connsiteX2" fmla="*/ 481154 w 7141218"/>
              <a:gd name="connsiteY2" fmla="*/ 837499 h 4054565"/>
              <a:gd name="connsiteX3" fmla="*/ 1148184 w 7141218"/>
              <a:gd name="connsiteY3" fmla="*/ 1908081 h 4054565"/>
              <a:gd name="connsiteX4" fmla="*/ 1402417 w 7141218"/>
              <a:gd name="connsiteY4" fmla="*/ 2304350 h 4054565"/>
              <a:gd name="connsiteX5" fmla="*/ 1645304 w 7141218"/>
              <a:gd name="connsiteY5" fmla="*/ 2685351 h 4054565"/>
              <a:gd name="connsiteX6" fmla="*/ 1892954 w 7141218"/>
              <a:gd name="connsiteY6" fmla="*/ 3085400 h 4054565"/>
              <a:gd name="connsiteX7" fmla="*/ 2162036 w 7141218"/>
              <a:gd name="connsiteY7" fmla="*/ 3202081 h 4054565"/>
              <a:gd name="connsiteX8" fmla="*/ 2412065 w 7141218"/>
              <a:gd name="connsiteY8" fmla="*/ 3440204 h 4054565"/>
              <a:gd name="connsiteX9" fmla="*/ 2681146 w 7141218"/>
              <a:gd name="connsiteY9" fmla="*/ 3614036 h 4054565"/>
              <a:gd name="connsiteX10" fmla="*/ 2957371 w 7141218"/>
              <a:gd name="connsiteY10" fmla="*/ 3561648 h 4054565"/>
              <a:gd name="connsiteX11" fmla="*/ 3212165 w 7141218"/>
              <a:gd name="connsiteY11" fmla="*/ 3594985 h 4054565"/>
              <a:gd name="connsiteX12" fmla="*/ 3500295 w 7141218"/>
              <a:gd name="connsiteY12" fmla="*/ 3666422 h 4054565"/>
              <a:gd name="connsiteX13" fmla="*/ 3771758 w 7141218"/>
              <a:gd name="connsiteY13" fmla="*/ 3735478 h 4054565"/>
              <a:gd name="connsiteX14" fmla="*/ 4014645 w 7141218"/>
              <a:gd name="connsiteY14" fmla="*/ 3737860 h 4054565"/>
              <a:gd name="connsiteX15" fmla="*/ 4288488 w 7141218"/>
              <a:gd name="connsiteY15" fmla="*/ 3911691 h 4054565"/>
              <a:gd name="connsiteX16" fmla="*/ 4576618 w 7141218"/>
              <a:gd name="connsiteY16" fmla="*/ 3933122 h 4054565"/>
              <a:gd name="connsiteX17" fmla="*/ 4843317 w 7141218"/>
              <a:gd name="connsiteY17" fmla="*/ 3975984 h 4054565"/>
              <a:gd name="connsiteX18" fmla="*/ 5107636 w 7141218"/>
              <a:gd name="connsiteY18" fmla="*/ 3897403 h 4054565"/>
              <a:gd name="connsiteX19" fmla="*/ 5381480 w 7141218"/>
              <a:gd name="connsiteY19" fmla="*/ 4054565 h 4054565"/>
              <a:gd name="connsiteX20" fmla="*/ 5660085 w 7141218"/>
              <a:gd name="connsiteY20" fmla="*/ 3906926 h 4054565"/>
              <a:gd name="connsiteX21" fmla="*/ 5919640 w 7141218"/>
              <a:gd name="connsiteY21" fmla="*/ 3902164 h 4054565"/>
              <a:gd name="connsiteX22" fmla="*/ 6176814 w 7141218"/>
              <a:gd name="connsiteY22" fmla="*/ 3902164 h 4054565"/>
              <a:gd name="connsiteX23" fmla="*/ 6419700 w 7141218"/>
              <a:gd name="connsiteY23" fmla="*/ 3747383 h 4054565"/>
              <a:gd name="connsiteX24" fmla="*/ 6679256 w 7141218"/>
              <a:gd name="connsiteY24" fmla="*/ 3642608 h 4054565"/>
              <a:gd name="connsiteX25" fmla="*/ 6910238 w 7141218"/>
              <a:gd name="connsiteY25" fmla="*/ 3566408 h 4054565"/>
              <a:gd name="connsiteX26" fmla="*/ 7141218 w 7141218"/>
              <a:gd name="connsiteY26" fmla="*/ 3540214 h 4054565"/>
              <a:gd name="connsiteX0" fmla="*/ 0 w 7141218"/>
              <a:gd name="connsiteY0" fmla="*/ 0 h 4054565"/>
              <a:gd name="connsiteX1" fmla="*/ 253254 w 7141218"/>
              <a:gd name="connsiteY1" fmla="*/ 411816 h 4054565"/>
              <a:gd name="connsiteX2" fmla="*/ 481154 w 7141218"/>
              <a:gd name="connsiteY2" fmla="*/ 837499 h 4054565"/>
              <a:gd name="connsiteX3" fmla="*/ 719559 w 7141218"/>
              <a:gd name="connsiteY3" fmla="*/ 1067500 h 4054565"/>
              <a:gd name="connsiteX4" fmla="*/ 1402417 w 7141218"/>
              <a:gd name="connsiteY4" fmla="*/ 2304350 h 4054565"/>
              <a:gd name="connsiteX5" fmla="*/ 1645304 w 7141218"/>
              <a:gd name="connsiteY5" fmla="*/ 2685351 h 4054565"/>
              <a:gd name="connsiteX6" fmla="*/ 1892954 w 7141218"/>
              <a:gd name="connsiteY6" fmla="*/ 3085400 h 4054565"/>
              <a:gd name="connsiteX7" fmla="*/ 2162036 w 7141218"/>
              <a:gd name="connsiteY7" fmla="*/ 3202081 h 4054565"/>
              <a:gd name="connsiteX8" fmla="*/ 2412065 w 7141218"/>
              <a:gd name="connsiteY8" fmla="*/ 3440204 h 4054565"/>
              <a:gd name="connsiteX9" fmla="*/ 2681146 w 7141218"/>
              <a:gd name="connsiteY9" fmla="*/ 3614036 h 4054565"/>
              <a:gd name="connsiteX10" fmla="*/ 2957371 w 7141218"/>
              <a:gd name="connsiteY10" fmla="*/ 3561648 h 4054565"/>
              <a:gd name="connsiteX11" fmla="*/ 3212165 w 7141218"/>
              <a:gd name="connsiteY11" fmla="*/ 3594985 h 4054565"/>
              <a:gd name="connsiteX12" fmla="*/ 3500295 w 7141218"/>
              <a:gd name="connsiteY12" fmla="*/ 3666422 h 4054565"/>
              <a:gd name="connsiteX13" fmla="*/ 3771758 w 7141218"/>
              <a:gd name="connsiteY13" fmla="*/ 3735478 h 4054565"/>
              <a:gd name="connsiteX14" fmla="*/ 4014645 w 7141218"/>
              <a:gd name="connsiteY14" fmla="*/ 3737860 h 4054565"/>
              <a:gd name="connsiteX15" fmla="*/ 4288488 w 7141218"/>
              <a:gd name="connsiteY15" fmla="*/ 3911691 h 4054565"/>
              <a:gd name="connsiteX16" fmla="*/ 4576618 w 7141218"/>
              <a:gd name="connsiteY16" fmla="*/ 3933122 h 4054565"/>
              <a:gd name="connsiteX17" fmla="*/ 4843317 w 7141218"/>
              <a:gd name="connsiteY17" fmla="*/ 3975984 h 4054565"/>
              <a:gd name="connsiteX18" fmla="*/ 5107636 w 7141218"/>
              <a:gd name="connsiteY18" fmla="*/ 3897403 h 4054565"/>
              <a:gd name="connsiteX19" fmla="*/ 5381480 w 7141218"/>
              <a:gd name="connsiteY19" fmla="*/ 4054565 h 4054565"/>
              <a:gd name="connsiteX20" fmla="*/ 5660085 w 7141218"/>
              <a:gd name="connsiteY20" fmla="*/ 3906926 h 4054565"/>
              <a:gd name="connsiteX21" fmla="*/ 5919640 w 7141218"/>
              <a:gd name="connsiteY21" fmla="*/ 3902164 h 4054565"/>
              <a:gd name="connsiteX22" fmla="*/ 6176814 w 7141218"/>
              <a:gd name="connsiteY22" fmla="*/ 3902164 h 4054565"/>
              <a:gd name="connsiteX23" fmla="*/ 6419700 w 7141218"/>
              <a:gd name="connsiteY23" fmla="*/ 3747383 h 4054565"/>
              <a:gd name="connsiteX24" fmla="*/ 6679256 w 7141218"/>
              <a:gd name="connsiteY24" fmla="*/ 3642608 h 4054565"/>
              <a:gd name="connsiteX25" fmla="*/ 6910238 w 7141218"/>
              <a:gd name="connsiteY25" fmla="*/ 3566408 h 4054565"/>
              <a:gd name="connsiteX26" fmla="*/ 7141218 w 7141218"/>
              <a:gd name="connsiteY26" fmla="*/ 3540214 h 4054565"/>
              <a:gd name="connsiteX0" fmla="*/ 0 w 7141218"/>
              <a:gd name="connsiteY0" fmla="*/ 0 h 4054565"/>
              <a:gd name="connsiteX1" fmla="*/ 253254 w 7141218"/>
              <a:gd name="connsiteY1" fmla="*/ 411816 h 4054565"/>
              <a:gd name="connsiteX2" fmla="*/ 481154 w 7141218"/>
              <a:gd name="connsiteY2" fmla="*/ 837499 h 4054565"/>
              <a:gd name="connsiteX3" fmla="*/ 719559 w 7141218"/>
              <a:gd name="connsiteY3" fmla="*/ 1067500 h 4054565"/>
              <a:gd name="connsiteX4" fmla="*/ 985698 w 7141218"/>
              <a:gd name="connsiteY4" fmla="*/ 1261363 h 4054565"/>
              <a:gd name="connsiteX5" fmla="*/ 1645304 w 7141218"/>
              <a:gd name="connsiteY5" fmla="*/ 2685351 h 4054565"/>
              <a:gd name="connsiteX6" fmla="*/ 1892954 w 7141218"/>
              <a:gd name="connsiteY6" fmla="*/ 3085400 h 4054565"/>
              <a:gd name="connsiteX7" fmla="*/ 2162036 w 7141218"/>
              <a:gd name="connsiteY7" fmla="*/ 3202081 h 4054565"/>
              <a:gd name="connsiteX8" fmla="*/ 2412065 w 7141218"/>
              <a:gd name="connsiteY8" fmla="*/ 3440204 h 4054565"/>
              <a:gd name="connsiteX9" fmla="*/ 2681146 w 7141218"/>
              <a:gd name="connsiteY9" fmla="*/ 3614036 h 4054565"/>
              <a:gd name="connsiteX10" fmla="*/ 2957371 w 7141218"/>
              <a:gd name="connsiteY10" fmla="*/ 3561648 h 4054565"/>
              <a:gd name="connsiteX11" fmla="*/ 3212165 w 7141218"/>
              <a:gd name="connsiteY11" fmla="*/ 3594985 h 4054565"/>
              <a:gd name="connsiteX12" fmla="*/ 3500295 w 7141218"/>
              <a:gd name="connsiteY12" fmla="*/ 3666422 h 4054565"/>
              <a:gd name="connsiteX13" fmla="*/ 3771758 w 7141218"/>
              <a:gd name="connsiteY13" fmla="*/ 3735478 h 4054565"/>
              <a:gd name="connsiteX14" fmla="*/ 4014645 w 7141218"/>
              <a:gd name="connsiteY14" fmla="*/ 3737860 h 4054565"/>
              <a:gd name="connsiteX15" fmla="*/ 4288488 w 7141218"/>
              <a:gd name="connsiteY15" fmla="*/ 3911691 h 4054565"/>
              <a:gd name="connsiteX16" fmla="*/ 4576618 w 7141218"/>
              <a:gd name="connsiteY16" fmla="*/ 3933122 h 4054565"/>
              <a:gd name="connsiteX17" fmla="*/ 4843317 w 7141218"/>
              <a:gd name="connsiteY17" fmla="*/ 3975984 h 4054565"/>
              <a:gd name="connsiteX18" fmla="*/ 5107636 w 7141218"/>
              <a:gd name="connsiteY18" fmla="*/ 3897403 h 4054565"/>
              <a:gd name="connsiteX19" fmla="*/ 5381480 w 7141218"/>
              <a:gd name="connsiteY19" fmla="*/ 4054565 h 4054565"/>
              <a:gd name="connsiteX20" fmla="*/ 5660085 w 7141218"/>
              <a:gd name="connsiteY20" fmla="*/ 3906926 h 4054565"/>
              <a:gd name="connsiteX21" fmla="*/ 5919640 w 7141218"/>
              <a:gd name="connsiteY21" fmla="*/ 3902164 h 4054565"/>
              <a:gd name="connsiteX22" fmla="*/ 6176814 w 7141218"/>
              <a:gd name="connsiteY22" fmla="*/ 3902164 h 4054565"/>
              <a:gd name="connsiteX23" fmla="*/ 6419700 w 7141218"/>
              <a:gd name="connsiteY23" fmla="*/ 3747383 h 4054565"/>
              <a:gd name="connsiteX24" fmla="*/ 6679256 w 7141218"/>
              <a:gd name="connsiteY24" fmla="*/ 3642608 h 4054565"/>
              <a:gd name="connsiteX25" fmla="*/ 6910238 w 7141218"/>
              <a:gd name="connsiteY25" fmla="*/ 3566408 h 4054565"/>
              <a:gd name="connsiteX26" fmla="*/ 7141218 w 7141218"/>
              <a:gd name="connsiteY26" fmla="*/ 3540214 h 4054565"/>
              <a:gd name="connsiteX0" fmla="*/ 0 w 7141218"/>
              <a:gd name="connsiteY0" fmla="*/ 0 h 4054565"/>
              <a:gd name="connsiteX1" fmla="*/ 253254 w 7141218"/>
              <a:gd name="connsiteY1" fmla="*/ 411816 h 4054565"/>
              <a:gd name="connsiteX2" fmla="*/ 481154 w 7141218"/>
              <a:gd name="connsiteY2" fmla="*/ 837499 h 4054565"/>
              <a:gd name="connsiteX3" fmla="*/ 719559 w 7141218"/>
              <a:gd name="connsiteY3" fmla="*/ 1067500 h 4054565"/>
              <a:gd name="connsiteX4" fmla="*/ 985698 w 7141218"/>
              <a:gd name="connsiteY4" fmla="*/ 1261363 h 4054565"/>
              <a:gd name="connsiteX5" fmla="*/ 1645304 w 7141218"/>
              <a:gd name="connsiteY5" fmla="*/ 2685351 h 4054565"/>
              <a:gd name="connsiteX6" fmla="*/ 1892954 w 7141218"/>
              <a:gd name="connsiteY6" fmla="*/ 3085400 h 4054565"/>
              <a:gd name="connsiteX7" fmla="*/ 2162036 w 7141218"/>
              <a:gd name="connsiteY7" fmla="*/ 3202081 h 4054565"/>
              <a:gd name="connsiteX8" fmla="*/ 2412065 w 7141218"/>
              <a:gd name="connsiteY8" fmla="*/ 3440204 h 4054565"/>
              <a:gd name="connsiteX9" fmla="*/ 2681146 w 7141218"/>
              <a:gd name="connsiteY9" fmla="*/ 3614036 h 4054565"/>
              <a:gd name="connsiteX10" fmla="*/ 2957371 w 7141218"/>
              <a:gd name="connsiteY10" fmla="*/ 3561648 h 4054565"/>
              <a:gd name="connsiteX11" fmla="*/ 3212165 w 7141218"/>
              <a:gd name="connsiteY11" fmla="*/ 3594985 h 4054565"/>
              <a:gd name="connsiteX12" fmla="*/ 3500295 w 7141218"/>
              <a:gd name="connsiteY12" fmla="*/ 3666422 h 4054565"/>
              <a:gd name="connsiteX13" fmla="*/ 3771758 w 7141218"/>
              <a:gd name="connsiteY13" fmla="*/ 3735478 h 4054565"/>
              <a:gd name="connsiteX14" fmla="*/ 4014645 w 7141218"/>
              <a:gd name="connsiteY14" fmla="*/ 3737860 h 4054565"/>
              <a:gd name="connsiteX15" fmla="*/ 4288488 w 7141218"/>
              <a:gd name="connsiteY15" fmla="*/ 3911691 h 4054565"/>
              <a:gd name="connsiteX16" fmla="*/ 4576618 w 7141218"/>
              <a:gd name="connsiteY16" fmla="*/ 3933122 h 4054565"/>
              <a:gd name="connsiteX17" fmla="*/ 4843317 w 7141218"/>
              <a:gd name="connsiteY17" fmla="*/ 3975984 h 4054565"/>
              <a:gd name="connsiteX18" fmla="*/ 5107636 w 7141218"/>
              <a:gd name="connsiteY18" fmla="*/ 3897403 h 4054565"/>
              <a:gd name="connsiteX19" fmla="*/ 5381480 w 7141218"/>
              <a:gd name="connsiteY19" fmla="*/ 4054565 h 4054565"/>
              <a:gd name="connsiteX20" fmla="*/ 5660085 w 7141218"/>
              <a:gd name="connsiteY20" fmla="*/ 3906926 h 4054565"/>
              <a:gd name="connsiteX21" fmla="*/ 5919640 w 7141218"/>
              <a:gd name="connsiteY21" fmla="*/ 3902164 h 4054565"/>
              <a:gd name="connsiteX22" fmla="*/ 6176814 w 7141218"/>
              <a:gd name="connsiteY22" fmla="*/ 3902164 h 4054565"/>
              <a:gd name="connsiteX23" fmla="*/ 6419700 w 7141218"/>
              <a:gd name="connsiteY23" fmla="*/ 3747383 h 4054565"/>
              <a:gd name="connsiteX24" fmla="*/ 6679256 w 7141218"/>
              <a:gd name="connsiteY24" fmla="*/ 3642608 h 4054565"/>
              <a:gd name="connsiteX25" fmla="*/ 6910238 w 7141218"/>
              <a:gd name="connsiteY25" fmla="*/ 3566408 h 4054565"/>
              <a:gd name="connsiteX26" fmla="*/ 7141218 w 7141218"/>
              <a:gd name="connsiteY26" fmla="*/ 3540214 h 4054565"/>
              <a:gd name="connsiteX0" fmla="*/ 0 w 7141218"/>
              <a:gd name="connsiteY0" fmla="*/ 0 h 4054565"/>
              <a:gd name="connsiteX1" fmla="*/ 253254 w 7141218"/>
              <a:gd name="connsiteY1" fmla="*/ 411816 h 4054565"/>
              <a:gd name="connsiteX2" fmla="*/ 481154 w 7141218"/>
              <a:gd name="connsiteY2" fmla="*/ 837499 h 4054565"/>
              <a:gd name="connsiteX3" fmla="*/ 719559 w 7141218"/>
              <a:gd name="connsiteY3" fmla="*/ 1067500 h 4054565"/>
              <a:gd name="connsiteX4" fmla="*/ 985698 w 7141218"/>
              <a:gd name="connsiteY4" fmla="*/ 1261363 h 4054565"/>
              <a:gd name="connsiteX5" fmla="*/ 1645304 w 7141218"/>
              <a:gd name="connsiteY5" fmla="*/ 2685351 h 4054565"/>
              <a:gd name="connsiteX6" fmla="*/ 1892954 w 7141218"/>
              <a:gd name="connsiteY6" fmla="*/ 3085400 h 4054565"/>
              <a:gd name="connsiteX7" fmla="*/ 2162036 w 7141218"/>
              <a:gd name="connsiteY7" fmla="*/ 3202081 h 4054565"/>
              <a:gd name="connsiteX8" fmla="*/ 2412065 w 7141218"/>
              <a:gd name="connsiteY8" fmla="*/ 3440204 h 4054565"/>
              <a:gd name="connsiteX9" fmla="*/ 2681146 w 7141218"/>
              <a:gd name="connsiteY9" fmla="*/ 3614036 h 4054565"/>
              <a:gd name="connsiteX10" fmla="*/ 2957371 w 7141218"/>
              <a:gd name="connsiteY10" fmla="*/ 3561648 h 4054565"/>
              <a:gd name="connsiteX11" fmla="*/ 3212165 w 7141218"/>
              <a:gd name="connsiteY11" fmla="*/ 3594985 h 4054565"/>
              <a:gd name="connsiteX12" fmla="*/ 3500295 w 7141218"/>
              <a:gd name="connsiteY12" fmla="*/ 3666422 h 4054565"/>
              <a:gd name="connsiteX13" fmla="*/ 3771758 w 7141218"/>
              <a:gd name="connsiteY13" fmla="*/ 3735478 h 4054565"/>
              <a:gd name="connsiteX14" fmla="*/ 4014645 w 7141218"/>
              <a:gd name="connsiteY14" fmla="*/ 3737860 h 4054565"/>
              <a:gd name="connsiteX15" fmla="*/ 4288488 w 7141218"/>
              <a:gd name="connsiteY15" fmla="*/ 3911691 h 4054565"/>
              <a:gd name="connsiteX16" fmla="*/ 4576618 w 7141218"/>
              <a:gd name="connsiteY16" fmla="*/ 3933122 h 4054565"/>
              <a:gd name="connsiteX17" fmla="*/ 4843317 w 7141218"/>
              <a:gd name="connsiteY17" fmla="*/ 3975984 h 4054565"/>
              <a:gd name="connsiteX18" fmla="*/ 5107636 w 7141218"/>
              <a:gd name="connsiteY18" fmla="*/ 3897403 h 4054565"/>
              <a:gd name="connsiteX19" fmla="*/ 5381480 w 7141218"/>
              <a:gd name="connsiteY19" fmla="*/ 4054565 h 4054565"/>
              <a:gd name="connsiteX20" fmla="*/ 5660085 w 7141218"/>
              <a:gd name="connsiteY20" fmla="*/ 3906926 h 4054565"/>
              <a:gd name="connsiteX21" fmla="*/ 5919640 w 7141218"/>
              <a:gd name="connsiteY21" fmla="*/ 3902164 h 4054565"/>
              <a:gd name="connsiteX22" fmla="*/ 6176814 w 7141218"/>
              <a:gd name="connsiteY22" fmla="*/ 3902164 h 4054565"/>
              <a:gd name="connsiteX23" fmla="*/ 6419700 w 7141218"/>
              <a:gd name="connsiteY23" fmla="*/ 3747383 h 4054565"/>
              <a:gd name="connsiteX24" fmla="*/ 6679256 w 7141218"/>
              <a:gd name="connsiteY24" fmla="*/ 3642608 h 4054565"/>
              <a:gd name="connsiteX25" fmla="*/ 6910238 w 7141218"/>
              <a:gd name="connsiteY25" fmla="*/ 3566408 h 4054565"/>
              <a:gd name="connsiteX26" fmla="*/ 7141218 w 7141218"/>
              <a:gd name="connsiteY26" fmla="*/ 3540214 h 4054565"/>
              <a:gd name="connsiteX0" fmla="*/ 0 w 7141218"/>
              <a:gd name="connsiteY0" fmla="*/ 0 h 4054565"/>
              <a:gd name="connsiteX1" fmla="*/ 253254 w 7141218"/>
              <a:gd name="connsiteY1" fmla="*/ 411816 h 4054565"/>
              <a:gd name="connsiteX2" fmla="*/ 481154 w 7141218"/>
              <a:gd name="connsiteY2" fmla="*/ 837499 h 4054565"/>
              <a:gd name="connsiteX3" fmla="*/ 719559 w 7141218"/>
              <a:gd name="connsiteY3" fmla="*/ 1067500 h 4054565"/>
              <a:gd name="connsiteX4" fmla="*/ 985698 w 7141218"/>
              <a:gd name="connsiteY4" fmla="*/ 1261363 h 4054565"/>
              <a:gd name="connsiteX5" fmla="*/ 1230966 w 7141218"/>
              <a:gd name="connsiteY5" fmla="*/ 1356613 h 4054565"/>
              <a:gd name="connsiteX6" fmla="*/ 1892954 w 7141218"/>
              <a:gd name="connsiteY6" fmla="*/ 3085400 h 4054565"/>
              <a:gd name="connsiteX7" fmla="*/ 2162036 w 7141218"/>
              <a:gd name="connsiteY7" fmla="*/ 3202081 h 4054565"/>
              <a:gd name="connsiteX8" fmla="*/ 2412065 w 7141218"/>
              <a:gd name="connsiteY8" fmla="*/ 3440204 h 4054565"/>
              <a:gd name="connsiteX9" fmla="*/ 2681146 w 7141218"/>
              <a:gd name="connsiteY9" fmla="*/ 3614036 h 4054565"/>
              <a:gd name="connsiteX10" fmla="*/ 2957371 w 7141218"/>
              <a:gd name="connsiteY10" fmla="*/ 3561648 h 4054565"/>
              <a:gd name="connsiteX11" fmla="*/ 3212165 w 7141218"/>
              <a:gd name="connsiteY11" fmla="*/ 3594985 h 4054565"/>
              <a:gd name="connsiteX12" fmla="*/ 3500295 w 7141218"/>
              <a:gd name="connsiteY12" fmla="*/ 3666422 h 4054565"/>
              <a:gd name="connsiteX13" fmla="*/ 3771758 w 7141218"/>
              <a:gd name="connsiteY13" fmla="*/ 3735478 h 4054565"/>
              <a:gd name="connsiteX14" fmla="*/ 4014645 w 7141218"/>
              <a:gd name="connsiteY14" fmla="*/ 3737860 h 4054565"/>
              <a:gd name="connsiteX15" fmla="*/ 4288488 w 7141218"/>
              <a:gd name="connsiteY15" fmla="*/ 3911691 h 4054565"/>
              <a:gd name="connsiteX16" fmla="*/ 4576618 w 7141218"/>
              <a:gd name="connsiteY16" fmla="*/ 3933122 h 4054565"/>
              <a:gd name="connsiteX17" fmla="*/ 4843317 w 7141218"/>
              <a:gd name="connsiteY17" fmla="*/ 3975984 h 4054565"/>
              <a:gd name="connsiteX18" fmla="*/ 5107636 w 7141218"/>
              <a:gd name="connsiteY18" fmla="*/ 3897403 h 4054565"/>
              <a:gd name="connsiteX19" fmla="*/ 5381480 w 7141218"/>
              <a:gd name="connsiteY19" fmla="*/ 4054565 h 4054565"/>
              <a:gd name="connsiteX20" fmla="*/ 5660085 w 7141218"/>
              <a:gd name="connsiteY20" fmla="*/ 3906926 h 4054565"/>
              <a:gd name="connsiteX21" fmla="*/ 5919640 w 7141218"/>
              <a:gd name="connsiteY21" fmla="*/ 3902164 h 4054565"/>
              <a:gd name="connsiteX22" fmla="*/ 6176814 w 7141218"/>
              <a:gd name="connsiteY22" fmla="*/ 3902164 h 4054565"/>
              <a:gd name="connsiteX23" fmla="*/ 6419700 w 7141218"/>
              <a:gd name="connsiteY23" fmla="*/ 3747383 h 4054565"/>
              <a:gd name="connsiteX24" fmla="*/ 6679256 w 7141218"/>
              <a:gd name="connsiteY24" fmla="*/ 3642608 h 4054565"/>
              <a:gd name="connsiteX25" fmla="*/ 6910238 w 7141218"/>
              <a:gd name="connsiteY25" fmla="*/ 3566408 h 4054565"/>
              <a:gd name="connsiteX26" fmla="*/ 7141218 w 7141218"/>
              <a:gd name="connsiteY26" fmla="*/ 3540214 h 4054565"/>
              <a:gd name="connsiteX0" fmla="*/ 0 w 7141218"/>
              <a:gd name="connsiteY0" fmla="*/ 0 h 4054565"/>
              <a:gd name="connsiteX1" fmla="*/ 253254 w 7141218"/>
              <a:gd name="connsiteY1" fmla="*/ 411816 h 4054565"/>
              <a:gd name="connsiteX2" fmla="*/ 481154 w 7141218"/>
              <a:gd name="connsiteY2" fmla="*/ 837499 h 4054565"/>
              <a:gd name="connsiteX3" fmla="*/ 719559 w 7141218"/>
              <a:gd name="connsiteY3" fmla="*/ 1067500 h 4054565"/>
              <a:gd name="connsiteX4" fmla="*/ 985698 w 7141218"/>
              <a:gd name="connsiteY4" fmla="*/ 1261363 h 4054565"/>
              <a:gd name="connsiteX5" fmla="*/ 1230966 w 7141218"/>
              <a:gd name="connsiteY5" fmla="*/ 1356613 h 4054565"/>
              <a:gd name="connsiteX6" fmla="*/ 1892954 w 7141218"/>
              <a:gd name="connsiteY6" fmla="*/ 3085400 h 4054565"/>
              <a:gd name="connsiteX7" fmla="*/ 2162036 w 7141218"/>
              <a:gd name="connsiteY7" fmla="*/ 3202081 h 4054565"/>
              <a:gd name="connsiteX8" fmla="*/ 2412065 w 7141218"/>
              <a:gd name="connsiteY8" fmla="*/ 3440204 h 4054565"/>
              <a:gd name="connsiteX9" fmla="*/ 2681146 w 7141218"/>
              <a:gd name="connsiteY9" fmla="*/ 3614036 h 4054565"/>
              <a:gd name="connsiteX10" fmla="*/ 2957371 w 7141218"/>
              <a:gd name="connsiteY10" fmla="*/ 3561648 h 4054565"/>
              <a:gd name="connsiteX11" fmla="*/ 3212165 w 7141218"/>
              <a:gd name="connsiteY11" fmla="*/ 3594985 h 4054565"/>
              <a:gd name="connsiteX12" fmla="*/ 3500295 w 7141218"/>
              <a:gd name="connsiteY12" fmla="*/ 3666422 h 4054565"/>
              <a:gd name="connsiteX13" fmla="*/ 3771758 w 7141218"/>
              <a:gd name="connsiteY13" fmla="*/ 3735478 h 4054565"/>
              <a:gd name="connsiteX14" fmla="*/ 4014645 w 7141218"/>
              <a:gd name="connsiteY14" fmla="*/ 3737860 h 4054565"/>
              <a:gd name="connsiteX15" fmla="*/ 4288488 w 7141218"/>
              <a:gd name="connsiteY15" fmla="*/ 3911691 h 4054565"/>
              <a:gd name="connsiteX16" fmla="*/ 4576618 w 7141218"/>
              <a:gd name="connsiteY16" fmla="*/ 3933122 h 4054565"/>
              <a:gd name="connsiteX17" fmla="*/ 4843317 w 7141218"/>
              <a:gd name="connsiteY17" fmla="*/ 3975984 h 4054565"/>
              <a:gd name="connsiteX18" fmla="*/ 5107636 w 7141218"/>
              <a:gd name="connsiteY18" fmla="*/ 3897403 h 4054565"/>
              <a:gd name="connsiteX19" fmla="*/ 5381480 w 7141218"/>
              <a:gd name="connsiteY19" fmla="*/ 4054565 h 4054565"/>
              <a:gd name="connsiteX20" fmla="*/ 5660085 w 7141218"/>
              <a:gd name="connsiteY20" fmla="*/ 3906926 h 4054565"/>
              <a:gd name="connsiteX21" fmla="*/ 5919640 w 7141218"/>
              <a:gd name="connsiteY21" fmla="*/ 3902164 h 4054565"/>
              <a:gd name="connsiteX22" fmla="*/ 6176814 w 7141218"/>
              <a:gd name="connsiteY22" fmla="*/ 3902164 h 4054565"/>
              <a:gd name="connsiteX23" fmla="*/ 6419700 w 7141218"/>
              <a:gd name="connsiteY23" fmla="*/ 3747383 h 4054565"/>
              <a:gd name="connsiteX24" fmla="*/ 6679256 w 7141218"/>
              <a:gd name="connsiteY24" fmla="*/ 3642608 h 4054565"/>
              <a:gd name="connsiteX25" fmla="*/ 6910238 w 7141218"/>
              <a:gd name="connsiteY25" fmla="*/ 3566408 h 4054565"/>
              <a:gd name="connsiteX26" fmla="*/ 7141218 w 7141218"/>
              <a:gd name="connsiteY26" fmla="*/ 3540214 h 4054565"/>
              <a:gd name="connsiteX0" fmla="*/ 0 w 7141218"/>
              <a:gd name="connsiteY0" fmla="*/ 0 h 4054565"/>
              <a:gd name="connsiteX1" fmla="*/ 253254 w 7141218"/>
              <a:gd name="connsiteY1" fmla="*/ 411816 h 4054565"/>
              <a:gd name="connsiteX2" fmla="*/ 481154 w 7141218"/>
              <a:gd name="connsiteY2" fmla="*/ 837499 h 4054565"/>
              <a:gd name="connsiteX3" fmla="*/ 719559 w 7141218"/>
              <a:gd name="connsiteY3" fmla="*/ 1067500 h 4054565"/>
              <a:gd name="connsiteX4" fmla="*/ 985698 w 7141218"/>
              <a:gd name="connsiteY4" fmla="*/ 1261363 h 4054565"/>
              <a:gd name="connsiteX5" fmla="*/ 1230966 w 7141218"/>
              <a:gd name="connsiteY5" fmla="*/ 1356613 h 4054565"/>
              <a:gd name="connsiteX6" fmla="*/ 1892954 w 7141218"/>
              <a:gd name="connsiteY6" fmla="*/ 3085400 h 4054565"/>
              <a:gd name="connsiteX7" fmla="*/ 2162036 w 7141218"/>
              <a:gd name="connsiteY7" fmla="*/ 3202081 h 4054565"/>
              <a:gd name="connsiteX8" fmla="*/ 2412065 w 7141218"/>
              <a:gd name="connsiteY8" fmla="*/ 3440204 h 4054565"/>
              <a:gd name="connsiteX9" fmla="*/ 2681146 w 7141218"/>
              <a:gd name="connsiteY9" fmla="*/ 3614036 h 4054565"/>
              <a:gd name="connsiteX10" fmla="*/ 2957371 w 7141218"/>
              <a:gd name="connsiteY10" fmla="*/ 3561648 h 4054565"/>
              <a:gd name="connsiteX11" fmla="*/ 3212165 w 7141218"/>
              <a:gd name="connsiteY11" fmla="*/ 3594985 h 4054565"/>
              <a:gd name="connsiteX12" fmla="*/ 3500295 w 7141218"/>
              <a:gd name="connsiteY12" fmla="*/ 3666422 h 4054565"/>
              <a:gd name="connsiteX13" fmla="*/ 3771758 w 7141218"/>
              <a:gd name="connsiteY13" fmla="*/ 3735478 h 4054565"/>
              <a:gd name="connsiteX14" fmla="*/ 4014645 w 7141218"/>
              <a:gd name="connsiteY14" fmla="*/ 3737860 h 4054565"/>
              <a:gd name="connsiteX15" fmla="*/ 4288488 w 7141218"/>
              <a:gd name="connsiteY15" fmla="*/ 3911691 h 4054565"/>
              <a:gd name="connsiteX16" fmla="*/ 4576618 w 7141218"/>
              <a:gd name="connsiteY16" fmla="*/ 3933122 h 4054565"/>
              <a:gd name="connsiteX17" fmla="*/ 4843317 w 7141218"/>
              <a:gd name="connsiteY17" fmla="*/ 3975984 h 4054565"/>
              <a:gd name="connsiteX18" fmla="*/ 5107636 w 7141218"/>
              <a:gd name="connsiteY18" fmla="*/ 3897403 h 4054565"/>
              <a:gd name="connsiteX19" fmla="*/ 5381480 w 7141218"/>
              <a:gd name="connsiteY19" fmla="*/ 4054565 h 4054565"/>
              <a:gd name="connsiteX20" fmla="*/ 5660085 w 7141218"/>
              <a:gd name="connsiteY20" fmla="*/ 3906926 h 4054565"/>
              <a:gd name="connsiteX21" fmla="*/ 5919640 w 7141218"/>
              <a:gd name="connsiteY21" fmla="*/ 3902164 h 4054565"/>
              <a:gd name="connsiteX22" fmla="*/ 6176814 w 7141218"/>
              <a:gd name="connsiteY22" fmla="*/ 3902164 h 4054565"/>
              <a:gd name="connsiteX23" fmla="*/ 6419700 w 7141218"/>
              <a:gd name="connsiteY23" fmla="*/ 3747383 h 4054565"/>
              <a:gd name="connsiteX24" fmla="*/ 6679256 w 7141218"/>
              <a:gd name="connsiteY24" fmla="*/ 3642608 h 4054565"/>
              <a:gd name="connsiteX25" fmla="*/ 6910238 w 7141218"/>
              <a:gd name="connsiteY25" fmla="*/ 3566408 h 4054565"/>
              <a:gd name="connsiteX26" fmla="*/ 7141218 w 7141218"/>
              <a:gd name="connsiteY26" fmla="*/ 3540214 h 4054565"/>
              <a:gd name="connsiteX0" fmla="*/ 0 w 7141218"/>
              <a:gd name="connsiteY0" fmla="*/ 0 h 4054565"/>
              <a:gd name="connsiteX1" fmla="*/ 253254 w 7141218"/>
              <a:gd name="connsiteY1" fmla="*/ 411816 h 4054565"/>
              <a:gd name="connsiteX2" fmla="*/ 481154 w 7141218"/>
              <a:gd name="connsiteY2" fmla="*/ 837499 h 4054565"/>
              <a:gd name="connsiteX3" fmla="*/ 719559 w 7141218"/>
              <a:gd name="connsiteY3" fmla="*/ 1067500 h 4054565"/>
              <a:gd name="connsiteX4" fmla="*/ 985698 w 7141218"/>
              <a:gd name="connsiteY4" fmla="*/ 1261363 h 4054565"/>
              <a:gd name="connsiteX5" fmla="*/ 1230966 w 7141218"/>
              <a:gd name="connsiteY5" fmla="*/ 1356613 h 4054565"/>
              <a:gd name="connsiteX6" fmla="*/ 1471473 w 7141218"/>
              <a:gd name="connsiteY6" fmla="*/ 1668556 h 4054565"/>
              <a:gd name="connsiteX7" fmla="*/ 2162036 w 7141218"/>
              <a:gd name="connsiteY7" fmla="*/ 3202081 h 4054565"/>
              <a:gd name="connsiteX8" fmla="*/ 2412065 w 7141218"/>
              <a:gd name="connsiteY8" fmla="*/ 3440204 h 4054565"/>
              <a:gd name="connsiteX9" fmla="*/ 2681146 w 7141218"/>
              <a:gd name="connsiteY9" fmla="*/ 3614036 h 4054565"/>
              <a:gd name="connsiteX10" fmla="*/ 2957371 w 7141218"/>
              <a:gd name="connsiteY10" fmla="*/ 3561648 h 4054565"/>
              <a:gd name="connsiteX11" fmla="*/ 3212165 w 7141218"/>
              <a:gd name="connsiteY11" fmla="*/ 3594985 h 4054565"/>
              <a:gd name="connsiteX12" fmla="*/ 3500295 w 7141218"/>
              <a:gd name="connsiteY12" fmla="*/ 3666422 h 4054565"/>
              <a:gd name="connsiteX13" fmla="*/ 3771758 w 7141218"/>
              <a:gd name="connsiteY13" fmla="*/ 3735478 h 4054565"/>
              <a:gd name="connsiteX14" fmla="*/ 4014645 w 7141218"/>
              <a:gd name="connsiteY14" fmla="*/ 3737860 h 4054565"/>
              <a:gd name="connsiteX15" fmla="*/ 4288488 w 7141218"/>
              <a:gd name="connsiteY15" fmla="*/ 3911691 h 4054565"/>
              <a:gd name="connsiteX16" fmla="*/ 4576618 w 7141218"/>
              <a:gd name="connsiteY16" fmla="*/ 3933122 h 4054565"/>
              <a:gd name="connsiteX17" fmla="*/ 4843317 w 7141218"/>
              <a:gd name="connsiteY17" fmla="*/ 3975984 h 4054565"/>
              <a:gd name="connsiteX18" fmla="*/ 5107636 w 7141218"/>
              <a:gd name="connsiteY18" fmla="*/ 3897403 h 4054565"/>
              <a:gd name="connsiteX19" fmla="*/ 5381480 w 7141218"/>
              <a:gd name="connsiteY19" fmla="*/ 4054565 h 4054565"/>
              <a:gd name="connsiteX20" fmla="*/ 5660085 w 7141218"/>
              <a:gd name="connsiteY20" fmla="*/ 3906926 h 4054565"/>
              <a:gd name="connsiteX21" fmla="*/ 5919640 w 7141218"/>
              <a:gd name="connsiteY21" fmla="*/ 3902164 h 4054565"/>
              <a:gd name="connsiteX22" fmla="*/ 6176814 w 7141218"/>
              <a:gd name="connsiteY22" fmla="*/ 3902164 h 4054565"/>
              <a:gd name="connsiteX23" fmla="*/ 6419700 w 7141218"/>
              <a:gd name="connsiteY23" fmla="*/ 3747383 h 4054565"/>
              <a:gd name="connsiteX24" fmla="*/ 6679256 w 7141218"/>
              <a:gd name="connsiteY24" fmla="*/ 3642608 h 4054565"/>
              <a:gd name="connsiteX25" fmla="*/ 6910238 w 7141218"/>
              <a:gd name="connsiteY25" fmla="*/ 3566408 h 4054565"/>
              <a:gd name="connsiteX26" fmla="*/ 7141218 w 7141218"/>
              <a:gd name="connsiteY26" fmla="*/ 3540214 h 4054565"/>
              <a:gd name="connsiteX0" fmla="*/ 0 w 7141218"/>
              <a:gd name="connsiteY0" fmla="*/ 0 h 4054565"/>
              <a:gd name="connsiteX1" fmla="*/ 253254 w 7141218"/>
              <a:gd name="connsiteY1" fmla="*/ 411816 h 4054565"/>
              <a:gd name="connsiteX2" fmla="*/ 481154 w 7141218"/>
              <a:gd name="connsiteY2" fmla="*/ 837499 h 4054565"/>
              <a:gd name="connsiteX3" fmla="*/ 719559 w 7141218"/>
              <a:gd name="connsiteY3" fmla="*/ 1067500 h 4054565"/>
              <a:gd name="connsiteX4" fmla="*/ 985698 w 7141218"/>
              <a:gd name="connsiteY4" fmla="*/ 1261363 h 4054565"/>
              <a:gd name="connsiteX5" fmla="*/ 1230966 w 7141218"/>
              <a:gd name="connsiteY5" fmla="*/ 1356613 h 4054565"/>
              <a:gd name="connsiteX6" fmla="*/ 1471473 w 7141218"/>
              <a:gd name="connsiteY6" fmla="*/ 1668556 h 4054565"/>
              <a:gd name="connsiteX7" fmla="*/ 2162036 w 7141218"/>
              <a:gd name="connsiteY7" fmla="*/ 3202081 h 4054565"/>
              <a:gd name="connsiteX8" fmla="*/ 2412065 w 7141218"/>
              <a:gd name="connsiteY8" fmla="*/ 3440204 h 4054565"/>
              <a:gd name="connsiteX9" fmla="*/ 2681146 w 7141218"/>
              <a:gd name="connsiteY9" fmla="*/ 3614036 h 4054565"/>
              <a:gd name="connsiteX10" fmla="*/ 2957371 w 7141218"/>
              <a:gd name="connsiteY10" fmla="*/ 3561648 h 4054565"/>
              <a:gd name="connsiteX11" fmla="*/ 3212165 w 7141218"/>
              <a:gd name="connsiteY11" fmla="*/ 3594985 h 4054565"/>
              <a:gd name="connsiteX12" fmla="*/ 3500295 w 7141218"/>
              <a:gd name="connsiteY12" fmla="*/ 3666422 h 4054565"/>
              <a:gd name="connsiteX13" fmla="*/ 3771758 w 7141218"/>
              <a:gd name="connsiteY13" fmla="*/ 3735478 h 4054565"/>
              <a:gd name="connsiteX14" fmla="*/ 4014645 w 7141218"/>
              <a:gd name="connsiteY14" fmla="*/ 3737860 h 4054565"/>
              <a:gd name="connsiteX15" fmla="*/ 4288488 w 7141218"/>
              <a:gd name="connsiteY15" fmla="*/ 3911691 h 4054565"/>
              <a:gd name="connsiteX16" fmla="*/ 4576618 w 7141218"/>
              <a:gd name="connsiteY16" fmla="*/ 3933122 h 4054565"/>
              <a:gd name="connsiteX17" fmla="*/ 4843317 w 7141218"/>
              <a:gd name="connsiteY17" fmla="*/ 3975984 h 4054565"/>
              <a:gd name="connsiteX18" fmla="*/ 5107636 w 7141218"/>
              <a:gd name="connsiteY18" fmla="*/ 3897403 h 4054565"/>
              <a:gd name="connsiteX19" fmla="*/ 5381480 w 7141218"/>
              <a:gd name="connsiteY19" fmla="*/ 4054565 h 4054565"/>
              <a:gd name="connsiteX20" fmla="*/ 5660085 w 7141218"/>
              <a:gd name="connsiteY20" fmla="*/ 3906926 h 4054565"/>
              <a:gd name="connsiteX21" fmla="*/ 5919640 w 7141218"/>
              <a:gd name="connsiteY21" fmla="*/ 3902164 h 4054565"/>
              <a:gd name="connsiteX22" fmla="*/ 6176814 w 7141218"/>
              <a:gd name="connsiteY22" fmla="*/ 3902164 h 4054565"/>
              <a:gd name="connsiteX23" fmla="*/ 6419700 w 7141218"/>
              <a:gd name="connsiteY23" fmla="*/ 3747383 h 4054565"/>
              <a:gd name="connsiteX24" fmla="*/ 6679256 w 7141218"/>
              <a:gd name="connsiteY24" fmla="*/ 3642608 h 4054565"/>
              <a:gd name="connsiteX25" fmla="*/ 6910238 w 7141218"/>
              <a:gd name="connsiteY25" fmla="*/ 3566408 h 4054565"/>
              <a:gd name="connsiteX26" fmla="*/ 7141218 w 7141218"/>
              <a:gd name="connsiteY26" fmla="*/ 3540214 h 4054565"/>
              <a:gd name="connsiteX0" fmla="*/ 0 w 7141218"/>
              <a:gd name="connsiteY0" fmla="*/ 0 h 4054565"/>
              <a:gd name="connsiteX1" fmla="*/ 253254 w 7141218"/>
              <a:gd name="connsiteY1" fmla="*/ 411816 h 4054565"/>
              <a:gd name="connsiteX2" fmla="*/ 481154 w 7141218"/>
              <a:gd name="connsiteY2" fmla="*/ 837499 h 4054565"/>
              <a:gd name="connsiteX3" fmla="*/ 719559 w 7141218"/>
              <a:gd name="connsiteY3" fmla="*/ 1067500 h 4054565"/>
              <a:gd name="connsiteX4" fmla="*/ 985698 w 7141218"/>
              <a:gd name="connsiteY4" fmla="*/ 1261363 h 4054565"/>
              <a:gd name="connsiteX5" fmla="*/ 1230966 w 7141218"/>
              <a:gd name="connsiteY5" fmla="*/ 1356613 h 4054565"/>
              <a:gd name="connsiteX6" fmla="*/ 1471473 w 7141218"/>
              <a:gd name="connsiteY6" fmla="*/ 1668556 h 4054565"/>
              <a:gd name="connsiteX7" fmla="*/ 1757224 w 7141218"/>
              <a:gd name="connsiteY7" fmla="*/ 1668556 h 4054565"/>
              <a:gd name="connsiteX8" fmla="*/ 2412065 w 7141218"/>
              <a:gd name="connsiteY8" fmla="*/ 3440204 h 4054565"/>
              <a:gd name="connsiteX9" fmla="*/ 2681146 w 7141218"/>
              <a:gd name="connsiteY9" fmla="*/ 3614036 h 4054565"/>
              <a:gd name="connsiteX10" fmla="*/ 2957371 w 7141218"/>
              <a:gd name="connsiteY10" fmla="*/ 3561648 h 4054565"/>
              <a:gd name="connsiteX11" fmla="*/ 3212165 w 7141218"/>
              <a:gd name="connsiteY11" fmla="*/ 3594985 h 4054565"/>
              <a:gd name="connsiteX12" fmla="*/ 3500295 w 7141218"/>
              <a:gd name="connsiteY12" fmla="*/ 3666422 h 4054565"/>
              <a:gd name="connsiteX13" fmla="*/ 3771758 w 7141218"/>
              <a:gd name="connsiteY13" fmla="*/ 3735478 h 4054565"/>
              <a:gd name="connsiteX14" fmla="*/ 4014645 w 7141218"/>
              <a:gd name="connsiteY14" fmla="*/ 3737860 h 4054565"/>
              <a:gd name="connsiteX15" fmla="*/ 4288488 w 7141218"/>
              <a:gd name="connsiteY15" fmla="*/ 3911691 h 4054565"/>
              <a:gd name="connsiteX16" fmla="*/ 4576618 w 7141218"/>
              <a:gd name="connsiteY16" fmla="*/ 3933122 h 4054565"/>
              <a:gd name="connsiteX17" fmla="*/ 4843317 w 7141218"/>
              <a:gd name="connsiteY17" fmla="*/ 3975984 h 4054565"/>
              <a:gd name="connsiteX18" fmla="*/ 5107636 w 7141218"/>
              <a:gd name="connsiteY18" fmla="*/ 3897403 h 4054565"/>
              <a:gd name="connsiteX19" fmla="*/ 5381480 w 7141218"/>
              <a:gd name="connsiteY19" fmla="*/ 4054565 h 4054565"/>
              <a:gd name="connsiteX20" fmla="*/ 5660085 w 7141218"/>
              <a:gd name="connsiteY20" fmla="*/ 3906926 h 4054565"/>
              <a:gd name="connsiteX21" fmla="*/ 5919640 w 7141218"/>
              <a:gd name="connsiteY21" fmla="*/ 3902164 h 4054565"/>
              <a:gd name="connsiteX22" fmla="*/ 6176814 w 7141218"/>
              <a:gd name="connsiteY22" fmla="*/ 3902164 h 4054565"/>
              <a:gd name="connsiteX23" fmla="*/ 6419700 w 7141218"/>
              <a:gd name="connsiteY23" fmla="*/ 3747383 h 4054565"/>
              <a:gd name="connsiteX24" fmla="*/ 6679256 w 7141218"/>
              <a:gd name="connsiteY24" fmla="*/ 3642608 h 4054565"/>
              <a:gd name="connsiteX25" fmla="*/ 6910238 w 7141218"/>
              <a:gd name="connsiteY25" fmla="*/ 3566408 h 4054565"/>
              <a:gd name="connsiteX26" fmla="*/ 7141218 w 7141218"/>
              <a:gd name="connsiteY26" fmla="*/ 3540214 h 4054565"/>
              <a:gd name="connsiteX0" fmla="*/ 0 w 7141218"/>
              <a:gd name="connsiteY0" fmla="*/ 0 h 4054565"/>
              <a:gd name="connsiteX1" fmla="*/ 253254 w 7141218"/>
              <a:gd name="connsiteY1" fmla="*/ 411816 h 4054565"/>
              <a:gd name="connsiteX2" fmla="*/ 481154 w 7141218"/>
              <a:gd name="connsiteY2" fmla="*/ 837499 h 4054565"/>
              <a:gd name="connsiteX3" fmla="*/ 719559 w 7141218"/>
              <a:gd name="connsiteY3" fmla="*/ 1067500 h 4054565"/>
              <a:gd name="connsiteX4" fmla="*/ 985698 w 7141218"/>
              <a:gd name="connsiteY4" fmla="*/ 1261363 h 4054565"/>
              <a:gd name="connsiteX5" fmla="*/ 1230966 w 7141218"/>
              <a:gd name="connsiteY5" fmla="*/ 1356613 h 4054565"/>
              <a:gd name="connsiteX6" fmla="*/ 1471473 w 7141218"/>
              <a:gd name="connsiteY6" fmla="*/ 1668556 h 4054565"/>
              <a:gd name="connsiteX7" fmla="*/ 1757224 w 7141218"/>
              <a:gd name="connsiteY7" fmla="*/ 1668556 h 4054565"/>
              <a:gd name="connsiteX8" fmla="*/ 2009634 w 7141218"/>
              <a:gd name="connsiteY8" fmla="*/ 1749516 h 4054565"/>
              <a:gd name="connsiteX9" fmla="*/ 2681146 w 7141218"/>
              <a:gd name="connsiteY9" fmla="*/ 3614036 h 4054565"/>
              <a:gd name="connsiteX10" fmla="*/ 2957371 w 7141218"/>
              <a:gd name="connsiteY10" fmla="*/ 3561648 h 4054565"/>
              <a:gd name="connsiteX11" fmla="*/ 3212165 w 7141218"/>
              <a:gd name="connsiteY11" fmla="*/ 3594985 h 4054565"/>
              <a:gd name="connsiteX12" fmla="*/ 3500295 w 7141218"/>
              <a:gd name="connsiteY12" fmla="*/ 3666422 h 4054565"/>
              <a:gd name="connsiteX13" fmla="*/ 3771758 w 7141218"/>
              <a:gd name="connsiteY13" fmla="*/ 3735478 h 4054565"/>
              <a:gd name="connsiteX14" fmla="*/ 4014645 w 7141218"/>
              <a:gd name="connsiteY14" fmla="*/ 3737860 h 4054565"/>
              <a:gd name="connsiteX15" fmla="*/ 4288488 w 7141218"/>
              <a:gd name="connsiteY15" fmla="*/ 3911691 h 4054565"/>
              <a:gd name="connsiteX16" fmla="*/ 4576618 w 7141218"/>
              <a:gd name="connsiteY16" fmla="*/ 3933122 h 4054565"/>
              <a:gd name="connsiteX17" fmla="*/ 4843317 w 7141218"/>
              <a:gd name="connsiteY17" fmla="*/ 3975984 h 4054565"/>
              <a:gd name="connsiteX18" fmla="*/ 5107636 w 7141218"/>
              <a:gd name="connsiteY18" fmla="*/ 3897403 h 4054565"/>
              <a:gd name="connsiteX19" fmla="*/ 5381480 w 7141218"/>
              <a:gd name="connsiteY19" fmla="*/ 4054565 h 4054565"/>
              <a:gd name="connsiteX20" fmla="*/ 5660085 w 7141218"/>
              <a:gd name="connsiteY20" fmla="*/ 3906926 h 4054565"/>
              <a:gd name="connsiteX21" fmla="*/ 5919640 w 7141218"/>
              <a:gd name="connsiteY21" fmla="*/ 3902164 h 4054565"/>
              <a:gd name="connsiteX22" fmla="*/ 6176814 w 7141218"/>
              <a:gd name="connsiteY22" fmla="*/ 3902164 h 4054565"/>
              <a:gd name="connsiteX23" fmla="*/ 6419700 w 7141218"/>
              <a:gd name="connsiteY23" fmla="*/ 3747383 h 4054565"/>
              <a:gd name="connsiteX24" fmla="*/ 6679256 w 7141218"/>
              <a:gd name="connsiteY24" fmla="*/ 3642608 h 4054565"/>
              <a:gd name="connsiteX25" fmla="*/ 6910238 w 7141218"/>
              <a:gd name="connsiteY25" fmla="*/ 3566408 h 4054565"/>
              <a:gd name="connsiteX26" fmla="*/ 7141218 w 7141218"/>
              <a:gd name="connsiteY26" fmla="*/ 3540214 h 4054565"/>
              <a:gd name="connsiteX0" fmla="*/ 0 w 7141218"/>
              <a:gd name="connsiteY0" fmla="*/ 0 h 4054565"/>
              <a:gd name="connsiteX1" fmla="*/ 253254 w 7141218"/>
              <a:gd name="connsiteY1" fmla="*/ 411816 h 4054565"/>
              <a:gd name="connsiteX2" fmla="*/ 481154 w 7141218"/>
              <a:gd name="connsiteY2" fmla="*/ 837499 h 4054565"/>
              <a:gd name="connsiteX3" fmla="*/ 719559 w 7141218"/>
              <a:gd name="connsiteY3" fmla="*/ 1067500 h 4054565"/>
              <a:gd name="connsiteX4" fmla="*/ 985698 w 7141218"/>
              <a:gd name="connsiteY4" fmla="*/ 1261363 h 4054565"/>
              <a:gd name="connsiteX5" fmla="*/ 1230966 w 7141218"/>
              <a:gd name="connsiteY5" fmla="*/ 1356613 h 4054565"/>
              <a:gd name="connsiteX6" fmla="*/ 1471473 w 7141218"/>
              <a:gd name="connsiteY6" fmla="*/ 1668556 h 4054565"/>
              <a:gd name="connsiteX7" fmla="*/ 1757224 w 7141218"/>
              <a:gd name="connsiteY7" fmla="*/ 1668556 h 4054565"/>
              <a:gd name="connsiteX8" fmla="*/ 2009634 w 7141218"/>
              <a:gd name="connsiteY8" fmla="*/ 1749516 h 4054565"/>
              <a:gd name="connsiteX9" fmla="*/ 2681146 w 7141218"/>
              <a:gd name="connsiteY9" fmla="*/ 3614036 h 4054565"/>
              <a:gd name="connsiteX10" fmla="*/ 2957371 w 7141218"/>
              <a:gd name="connsiteY10" fmla="*/ 3561648 h 4054565"/>
              <a:gd name="connsiteX11" fmla="*/ 3212165 w 7141218"/>
              <a:gd name="connsiteY11" fmla="*/ 3594985 h 4054565"/>
              <a:gd name="connsiteX12" fmla="*/ 3500295 w 7141218"/>
              <a:gd name="connsiteY12" fmla="*/ 3666422 h 4054565"/>
              <a:gd name="connsiteX13" fmla="*/ 3771758 w 7141218"/>
              <a:gd name="connsiteY13" fmla="*/ 3735478 h 4054565"/>
              <a:gd name="connsiteX14" fmla="*/ 4014645 w 7141218"/>
              <a:gd name="connsiteY14" fmla="*/ 3737860 h 4054565"/>
              <a:gd name="connsiteX15" fmla="*/ 4288488 w 7141218"/>
              <a:gd name="connsiteY15" fmla="*/ 3911691 h 4054565"/>
              <a:gd name="connsiteX16" fmla="*/ 4576618 w 7141218"/>
              <a:gd name="connsiteY16" fmla="*/ 3933122 h 4054565"/>
              <a:gd name="connsiteX17" fmla="*/ 4843317 w 7141218"/>
              <a:gd name="connsiteY17" fmla="*/ 3975984 h 4054565"/>
              <a:gd name="connsiteX18" fmla="*/ 5107636 w 7141218"/>
              <a:gd name="connsiteY18" fmla="*/ 3897403 h 4054565"/>
              <a:gd name="connsiteX19" fmla="*/ 5381480 w 7141218"/>
              <a:gd name="connsiteY19" fmla="*/ 4054565 h 4054565"/>
              <a:gd name="connsiteX20" fmla="*/ 5660085 w 7141218"/>
              <a:gd name="connsiteY20" fmla="*/ 3906926 h 4054565"/>
              <a:gd name="connsiteX21" fmla="*/ 5919640 w 7141218"/>
              <a:gd name="connsiteY21" fmla="*/ 3902164 h 4054565"/>
              <a:gd name="connsiteX22" fmla="*/ 6176814 w 7141218"/>
              <a:gd name="connsiteY22" fmla="*/ 3902164 h 4054565"/>
              <a:gd name="connsiteX23" fmla="*/ 6419700 w 7141218"/>
              <a:gd name="connsiteY23" fmla="*/ 3747383 h 4054565"/>
              <a:gd name="connsiteX24" fmla="*/ 6679256 w 7141218"/>
              <a:gd name="connsiteY24" fmla="*/ 3642608 h 4054565"/>
              <a:gd name="connsiteX25" fmla="*/ 6910238 w 7141218"/>
              <a:gd name="connsiteY25" fmla="*/ 3566408 h 4054565"/>
              <a:gd name="connsiteX26" fmla="*/ 7141218 w 7141218"/>
              <a:gd name="connsiteY26" fmla="*/ 3540214 h 4054565"/>
              <a:gd name="connsiteX0" fmla="*/ 0 w 7141218"/>
              <a:gd name="connsiteY0" fmla="*/ 0 h 4054565"/>
              <a:gd name="connsiteX1" fmla="*/ 253254 w 7141218"/>
              <a:gd name="connsiteY1" fmla="*/ 411816 h 4054565"/>
              <a:gd name="connsiteX2" fmla="*/ 481154 w 7141218"/>
              <a:gd name="connsiteY2" fmla="*/ 837499 h 4054565"/>
              <a:gd name="connsiteX3" fmla="*/ 719559 w 7141218"/>
              <a:gd name="connsiteY3" fmla="*/ 1067500 h 4054565"/>
              <a:gd name="connsiteX4" fmla="*/ 985698 w 7141218"/>
              <a:gd name="connsiteY4" fmla="*/ 1261363 h 4054565"/>
              <a:gd name="connsiteX5" fmla="*/ 1230966 w 7141218"/>
              <a:gd name="connsiteY5" fmla="*/ 1356613 h 4054565"/>
              <a:gd name="connsiteX6" fmla="*/ 1471473 w 7141218"/>
              <a:gd name="connsiteY6" fmla="*/ 1668556 h 4054565"/>
              <a:gd name="connsiteX7" fmla="*/ 1757224 w 7141218"/>
              <a:gd name="connsiteY7" fmla="*/ 1668556 h 4054565"/>
              <a:gd name="connsiteX8" fmla="*/ 2009634 w 7141218"/>
              <a:gd name="connsiteY8" fmla="*/ 1749516 h 4054565"/>
              <a:gd name="connsiteX9" fmla="*/ 2269189 w 7141218"/>
              <a:gd name="connsiteY9" fmla="*/ 1847149 h 4054565"/>
              <a:gd name="connsiteX10" fmla="*/ 2957371 w 7141218"/>
              <a:gd name="connsiteY10" fmla="*/ 3561648 h 4054565"/>
              <a:gd name="connsiteX11" fmla="*/ 3212165 w 7141218"/>
              <a:gd name="connsiteY11" fmla="*/ 3594985 h 4054565"/>
              <a:gd name="connsiteX12" fmla="*/ 3500295 w 7141218"/>
              <a:gd name="connsiteY12" fmla="*/ 3666422 h 4054565"/>
              <a:gd name="connsiteX13" fmla="*/ 3771758 w 7141218"/>
              <a:gd name="connsiteY13" fmla="*/ 3735478 h 4054565"/>
              <a:gd name="connsiteX14" fmla="*/ 4014645 w 7141218"/>
              <a:gd name="connsiteY14" fmla="*/ 3737860 h 4054565"/>
              <a:gd name="connsiteX15" fmla="*/ 4288488 w 7141218"/>
              <a:gd name="connsiteY15" fmla="*/ 3911691 h 4054565"/>
              <a:gd name="connsiteX16" fmla="*/ 4576618 w 7141218"/>
              <a:gd name="connsiteY16" fmla="*/ 3933122 h 4054565"/>
              <a:gd name="connsiteX17" fmla="*/ 4843317 w 7141218"/>
              <a:gd name="connsiteY17" fmla="*/ 3975984 h 4054565"/>
              <a:gd name="connsiteX18" fmla="*/ 5107636 w 7141218"/>
              <a:gd name="connsiteY18" fmla="*/ 3897403 h 4054565"/>
              <a:gd name="connsiteX19" fmla="*/ 5381480 w 7141218"/>
              <a:gd name="connsiteY19" fmla="*/ 4054565 h 4054565"/>
              <a:gd name="connsiteX20" fmla="*/ 5660085 w 7141218"/>
              <a:gd name="connsiteY20" fmla="*/ 3906926 h 4054565"/>
              <a:gd name="connsiteX21" fmla="*/ 5919640 w 7141218"/>
              <a:gd name="connsiteY21" fmla="*/ 3902164 h 4054565"/>
              <a:gd name="connsiteX22" fmla="*/ 6176814 w 7141218"/>
              <a:gd name="connsiteY22" fmla="*/ 3902164 h 4054565"/>
              <a:gd name="connsiteX23" fmla="*/ 6419700 w 7141218"/>
              <a:gd name="connsiteY23" fmla="*/ 3747383 h 4054565"/>
              <a:gd name="connsiteX24" fmla="*/ 6679256 w 7141218"/>
              <a:gd name="connsiteY24" fmla="*/ 3642608 h 4054565"/>
              <a:gd name="connsiteX25" fmla="*/ 6910238 w 7141218"/>
              <a:gd name="connsiteY25" fmla="*/ 3566408 h 4054565"/>
              <a:gd name="connsiteX26" fmla="*/ 7141218 w 7141218"/>
              <a:gd name="connsiteY26" fmla="*/ 3540214 h 4054565"/>
              <a:gd name="connsiteX0" fmla="*/ 0 w 7141218"/>
              <a:gd name="connsiteY0" fmla="*/ 0 h 4054565"/>
              <a:gd name="connsiteX1" fmla="*/ 253254 w 7141218"/>
              <a:gd name="connsiteY1" fmla="*/ 411816 h 4054565"/>
              <a:gd name="connsiteX2" fmla="*/ 481154 w 7141218"/>
              <a:gd name="connsiteY2" fmla="*/ 837499 h 4054565"/>
              <a:gd name="connsiteX3" fmla="*/ 719559 w 7141218"/>
              <a:gd name="connsiteY3" fmla="*/ 1067500 h 4054565"/>
              <a:gd name="connsiteX4" fmla="*/ 985698 w 7141218"/>
              <a:gd name="connsiteY4" fmla="*/ 1261363 h 4054565"/>
              <a:gd name="connsiteX5" fmla="*/ 1230966 w 7141218"/>
              <a:gd name="connsiteY5" fmla="*/ 1356613 h 4054565"/>
              <a:gd name="connsiteX6" fmla="*/ 1471473 w 7141218"/>
              <a:gd name="connsiteY6" fmla="*/ 1668556 h 4054565"/>
              <a:gd name="connsiteX7" fmla="*/ 1757224 w 7141218"/>
              <a:gd name="connsiteY7" fmla="*/ 1668556 h 4054565"/>
              <a:gd name="connsiteX8" fmla="*/ 2009634 w 7141218"/>
              <a:gd name="connsiteY8" fmla="*/ 1749516 h 4054565"/>
              <a:gd name="connsiteX9" fmla="*/ 2269189 w 7141218"/>
              <a:gd name="connsiteY9" fmla="*/ 1847149 h 4054565"/>
              <a:gd name="connsiteX10" fmla="*/ 2554939 w 7141218"/>
              <a:gd name="connsiteY10" fmla="*/ 1816192 h 4054565"/>
              <a:gd name="connsiteX11" fmla="*/ 3212165 w 7141218"/>
              <a:gd name="connsiteY11" fmla="*/ 3594985 h 4054565"/>
              <a:gd name="connsiteX12" fmla="*/ 3500295 w 7141218"/>
              <a:gd name="connsiteY12" fmla="*/ 3666422 h 4054565"/>
              <a:gd name="connsiteX13" fmla="*/ 3771758 w 7141218"/>
              <a:gd name="connsiteY13" fmla="*/ 3735478 h 4054565"/>
              <a:gd name="connsiteX14" fmla="*/ 4014645 w 7141218"/>
              <a:gd name="connsiteY14" fmla="*/ 3737860 h 4054565"/>
              <a:gd name="connsiteX15" fmla="*/ 4288488 w 7141218"/>
              <a:gd name="connsiteY15" fmla="*/ 3911691 h 4054565"/>
              <a:gd name="connsiteX16" fmla="*/ 4576618 w 7141218"/>
              <a:gd name="connsiteY16" fmla="*/ 3933122 h 4054565"/>
              <a:gd name="connsiteX17" fmla="*/ 4843317 w 7141218"/>
              <a:gd name="connsiteY17" fmla="*/ 3975984 h 4054565"/>
              <a:gd name="connsiteX18" fmla="*/ 5107636 w 7141218"/>
              <a:gd name="connsiteY18" fmla="*/ 3897403 h 4054565"/>
              <a:gd name="connsiteX19" fmla="*/ 5381480 w 7141218"/>
              <a:gd name="connsiteY19" fmla="*/ 4054565 h 4054565"/>
              <a:gd name="connsiteX20" fmla="*/ 5660085 w 7141218"/>
              <a:gd name="connsiteY20" fmla="*/ 3906926 h 4054565"/>
              <a:gd name="connsiteX21" fmla="*/ 5919640 w 7141218"/>
              <a:gd name="connsiteY21" fmla="*/ 3902164 h 4054565"/>
              <a:gd name="connsiteX22" fmla="*/ 6176814 w 7141218"/>
              <a:gd name="connsiteY22" fmla="*/ 3902164 h 4054565"/>
              <a:gd name="connsiteX23" fmla="*/ 6419700 w 7141218"/>
              <a:gd name="connsiteY23" fmla="*/ 3747383 h 4054565"/>
              <a:gd name="connsiteX24" fmla="*/ 6679256 w 7141218"/>
              <a:gd name="connsiteY24" fmla="*/ 3642608 h 4054565"/>
              <a:gd name="connsiteX25" fmla="*/ 6910238 w 7141218"/>
              <a:gd name="connsiteY25" fmla="*/ 3566408 h 4054565"/>
              <a:gd name="connsiteX26" fmla="*/ 7141218 w 7141218"/>
              <a:gd name="connsiteY26" fmla="*/ 3540214 h 4054565"/>
              <a:gd name="connsiteX0" fmla="*/ 0 w 7141218"/>
              <a:gd name="connsiteY0" fmla="*/ 0 h 4054565"/>
              <a:gd name="connsiteX1" fmla="*/ 253254 w 7141218"/>
              <a:gd name="connsiteY1" fmla="*/ 411816 h 4054565"/>
              <a:gd name="connsiteX2" fmla="*/ 481154 w 7141218"/>
              <a:gd name="connsiteY2" fmla="*/ 837499 h 4054565"/>
              <a:gd name="connsiteX3" fmla="*/ 719559 w 7141218"/>
              <a:gd name="connsiteY3" fmla="*/ 1067500 h 4054565"/>
              <a:gd name="connsiteX4" fmla="*/ 985698 w 7141218"/>
              <a:gd name="connsiteY4" fmla="*/ 1261363 h 4054565"/>
              <a:gd name="connsiteX5" fmla="*/ 1230966 w 7141218"/>
              <a:gd name="connsiteY5" fmla="*/ 1356613 h 4054565"/>
              <a:gd name="connsiteX6" fmla="*/ 1471473 w 7141218"/>
              <a:gd name="connsiteY6" fmla="*/ 1668556 h 4054565"/>
              <a:gd name="connsiteX7" fmla="*/ 1757224 w 7141218"/>
              <a:gd name="connsiteY7" fmla="*/ 1668556 h 4054565"/>
              <a:gd name="connsiteX8" fmla="*/ 2009634 w 7141218"/>
              <a:gd name="connsiteY8" fmla="*/ 1749516 h 4054565"/>
              <a:gd name="connsiteX9" fmla="*/ 2269189 w 7141218"/>
              <a:gd name="connsiteY9" fmla="*/ 1847149 h 4054565"/>
              <a:gd name="connsiteX10" fmla="*/ 2554939 w 7141218"/>
              <a:gd name="connsiteY10" fmla="*/ 1816192 h 4054565"/>
              <a:gd name="connsiteX11" fmla="*/ 2814497 w 7141218"/>
              <a:gd name="connsiteY11" fmla="*/ 1766185 h 4054565"/>
              <a:gd name="connsiteX12" fmla="*/ 3500295 w 7141218"/>
              <a:gd name="connsiteY12" fmla="*/ 3666422 h 4054565"/>
              <a:gd name="connsiteX13" fmla="*/ 3771758 w 7141218"/>
              <a:gd name="connsiteY13" fmla="*/ 3735478 h 4054565"/>
              <a:gd name="connsiteX14" fmla="*/ 4014645 w 7141218"/>
              <a:gd name="connsiteY14" fmla="*/ 3737860 h 4054565"/>
              <a:gd name="connsiteX15" fmla="*/ 4288488 w 7141218"/>
              <a:gd name="connsiteY15" fmla="*/ 3911691 h 4054565"/>
              <a:gd name="connsiteX16" fmla="*/ 4576618 w 7141218"/>
              <a:gd name="connsiteY16" fmla="*/ 3933122 h 4054565"/>
              <a:gd name="connsiteX17" fmla="*/ 4843317 w 7141218"/>
              <a:gd name="connsiteY17" fmla="*/ 3975984 h 4054565"/>
              <a:gd name="connsiteX18" fmla="*/ 5107636 w 7141218"/>
              <a:gd name="connsiteY18" fmla="*/ 3897403 h 4054565"/>
              <a:gd name="connsiteX19" fmla="*/ 5381480 w 7141218"/>
              <a:gd name="connsiteY19" fmla="*/ 4054565 h 4054565"/>
              <a:gd name="connsiteX20" fmla="*/ 5660085 w 7141218"/>
              <a:gd name="connsiteY20" fmla="*/ 3906926 h 4054565"/>
              <a:gd name="connsiteX21" fmla="*/ 5919640 w 7141218"/>
              <a:gd name="connsiteY21" fmla="*/ 3902164 h 4054565"/>
              <a:gd name="connsiteX22" fmla="*/ 6176814 w 7141218"/>
              <a:gd name="connsiteY22" fmla="*/ 3902164 h 4054565"/>
              <a:gd name="connsiteX23" fmla="*/ 6419700 w 7141218"/>
              <a:gd name="connsiteY23" fmla="*/ 3747383 h 4054565"/>
              <a:gd name="connsiteX24" fmla="*/ 6679256 w 7141218"/>
              <a:gd name="connsiteY24" fmla="*/ 3642608 h 4054565"/>
              <a:gd name="connsiteX25" fmla="*/ 6910238 w 7141218"/>
              <a:gd name="connsiteY25" fmla="*/ 3566408 h 4054565"/>
              <a:gd name="connsiteX26" fmla="*/ 7141218 w 7141218"/>
              <a:gd name="connsiteY26" fmla="*/ 3540214 h 4054565"/>
              <a:gd name="connsiteX0" fmla="*/ 0 w 7141218"/>
              <a:gd name="connsiteY0" fmla="*/ 0 h 4054565"/>
              <a:gd name="connsiteX1" fmla="*/ 253254 w 7141218"/>
              <a:gd name="connsiteY1" fmla="*/ 411816 h 4054565"/>
              <a:gd name="connsiteX2" fmla="*/ 481154 w 7141218"/>
              <a:gd name="connsiteY2" fmla="*/ 837499 h 4054565"/>
              <a:gd name="connsiteX3" fmla="*/ 719559 w 7141218"/>
              <a:gd name="connsiteY3" fmla="*/ 1067500 h 4054565"/>
              <a:gd name="connsiteX4" fmla="*/ 985698 w 7141218"/>
              <a:gd name="connsiteY4" fmla="*/ 1261363 h 4054565"/>
              <a:gd name="connsiteX5" fmla="*/ 1230966 w 7141218"/>
              <a:gd name="connsiteY5" fmla="*/ 1356613 h 4054565"/>
              <a:gd name="connsiteX6" fmla="*/ 1471473 w 7141218"/>
              <a:gd name="connsiteY6" fmla="*/ 1668556 h 4054565"/>
              <a:gd name="connsiteX7" fmla="*/ 1757224 w 7141218"/>
              <a:gd name="connsiteY7" fmla="*/ 1668556 h 4054565"/>
              <a:gd name="connsiteX8" fmla="*/ 2009634 w 7141218"/>
              <a:gd name="connsiteY8" fmla="*/ 1749516 h 4054565"/>
              <a:gd name="connsiteX9" fmla="*/ 2269189 w 7141218"/>
              <a:gd name="connsiteY9" fmla="*/ 1847149 h 4054565"/>
              <a:gd name="connsiteX10" fmla="*/ 2554939 w 7141218"/>
              <a:gd name="connsiteY10" fmla="*/ 1816192 h 4054565"/>
              <a:gd name="connsiteX11" fmla="*/ 2814497 w 7141218"/>
              <a:gd name="connsiteY11" fmla="*/ 1766185 h 4054565"/>
              <a:gd name="connsiteX12" fmla="*/ 3097864 w 7141218"/>
              <a:gd name="connsiteY12" fmla="*/ 1818572 h 4054565"/>
              <a:gd name="connsiteX13" fmla="*/ 3771758 w 7141218"/>
              <a:gd name="connsiteY13" fmla="*/ 3735478 h 4054565"/>
              <a:gd name="connsiteX14" fmla="*/ 4014645 w 7141218"/>
              <a:gd name="connsiteY14" fmla="*/ 3737860 h 4054565"/>
              <a:gd name="connsiteX15" fmla="*/ 4288488 w 7141218"/>
              <a:gd name="connsiteY15" fmla="*/ 3911691 h 4054565"/>
              <a:gd name="connsiteX16" fmla="*/ 4576618 w 7141218"/>
              <a:gd name="connsiteY16" fmla="*/ 3933122 h 4054565"/>
              <a:gd name="connsiteX17" fmla="*/ 4843317 w 7141218"/>
              <a:gd name="connsiteY17" fmla="*/ 3975984 h 4054565"/>
              <a:gd name="connsiteX18" fmla="*/ 5107636 w 7141218"/>
              <a:gd name="connsiteY18" fmla="*/ 3897403 h 4054565"/>
              <a:gd name="connsiteX19" fmla="*/ 5381480 w 7141218"/>
              <a:gd name="connsiteY19" fmla="*/ 4054565 h 4054565"/>
              <a:gd name="connsiteX20" fmla="*/ 5660085 w 7141218"/>
              <a:gd name="connsiteY20" fmla="*/ 3906926 h 4054565"/>
              <a:gd name="connsiteX21" fmla="*/ 5919640 w 7141218"/>
              <a:gd name="connsiteY21" fmla="*/ 3902164 h 4054565"/>
              <a:gd name="connsiteX22" fmla="*/ 6176814 w 7141218"/>
              <a:gd name="connsiteY22" fmla="*/ 3902164 h 4054565"/>
              <a:gd name="connsiteX23" fmla="*/ 6419700 w 7141218"/>
              <a:gd name="connsiteY23" fmla="*/ 3747383 h 4054565"/>
              <a:gd name="connsiteX24" fmla="*/ 6679256 w 7141218"/>
              <a:gd name="connsiteY24" fmla="*/ 3642608 h 4054565"/>
              <a:gd name="connsiteX25" fmla="*/ 6910238 w 7141218"/>
              <a:gd name="connsiteY25" fmla="*/ 3566408 h 4054565"/>
              <a:gd name="connsiteX26" fmla="*/ 7141218 w 7141218"/>
              <a:gd name="connsiteY26" fmla="*/ 3540214 h 4054565"/>
              <a:gd name="connsiteX0" fmla="*/ 0 w 7141218"/>
              <a:gd name="connsiteY0" fmla="*/ 0 h 4054565"/>
              <a:gd name="connsiteX1" fmla="*/ 253254 w 7141218"/>
              <a:gd name="connsiteY1" fmla="*/ 411816 h 4054565"/>
              <a:gd name="connsiteX2" fmla="*/ 481154 w 7141218"/>
              <a:gd name="connsiteY2" fmla="*/ 837499 h 4054565"/>
              <a:gd name="connsiteX3" fmla="*/ 719559 w 7141218"/>
              <a:gd name="connsiteY3" fmla="*/ 1067500 h 4054565"/>
              <a:gd name="connsiteX4" fmla="*/ 985698 w 7141218"/>
              <a:gd name="connsiteY4" fmla="*/ 1261363 h 4054565"/>
              <a:gd name="connsiteX5" fmla="*/ 1230966 w 7141218"/>
              <a:gd name="connsiteY5" fmla="*/ 1356613 h 4054565"/>
              <a:gd name="connsiteX6" fmla="*/ 1471473 w 7141218"/>
              <a:gd name="connsiteY6" fmla="*/ 1668556 h 4054565"/>
              <a:gd name="connsiteX7" fmla="*/ 1757224 w 7141218"/>
              <a:gd name="connsiteY7" fmla="*/ 1668556 h 4054565"/>
              <a:gd name="connsiteX8" fmla="*/ 2009634 w 7141218"/>
              <a:gd name="connsiteY8" fmla="*/ 1749516 h 4054565"/>
              <a:gd name="connsiteX9" fmla="*/ 2269189 w 7141218"/>
              <a:gd name="connsiteY9" fmla="*/ 1847149 h 4054565"/>
              <a:gd name="connsiteX10" fmla="*/ 2554939 w 7141218"/>
              <a:gd name="connsiteY10" fmla="*/ 1816192 h 4054565"/>
              <a:gd name="connsiteX11" fmla="*/ 2814497 w 7141218"/>
              <a:gd name="connsiteY11" fmla="*/ 1766185 h 4054565"/>
              <a:gd name="connsiteX12" fmla="*/ 3097864 w 7141218"/>
              <a:gd name="connsiteY12" fmla="*/ 1818572 h 4054565"/>
              <a:gd name="connsiteX13" fmla="*/ 3712227 w 7141218"/>
              <a:gd name="connsiteY13" fmla="*/ 2632960 h 4054565"/>
              <a:gd name="connsiteX14" fmla="*/ 4014645 w 7141218"/>
              <a:gd name="connsiteY14" fmla="*/ 3737860 h 4054565"/>
              <a:gd name="connsiteX15" fmla="*/ 4288488 w 7141218"/>
              <a:gd name="connsiteY15" fmla="*/ 3911691 h 4054565"/>
              <a:gd name="connsiteX16" fmla="*/ 4576618 w 7141218"/>
              <a:gd name="connsiteY16" fmla="*/ 3933122 h 4054565"/>
              <a:gd name="connsiteX17" fmla="*/ 4843317 w 7141218"/>
              <a:gd name="connsiteY17" fmla="*/ 3975984 h 4054565"/>
              <a:gd name="connsiteX18" fmla="*/ 5107636 w 7141218"/>
              <a:gd name="connsiteY18" fmla="*/ 3897403 h 4054565"/>
              <a:gd name="connsiteX19" fmla="*/ 5381480 w 7141218"/>
              <a:gd name="connsiteY19" fmla="*/ 4054565 h 4054565"/>
              <a:gd name="connsiteX20" fmla="*/ 5660085 w 7141218"/>
              <a:gd name="connsiteY20" fmla="*/ 3906926 h 4054565"/>
              <a:gd name="connsiteX21" fmla="*/ 5919640 w 7141218"/>
              <a:gd name="connsiteY21" fmla="*/ 3902164 h 4054565"/>
              <a:gd name="connsiteX22" fmla="*/ 6176814 w 7141218"/>
              <a:gd name="connsiteY22" fmla="*/ 3902164 h 4054565"/>
              <a:gd name="connsiteX23" fmla="*/ 6419700 w 7141218"/>
              <a:gd name="connsiteY23" fmla="*/ 3747383 h 4054565"/>
              <a:gd name="connsiteX24" fmla="*/ 6679256 w 7141218"/>
              <a:gd name="connsiteY24" fmla="*/ 3642608 h 4054565"/>
              <a:gd name="connsiteX25" fmla="*/ 6910238 w 7141218"/>
              <a:gd name="connsiteY25" fmla="*/ 3566408 h 4054565"/>
              <a:gd name="connsiteX26" fmla="*/ 7141218 w 7141218"/>
              <a:gd name="connsiteY26" fmla="*/ 3540214 h 4054565"/>
              <a:gd name="connsiteX0" fmla="*/ 0 w 7141218"/>
              <a:gd name="connsiteY0" fmla="*/ 0 h 4054565"/>
              <a:gd name="connsiteX1" fmla="*/ 253254 w 7141218"/>
              <a:gd name="connsiteY1" fmla="*/ 411816 h 4054565"/>
              <a:gd name="connsiteX2" fmla="*/ 481154 w 7141218"/>
              <a:gd name="connsiteY2" fmla="*/ 837499 h 4054565"/>
              <a:gd name="connsiteX3" fmla="*/ 719559 w 7141218"/>
              <a:gd name="connsiteY3" fmla="*/ 1067500 h 4054565"/>
              <a:gd name="connsiteX4" fmla="*/ 985698 w 7141218"/>
              <a:gd name="connsiteY4" fmla="*/ 1261363 h 4054565"/>
              <a:gd name="connsiteX5" fmla="*/ 1230966 w 7141218"/>
              <a:gd name="connsiteY5" fmla="*/ 1356613 h 4054565"/>
              <a:gd name="connsiteX6" fmla="*/ 1471473 w 7141218"/>
              <a:gd name="connsiteY6" fmla="*/ 1668556 h 4054565"/>
              <a:gd name="connsiteX7" fmla="*/ 1757224 w 7141218"/>
              <a:gd name="connsiteY7" fmla="*/ 1668556 h 4054565"/>
              <a:gd name="connsiteX8" fmla="*/ 2009634 w 7141218"/>
              <a:gd name="connsiteY8" fmla="*/ 1749516 h 4054565"/>
              <a:gd name="connsiteX9" fmla="*/ 2269189 w 7141218"/>
              <a:gd name="connsiteY9" fmla="*/ 1847149 h 4054565"/>
              <a:gd name="connsiteX10" fmla="*/ 2554939 w 7141218"/>
              <a:gd name="connsiteY10" fmla="*/ 1816192 h 4054565"/>
              <a:gd name="connsiteX11" fmla="*/ 2814497 w 7141218"/>
              <a:gd name="connsiteY11" fmla="*/ 1766185 h 4054565"/>
              <a:gd name="connsiteX12" fmla="*/ 3097864 w 7141218"/>
              <a:gd name="connsiteY12" fmla="*/ 1818572 h 4054565"/>
              <a:gd name="connsiteX13" fmla="*/ 3712227 w 7141218"/>
              <a:gd name="connsiteY13" fmla="*/ 2632960 h 4054565"/>
              <a:gd name="connsiteX14" fmla="*/ 3912251 w 7141218"/>
              <a:gd name="connsiteY14" fmla="*/ 2228148 h 4054565"/>
              <a:gd name="connsiteX15" fmla="*/ 4288488 w 7141218"/>
              <a:gd name="connsiteY15" fmla="*/ 3911691 h 4054565"/>
              <a:gd name="connsiteX16" fmla="*/ 4576618 w 7141218"/>
              <a:gd name="connsiteY16" fmla="*/ 3933122 h 4054565"/>
              <a:gd name="connsiteX17" fmla="*/ 4843317 w 7141218"/>
              <a:gd name="connsiteY17" fmla="*/ 3975984 h 4054565"/>
              <a:gd name="connsiteX18" fmla="*/ 5107636 w 7141218"/>
              <a:gd name="connsiteY18" fmla="*/ 3897403 h 4054565"/>
              <a:gd name="connsiteX19" fmla="*/ 5381480 w 7141218"/>
              <a:gd name="connsiteY19" fmla="*/ 4054565 h 4054565"/>
              <a:gd name="connsiteX20" fmla="*/ 5660085 w 7141218"/>
              <a:gd name="connsiteY20" fmla="*/ 3906926 h 4054565"/>
              <a:gd name="connsiteX21" fmla="*/ 5919640 w 7141218"/>
              <a:gd name="connsiteY21" fmla="*/ 3902164 h 4054565"/>
              <a:gd name="connsiteX22" fmla="*/ 6176814 w 7141218"/>
              <a:gd name="connsiteY22" fmla="*/ 3902164 h 4054565"/>
              <a:gd name="connsiteX23" fmla="*/ 6419700 w 7141218"/>
              <a:gd name="connsiteY23" fmla="*/ 3747383 h 4054565"/>
              <a:gd name="connsiteX24" fmla="*/ 6679256 w 7141218"/>
              <a:gd name="connsiteY24" fmla="*/ 3642608 h 4054565"/>
              <a:gd name="connsiteX25" fmla="*/ 6910238 w 7141218"/>
              <a:gd name="connsiteY25" fmla="*/ 3566408 h 4054565"/>
              <a:gd name="connsiteX26" fmla="*/ 7141218 w 7141218"/>
              <a:gd name="connsiteY26" fmla="*/ 3540214 h 4054565"/>
              <a:gd name="connsiteX0" fmla="*/ 0 w 7141218"/>
              <a:gd name="connsiteY0" fmla="*/ 0 h 4054565"/>
              <a:gd name="connsiteX1" fmla="*/ 253254 w 7141218"/>
              <a:gd name="connsiteY1" fmla="*/ 411816 h 4054565"/>
              <a:gd name="connsiteX2" fmla="*/ 481154 w 7141218"/>
              <a:gd name="connsiteY2" fmla="*/ 837499 h 4054565"/>
              <a:gd name="connsiteX3" fmla="*/ 719559 w 7141218"/>
              <a:gd name="connsiteY3" fmla="*/ 1067500 h 4054565"/>
              <a:gd name="connsiteX4" fmla="*/ 985698 w 7141218"/>
              <a:gd name="connsiteY4" fmla="*/ 1261363 h 4054565"/>
              <a:gd name="connsiteX5" fmla="*/ 1230966 w 7141218"/>
              <a:gd name="connsiteY5" fmla="*/ 1356613 h 4054565"/>
              <a:gd name="connsiteX6" fmla="*/ 1471473 w 7141218"/>
              <a:gd name="connsiteY6" fmla="*/ 1668556 h 4054565"/>
              <a:gd name="connsiteX7" fmla="*/ 1757224 w 7141218"/>
              <a:gd name="connsiteY7" fmla="*/ 1668556 h 4054565"/>
              <a:gd name="connsiteX8" fmla="*/ 2009634 w 7141218"/>
              <a:gd name="connsiteY8" fmla="*/ 1749516 h 4054565"/>
              <a:gd name="connsiteX9" fmla="*/ 2269189 w 7141218"/>
              <a:gd name="connsiteY9" fmla="*/ 1847149 h 4054565"/>
              <a:gd name="connsiteX10" fmla="*/ 2554939 w 7141218"/>
              <a:gd name="connsiteY10" fmla="*/ 1816192 h 4054565"/>
              <a:gd name="connsiteX11" fmla="*/ 2814497 w 7141218"/>
              <a:gd name="connsiteY11" fmla="*/ 1766185 h 4054565"/>
              <a:gd name="connsiteX12" fmla="*/ 3097864 w 7141218"/>
              <a:gd name="connsiteY12" fmla="*/ 1818572 h 4054565"/>
              <a:gd name="connsiteX13" fmla="*/ 3712227 w 7141218"/>
              <a:gd name="connsiteY13" fmla="*/ 2632960 h 4054565"/>
              <a:gd name="connsiteX14" fmla="*/ 3912251 w 7141218"/>
              <a:gd name="connsiteY14" fmla="*/ 2228148 h 4054565"/>
              <a:gd name="connsiteX15" fmla="*/ 4548464 w 7141218"/>
              <a:gd name="connsiteY15" fmla="*/ 1885668 h 4054565"/>
              <a:gd name="connsiteX16" fmla="*/ 4576618 w 7141218"/>
              <a:gd name="connsiteY16" fmla="*/ 3933122 h 4054565"/>
              <a:gd name="connsiteX17" fmla="*/ 4843317 w 7141218"/>
              <a:gd name="connsiteY17" fmla="*/ 3975984 h 4054565"/>
              <a:gd name="connsiteX18" fmla="*/ 5107636 w 7141218"/>
              <a:gd name="connsiteY18" fmla="*/ 3897403 h 4054565"/>
              <a:gd name="connsiteX19" fmla="*/ 5381480 w 7141218"/>
              <a:gd name="connsiteY19" fmla="*/ 4054565 h 4054565"/>
              <a:gd name="connsiteX20" fmla="*/ 5660085 w 7141218"/>
              <a:gd name="connsiteY20" fmla="*/ 3906926 h 4054565"/>
              <a:gd name="connsiteX21" fmla="*/ 5919640 w 7141218"/>
              <a:gd name="connsiteY21" fmla="*/ 3902164 h 4054565"/>
              <a:gd name="connsiteX22" fmla="*/ 6176814 w 7141218"/>
              <a:gd name="connsiteY22" fmla="*/ 3902164 h 4054565"/>
              <a:gd name="connsiteX23" fmla="*/ 6419700 w 7141218"/>
              <a:gd name="connsiteY23" fmla="*/ 3747383 h 4054565"/>
              <a:gd name="connsiteX24" fmla="*/ 6679256 w 7141218"/>
              <a:gd name="connsiteY24" fmla="*/ 3642608 h 4054565"/>
              <a:gd name="connsiteX25" fmla="*/ 6910238 w 7141218"/>
              <a:gd name="connsiteY25" fmla="*/ 3566408 h 4054565"/>
              <a:gd name="connsiteX26" fmla="*/ 7141218 w 7141218"/>
              <a:gd name="connsiteY26" fmla="*/ 3540214 h 4054565"/>
              <a:gd name="connsiteX0" fmla="*/ 0 w 6911230"/>
              <a:gd name="connsiteY0" fmla="*/ 0 h 4054565"/>
              <a:gd name="connsiteX1" fmla="*/ 253254 w 6911230"/>
              <a:gd name="connsiteY1" fmla="*/ 411816 h 4054565"/>
              <a:gd name="connsiteX2" fmla="*/ 481154 w 6911230"/>
              <a:gd name="connsiteY2" fmla="*/ 837499 h 4054565"/>
              <a:gd name="connsiteX3" fmla="*/ 719559 w 6911230"/>
              <a:gd name="connsiteY3" fmla="*/ 1067500 h 4054565"/>
              <a:gd name="connsiteX4" fmla="*/ 985698 w 6911230"/>
              <a:gd name="connsiteY4" fmla="*/ 1261363 h 4054565"/>
              <a:gd name="connsiteX5" fmla="*/ 1230966 w 6911230"/>
              <a:gd name="connsiteY5" fmla="*/ 1356613 h 4054565"/>
              <a:gd name="connsiteX6" fmla="*/ 1471473 w 6911230"/>
              <a:gd name="connsiteY6" fmla="*/ 1668556 h 4054565"/>
              <a:gd name="connsiteX7" fmla="*/ 1757224 w 6911230"/>
              <a:gd name="connsiteY7" fmla="*/ 1668556 h 4054565"/>
              <a:gd name="connsiteX8" fmla="*/ 2009634 w 6911230"/>
              <a:gd name="connsiteY8" fmla="*/ 1749516 h 4054565"/>
              <a:gd name="connsiteX9" fmla="*/ 2269189 w 6911230"/>
              <a:gd name="connsiteY9" fmla="*/ 1847149 h 4054565"/>
              <a:gd name="connsiteX10" fmla="*/ 2554939 w 6911230"/>
              <a:gd name="connsiteY10" fmla="*/ 1816192 h 4054565"/>
              <a:gd name="connsiteX11" fmla="*/ 2814497 w 6911230"/>
              <a:gd name="connsiteY11" fmla="*/ 1766185 h 4054565"/>
              <a:gd name="connsiteX12" fmla="*/ 3097864 w 6911230"/>
              <a:gd name="connsiteY12" fmla="*/ 1818572 h 4054565"/>
              <a:gd name="connsiteX13" fmla="*/ 3712227 w 6911230"/>
              <a:gd name="connsiteY13" fmla="*/ 2632960 h 4054565"/>
              <a:gd name="connsiteX14" fmla="*/ 3912251 w 6911230"/>
              <a:gd name="connsiteY14" fmla="*/ 2228148 h 4054565"/>
              <a:gd name="connsiteX15" fmla="*/ 4548464 w 6911230"/>
              <a:gd name="connsiteY15" fmla="*/ 1885668 h 4054565"/>
              <a:gd name="connsiteX16" fmla="*/ 4576618 w 6911230"/>
              <a:gd name="connsiteY16" fmla="*/ 3933122 h 4054565"/>
              <a:gd name="connsiteX17" fmla="*/ 4843317 w 6911230"/>
              <a:gd name="connsiteY17" fmla="*/ 3975984 h 4054565"/>
              <a:gd name="connsiteX18" fmla="*/ 5107636 w 6911230"/>
              <a:gd name="connsiteY18" fmla="*/ 3897403 h 4054565"/>
              <a:gd name="connsiteX19" fmla="*/ 5381480 w 6911230"/>
              <a:gd name="connsiteY19" fmla="*/ 4054565 h 4054565"/>
              <a:gd name="connsiteX20" fmla="*/ 5660085 w 6911230"/>
              <a:gd name="connsiteY20" fmla="*/ 3906926 h 4054565"/>
              <a:gd name="connsiteX21" fmla="*/ 5919640 w 6911230"/>
              <a:gd name="connsiteY21" fmla="*/ 3902164 h 4054565"/>
              <a:gd name="connsiteX22" fmla="*/ 6176814 w 6911230"/>
              <a:gd name="connsiteY22" fmla="*/ 3902164 h 4054565"/>
              <a:gd name="connsiteX23" fmla="*/ 6419700 w 6911230"/>
              <a:gd name="connsiteY23" fmla="*/ 3747383 h 4054565"/>
              <a:gd name="connsiteX24" fmla="*/ 6679256 w 6911230"/>
              <a:gd name="connsiteY24" fmla="*/ 3642608 h 4054565"/>
              <a:gd name="connsiteX25" fmla="*/ 6910238 w 6911230"/>
              <a:gd name="connsiteY25" fmla="*/ 3566408 h 4054565"/>
              <a:gd name="connsiteX0" fmla="*/ 0 w 6679256"/>
              <a:gd name="connsiteY0" fmla="*/ 0 h 4054565"/>
              <a:gd name="connsiteX1" fmla="*/ 253254 w 6679256"/>
              <a:gd name="connsiteY1" fmla="*/ 411816 h 4054565"/>
              <a:gd name="connsiteX2" fmla="*/ 481154 w 6679256"/>
              <a:gd name="connsiteY2" fmla="*/ 837499 h 4054565"/>
              <a:gd name="connsiteX3" fmla="*/ 719559 w 6679256"/>
              <a:gd name="connsiteY3" fmla="*/ 1067500 h 4054565"/>
              <a:gd name="connsiteX4" fmla="*/ 985698 w 6679256"/>
              <a:gd name="connsiteY4" fmla="*/ 1261363 h 4054565"/>
              <a:gd name="connsiteX5" fmla="*/ 1230966 w 6679256"/>
              <a:gd name="connsiteY5" fmla="*/ 1356613 h 4054565"/>
              <a:gd name="connsiteX6" fmla="*/ 1471473 w 6679256"/>
              <a:gd name="connsiteY6" fmla="*/ 1668556 h 4054565"/>
              <a:gd name="connsiteX7" fmla="*/ 1757224 w 6679256"/>
              <a:gd name="connsiteY7" fmla="*/ 1668556 h 4054565"/>
              <a:gd name="connsiteX8" fmla="*/ 2009634 w 6679256"/>
              <a:gd name="connsiteY8" fmla="*/ 1749516 h 4054565"/>
              <a:gd name="connsiteX9" fmla="*/ 2269189 w 6679256"/>
              <a:gd name="connsiteY9" fmla="*/ 1847149 h 4054565"/>
              <a:gd name="connsiteX10" fmla="*/ 2554939 w 6679256"/>
              <a:gd name="connsiteY10" fmla="*/ 1816192 h 4054565"/>
              <a:gd name="connsiteX11" fmla="*/ 2814497 w 6679256"/>
              <a:gd name="connsiteY11" fmla="*/ 1766185 h 4054565"/>
              <a:gd name="connsiteX12" fmla="*/ 3097864 w 6679256"/>
              <a:gd name="connsiteY12" fmla="*/ 1818572 h 4054565"/>
              <a:gd name="connsiteX13" fmla="*/ 3712227 w 6679256"/>
              <a:gd name="connsiteY13" fmla="*/ 2632960 h 4054565"/>
              <a:gd name="connsiteX14" fmla="*/ 3912251 w 6679256"/>
              <a:gd name="connsiteY14" fmla="*/ 2228148 h 4054565"/>
              <a:gd name="connsiteX15" fmla="*/ 4548464 w 6679256"/>
              <a:gd name="connsiteY15" fmla="*/ 1885668 h 4054565"/>
              <a:gd name="connsiteX16" fmla="*/ 4576618 w 6679256"/>
              <a:gd name="connsiteY16" fmla="*/ 3933122 h 4054565"/>
              <a:gd name="connsiteX17" fmla="*/ 4843317 w 6679256"/>
              <a:gd name="connsiteY17" fmla="*/ 3975984 h 4054565"/>
              <a:gd name="connsiteX18" fmla="*/ 5107636 w 6679256"/>
              <a:gd name="connsiteY18" fmla="*/ 3897403 h 4054565"/>
              <a:gd name="connsiteX19" fmla="*/ 5381480 w 6679256"/>
              <a:gd name="connsiteY19" fmla="*/ 4054565 h 4054565"/>
              <a:gd name="connsiteX20" fmla="*/ 5660085 w 6679256"/>
              <a:gd name="connsiteY20" fmla="*/ 3906926 h 4054565"/>
              <a:gd name="connsiteX21" fmla="*/ 5919640 w 6679256"/>
              <a:gd name="connsiteY21" fmla="*/ 3902164 h 4054565"/>
              <a:gd name="connsiteX22" fmla="*/ 6176814 w 6679256"/>
              <a:gd name="connsiteY22" fmla="*/ 3902164 h 4054565"/>
              <a:gd name="connsiteX23" fmla="*/ 6419700 w 6679256"/>
              <a:gd name="connsiteY23" fmla="*/ 3747383 h 4054565"/>
              <a:gd name="connsiteX24" fmla="*/ 6679256 w 6679256"/>
              <a:gd name="connsiteY24" fmla="*/ 3642608 h 4054565"/>
              <a:gd name="connsiteX0" fmla="*/ 0 w 6420196"/>
              <a:gd name="connsiteY0" fmla="*/ 0 h 4054565"/>
              <a:gd name="connsiteX1" fmla="*/ 253254 w 6420196"/>
              <a:gd name="connsiteY1" fmla="*/ 411816 h 4054565"/>
              <a:gd name="connsiteX2" fmla="*/ 481154 w 6420196"/>
              <a:gd name="connsiteY2" fmla="*/ 837499 h 4054565"/>
              <a:gd name="connsiteX3" fmla="*/ 719559 w 6420196"/>
              <a:gd name="connsiteY3" fmla="*/ 1067500 h 4054565"/>
              <a:gd name="connsiteX4" fmla="*/ 985698 w 6420196"/>
              <a:gd name="connsiteY4" fmla="*/ 1261363 h 4054565"/>
              <a:gd name="connsiteX5" fmla="*/ 1230966 w 6420196"/>
              <a:gd name="connsiteY5" fmla="*/ 1356613 h 4054565"/>
              <a:gd name="connsiteX6" fmla="*/ 1471473 w 6420196"/>
              <a:gd name="connsiteY6" fmla="*/ 1668556 h 4054565"/>
              <a:gd name="connsiteX7" fmla="*/ 1757224 w 6420196"/>
              <a:gd name="connsiteY7" fmla="*/ 1668556 h 4054565"/>
              <a:gd name="connsiteX8" fmla="*/ 2009634 w 6420196"/>
              <a:gd name="connsiteY8" fmla="*/ 1749516 h 4054565"/>
              <a:gd name="connsiteX9" fmla="*/ 2269189 w 6420196"/>
              <a:gd name="connsiteY9" fmla="*/ 1847149 h 4054565"/>
              <a:gd name="connsiteX10" fmla="*/ 2554939 w 6420196"/>
              <a:gd name="connsiteY10" fmla="*/ 1816192 h 4054565"/>
              <a:gd name="connsiteX11" fmla="*/ 2814497 w 6420196"/>
              <a:gd name="connsiteY11" fmla="*/ 1766185 h 4054565"/>
              <a:gd name="connsiteX12" fmla="*/ 3097864 w 6420196"/>
              <a:gd name="connsiteY12" fmla="*/ 1818572 h 4054565"/>
              <a:gd name="connsiteX13" fmla="*/ 3712227 w 6420196"/>
              <a:gd name="connsiteY13" fmla="*/ 2632960 h 4054565"/>
              <a:gd name="connsiteX14" fmla="*/ 3912251 w 6420196"/>
              <a:gd name="connsiteY14" fmla="*/ 2228148 h 4054565"/>
              <a:gd name="connsiteX15" fmla="*/ 4548464 w 6420196"/>
              <a:gd name="connsiteY15" fmla="*/ 1885668 h 4054565"/>
              <a:gd name="connsiteX16" fmla="*/ 4576618 w 6420196"/>
              <a:gd name="connsiteY16" fmla="*/ 3933122 h 4054565"/>
              <a:gd name="connsiteX17" fmla="*/ 4843317 w 6420196"/>
              <a:gd name="connsiteY17" fmla="*/ 3975984 h 4054565"/>
              <a:gd name="connsiteX18" fmla="*/ 5107636 w 6420196"/>
              <a:gd name="connsiteY18" fmla="*/ 3897403 h 4054565"/>
              <a:gd name="connsiteX19" fmla="*/ 5381480 w 6420196"/>
              <a:gd name="connsiteY19" fmla="*/ 4054565 h 4054565"/>
              <a:gd name="connsiteX20" fmla="*/ 5660085 w 6420196"/>
              <a:gd name="connsiteY20" fmla="*/ 3906926 h 4054565"/>
              <a:gd name="connsiteX21" fmla="*/ 5919640 w 6420196"/>
              <a:gd name="connsiteY21" fmla="*/ 3902164 h 4054565"/>
              <a:gd name="connsiteX22" fmla="*/ 6176814 w 6420196"/>
              <a:gd name="connsiteY22" fmla="*/ 3902164 h 4054565"/>
              <a:gd name="connsiteX23" fmla="*/ 6419700 w 6420196"/>
              <a:gd name="connsiteY23" fmla="*/ 3747383 h 4054565"/>
              <a:gd name="connsiteX0" fmla="*/ 0 w 6176814"/>
              <a:gd name="connsiteY0" fmla="*/ 0 h 4054565"/>
              <a:gd name="connsiteX1" fmla="*/ 253254 w 6176814"/>
              <a:gd name="connsiteY1" fmla="*/ 411816 h 4054565"/>
              <a:gd name="connsiteX2" fmla="*/ 481154 w 6176814"/>
              <a:gd name="connsiteY2" fmla="*/ 837499 h 4054565"/>
              <a:gd name="connsiteX3" fmla="*/ 719559 w 6176814"/>
              <a:gd name="connsiteY3" fmla="*/ 1067500 h 4054565"/>
              <a:gd name="connsiteX4" fmla="*/ 985698 w 6176814"/>
              <a:gd name="connsiteY4" fmla="*/ 1261363 h 4054565"/>
              <a:gd name="connsiteX5" fmla="*/ 1230966 w 6176814"/>
              <a:gd name="connsiteY5" fmla="*/ 1356613 h 4054565"/>
              <a:gd name="connsiteX6" fmla="*/ 1471473 w 6176814"/>
              <a:gd name="connsiteY6" fmla="*/ 1668556 h 4054565"/>
              <a:gd name="connsiteX7" fmla="*/ 1757224 w 6176814"/>
              <a:gd name="connsiteY7" fmla="*/ 1668556 h 4054565"/>
              <a:gd name="connsiteX8" fmla="*/ 2009634 w 6176814"/>
              <a:gd name="connsiteY8" fmla="*/ 1749516 h 4054565"/>
              <a:gd name="connsiteX9" fmla="*/ 2269189 w 6176814"/>
              <a:gd name="connsiteY9" fmla="*/ 1847149 h 4054565"/>
              <a:gd name="connsiteX10" fmla="*/ 2554939 w 6176814"/>
              <a:gd name="connsiteY10" fmla="*/ 1816192 h 4054565"/>
              <a:gd name="connsiteX11" fmla="*/ 2814497 w 6176814"/>
              <a:gd name="connsiteY11" fmla="*/ 1766185 h 4054565"/>
              <a:gd name="connsiteX12" fmla="*/ 3097864 w 6176814"/>
              <a:gd name="connsiteY12" fmla="*/ 1818572 h 4054565"/>
              <a:gd name="connsiteX13" fmla="*/ 3712227 w 6176814"/>
              <a:gd name="connsiteY13" fmla="*/ 2632960 h 4054565"/>
              <a:gd name="connsiteX14" fmla="*/ 3912251 w 6176814"/>
              <a:gd name="connsiteY14" fmla="*/ 2228148 h 4054565"/>
              <a:gd name="connsiteX15" fmla="*/ 4548464 w 6176814"/>
              <a:gd name="connsiteY15" fmla="*/ 1885668 h 4054565"/>
              <a:gd name="connsiteX16" fmla="*/ 4576618 w 6176814"/>
              <a:gd name="connsiteY16" fmla="*/ 3933122 h 4054565"/>
              <a:gd name="connsiteX17" fmla="*/ 4843317 w 6176814"/>
              <a:gd name="connsiteY17" fmla="*/ 3975984 h 4054565"/>
              <a:gd name="connsiteX18" fmla="*/ 5107636 w 6176814"/>
              <a:gd name="connsiteY18" fmla="*/ 3897403 h 4054565"/>
              <a:gd name="connsiteX19" fmla="*/ 5381480 w 6176814"/>
              <a:gd name="connsiteY19" fmla="*/ 4054565 h 4054565"/>
              <a:gd name="connsiteX20" fmla="*/ 5660085 w 6176814"/>
              <a:gd name="connsiteY20" fmla="*/ 3906926 h 4054565"/>
              <a:gd name="connsiteX21" fmla="*/ 5919640 w 6176814"/>
              <a:gd name="connsiteY21" fmla="*/ 3902164 h 4054565"/>
              <a:gd name="connsiteX22" fmla="*/ 6176814 w 6176814"/>
              <a:gd name="connsiteY22" fmla="*/ 3902164 h 4054565"/>
              <a:gd name="connsiteX0" fmla="*/ 0 w 5920136"/>
              <a:gd name="connsiteY0" fmla="*/ 0 h 4054565"/>
              <a:gd name="connsiteX1" fmla="*/ 253254 w 5920136"/>
              <a:gd name="connsiteY1" fmla="*/ 411816 h 4054565"/>
              <a:gd name="connsiteX2" fmla="*/ 481154 w 5920136"/>
              <a:gd name="connsiteY2" fmla="*/ 837499 h 4054565"/>
              <a:gd name="connsiteX3" fmla="*/ 719559 w 5920136"/>
              <a:gd name="connsiteY3" fmla="*/ 1067500 h 4054565"/>
              <a:gd name="connsiteX4" fmla="*/ 985698 w 5920136"/>
              <a:gd name="connsiteY4" fmla="*/ 1261363 h 4054565"/>
              <a:gd name="connsiteX5" fmla="*/ 1230966 w 5920136"/>
              <a:gd name="connsiteY5" fmla="*/ 1356613 h 4054565"/>
              <a:gd name="connsiteX6" fmla="*/ 1471473 w 5920136"/>
              <a:gd name="connsiteY6" fmla="*/ 1668556 h 4054565"/>
              <a:gd name="connsiteX7" fmla="*/ 1757224 w 5920136"/>
              <a:gd name="connsiteY7" fmla="*/ 1668556 h 4054565"/>
              <a:gd name="connsiteX8" fmla="*/ 2009634 w 5920136"/>
              <a:gd name="connsiteY8" fmla="*/ 1749516 h 4054565"/>
              <a:gd name="connsiteX9" fmla="*/ 2269189 w 5920136"/>
              <a:gd name="connsiteY9" fmla="*/ 1847149 h 4054565"/>
              <a:gd name="connsiteX10" fmla="*/ 2554939 w 5920136"/>
              <a:gd name="connsiteY10" fmla="*/ 1816192 h 4054565"/>
              <a:gd name="connsiteX11" fmla="*/ 2814497 w 5920136"/>
              <a:gd name="connsiteY11" fmla="*/ 1766185 h 4054565"/>
              <a:gd name="connsiteX12" fmla="*/ 3097864 w 5920136"/>
              <a:gd name="connsiteY12" fmla="*/ 1818572 h 4054565"/>
              <a:gd name="connsiteX13" fmla="*/ 3712227 w 5920136"/>
              <a:gd name="connsiteY13" fmla="*/ 2632960 h 4054565"/>
              <a:gd name="connsiteX14" fmla="*/ 3912251 w 5920136"/>
              <a:gd name="connsiteY14" fmla="*/ 2228148 h 4054565"/>
              <a:gd name="connsiteX15" fmla="*/ 4548464 w 5920136"/>
              <a:gd name="connsiteY15" fmla="*/ 1885668 h 4054565"/>
              <a:gd name="connsiteX16" fmla="*/ 4576618 w 5920136"/>
              <a:gd name="connsiteY16" fmla="*/ 3933122 h 4054565"/>
              <a:gd name="connsiteX17" fmla="*/ 4843317 w 5920136"/>
              <a:gd name="connsiteY17" fmla="*/ 3975984 h 4054565"/>
              <a:gd name="connsiteX18" fmla="*/ 5107636 w 5920136"/>
              <a:gd name="connsiteY18" fmla="*/ 3897403 h 4054565"/>
              <a:gd name="connsiteX19" fmla="*/ 5381480 w 5920136"/>
              <a:gd name="connsiteY19" fmla="*/ 4054565 h 4054565"/>
              <a:gd name="connsiteX20" fmla="*/ 5660085 w 5920136"/>
              <a:gd name="connsiteY20" fmla="*/ 3906926 h 4054565"/>
              <a:gd name="connsiteX21" fmla="*/ 5919640 w 5920136"/>
              <a:gd name="connsiteY21" fmla="*/ 3902164 h 4054565"/>
              <a:gd name="connsiteX0" fmla="*/ 0 w 5660581"/>
              <a:gd name="connsiteY0" fmla="*/ 0 h 4054565"/>
              <a:gd name="connsiteX1" fmla="*/ 253254 w 5660581"/>
              <a:gd name="connsiteY1" fmla="*/ 411816 h 4054565"/>
              <a:gd name="connsiteX2" fmla="*/ 481154 w 5660581"/>
              <a:gd name="connsiteY2" fmla="*/ 837499 h 4054565"/>
              <a:gd name="connsiteX3" fmla="*/ 719559 w 5660581"/>
              <a:gd name="connsiteY3" fmla="*/ 1067500 h 4054565"/>
              <a:gd name="connsiteX4" fmla="*/ 985698 w 5660581"/>
              <a:gd name="connsiteY4" fmla="*/ 1261363 h 4054565"/>
              <a:gd name="connsiteX5" fmla="*/ 1230966 w 5660581"/>
              <a:gd name="connsiteY5" fmla="*/ 1356613 h 4054565"/>
              <a:gd name="connsiteX6" fmla="*/ 1471473 w 5660581"/>
              <a:gd name="connsiteY6" fmla="*/ 1668556 h 4054565"/>
              <a:gd name="connsiteX7" fmla="*/ 1757224 w 5660581"/>
              <a:gd name="connsiteY7" fmla="*/ 1668556 h 4054565"/>
              <a:gd name="connsiteX8" fmla="*/ 2009634 w 5660581"/>
              <a:gd name="connsiteY8" fmla="*/ 1749516 h 4054565"/>
              <a:gd name="connsiteX9" fmla="*/ 2269189 w 5660581"/>
              <a:gd name="connsiteY9" fmla="*/ 1847149 h 4054565"/>
              <a:gd name="connsiteX10" fmla="*/ 2554939 w 5660581"/>
              <a:gd name="connsiteY10" fmla="*/ 1816192 h 4054565"/>
              <a:gd name="connsiteX11" fmla="*/ 2814497 w 5660581"/>
              <a:gd name="connsiteY11" fmla="*/ 1766185 h 4054565"/>
              <a:gd name="connsiteX12" fmla="*/ 3097864 w 5660581"/>
              <a:gd name="connsiteY12" fmla="*/ 1818572 h 4054565"/>
              <a:gd name="connsiteX13" fmla="*/ 3712227 w 5660581"/>
              <a:gd name="connsiteY13" fmla="*/ 2632960 h 4054565"/>
              <a:gd name="connsiteX14" fmla="*/ 3912251 w 5660581"/>
              <a:gd name="connsiteY14" fmla="*/ 2228148 h 4054565"/>
              <a:gd name="connsiteX15" fmla="*/ 4548464 w 5660581"/>
              <a:gd name="connsiteY15" fmla="*/ 1885668 h 4054565"/>
              <a:gd name="connsiteX16" fmla="*/ 4576618 w 5660581"/>
              <a:gd name="connsiteY16" fmla="*/ 3933122 h 4054565"/>
              <a:gd name="connsiteX17" fmla="*/ 4843317 w 5660581"/>
              <a:gd name="connsiteY17" fmla="*/ 3975984 h 4054565"/>
              <a:gd name="connsiteX18" fmla="*/ 5107636 w 5660581"/>
              <a:gd name="connsiteY18" fmla="*/ 3897403 h 4054565"/>
              <a:gd name="connsiteX19" fmla="*/ 5381480 w 5660581"/>
              <a:gd name="connsiteY19" fmla="*/ 4054565 h 4054565"/>
              <a:gd name="connsiteX20" fmla="*/ 5660085 w 5660581"/>
              <a:gd name="connsiteY20" fmla="*/ 3906926 h 4054565"/>
              <a:gd name="connsiteX0" fmla="*/ 0 w 5382472"/>
              <a:gd name="connsiteY0" fmla="*/ 0 h 4054565"/>
              <a:gd name="connsiteX1" fmla="*/ 253254 w 5382472"/>
              <a:gd name="connsiteY1" fmla="*/ 411816 h 4054565"/>
              <a:gd name="connsiteX2" fmla="*/ 481154 w 5382472"/>
              <a:gd name="connsiteY2" fmla="*/ 837499 h 4054565"/>
              <a:gd name="connsiteX3" fmla="*/ 719559 w 5382472"/>
              <a:gd name="connsiteY3" fmla="*/ 1067500 h 4054565"/>
              <a:gd name="connsiteX4" fmla="*/ 985698 w 5382472"/>
              <a:gd name="connsiteY4" fmla="*/ 1261363 h 4054565"/>
              <a:gd name="connsiteX5" fmla="*/ 1230966 w 5382472"/>
              <a:gd name="connsiteY5" fmla="*/ 1356613 h 4054565"/>
              <a:gd name="connsiteX6" fmla="*/ 1471473 w 5382472"/>
              <a:gd name="connsiteY6" fmla="*/ 1668556 h 4054565"/>
              <a:gd name="connsiteX7" fmla="*/ 1757224 w 5382472"/>
              <a:gd name="connsiteY7" fmla="*/ 1668556 h 4054565"/>
              <a:gd name="connsiteX8" fmla="*/ 2009634 w 5382472"/>
              <a:gd name="connsiteY8" fmla="*/ 1749516 h 4054565"/>
              <a:gd name="connsiteX9" fmla="*/ 2269189 w 5382472"/>
              <a:gd name="connsiteY9" fmla="*/ 1847149 h 4054565"/>
              <a:gd name="connsiteX10" fmla="*/ 2554939 w 5382472"/>
              <a:gd name="connsiteY10" fmla="*/ 1816192 h 4054565"/>
              <a:gd name="connsiteX11" fmla="*/ 2814497 w 5382472"/>
              <a:gd name="connsiteY11" fmla="*/ 1766185 h 4054565"/>
              <a:gd name="connsiteX12" fmla="*/ 3097864 w 5382472"/>
              <a:gd name="connsiteY12" fmla="*/ 1818572 h 4054565"/>
              <a:gd name="connsiteX13" fmla="*/ 3712227 w 5382472"/>
              <a:gd name="connsiteY13" fmla="*/ 2632960 h 4054565"/>
              <a:gd name="connsiteX14" fmla="*/ 3912251 w 5382472"/>
              <a:gd name="connsiteY14" fmla="*/ 2228148 h 4054565"/>
              <a:gd name="connsiteX15" fmla="*/ 4548464 w 5382472"/>
              <a:gd name="connsiteY15" fmla="*/ 1885668 h 4054565"/>
              <a:gd name="connsiteX16" fmla="*/ 4576618 w 5382472"/>
              <a:gd name="connsiteY16" fmla="*/ 3933122 h 4054565"/>
              <a:gd name="connsiteX17" fmla="*/ 4843317 w 5382472"/>
              <a:gd name="connsiteY17" fmla="*/ 3975984 h 4054565"/>
              <a:gd name="connsiteX18" fmla="*/ 5107636 w 5382472"/>
              <a:gd name="connsiteY18" fmla="*/ 3897403 h 4054565"/>
              <a:gd name="connsiteX19" fmla="*/ 5381480 w 5382472"/>
              <a:gd name="connsiteY19" fmla="*/ 4054565 h 4054565"/>
              <a:gd name="connsiteX0" fmla="*/ 0 w 5107636"/>
              <a:gd name="connsiteY0" fmla="*/ 0 h 3976480"/>
              <a:gd name="connsiteX1" fmla="*/ 253254 w 5107636"/>
              <a:gd name="connsiteY1" fmla="*/ 411816 h 3976480"/>
              <a:gd name="connsiteX2" fmla="*/ 481154 w 5107636"/>
              <a:gd name="connsiteY2" fmla="*/ 837499 h 3976480"/>
              <a:gd name="connsiteX3" fmla="*/ 719559 w 5107636"/>
              <a:gd name="connsiteY3" fmla="*/ 1067500 h 3976480"/>
              <a:gd name="connsiteX4" fmla="*/ 985698 w 5107636"/>
              <a:gd name="connsiteY4" fmla="*/ 1261363 h 3976480"/>
              <a:gd name="connsiteX5" fmla="*/ 1230966 w 5107636"/>
              <a:gd name="connsiteY5" fmla="*/ 1356613 h 3976480"/>
              <a:gd name="connsiteX6" fmla="*/ 1471473 w 5107636"/>
              <a:gd name="connsiteY6" fmla="*/ 1668556 h 3976480"/>
              <a:gd name="connsiteX7" fmla="*/ 1757224 w 5107636"/>
              <a:gd name="connsiteY7" fmla="*/ 1668556 h 3976480"/>
              <a:gd name="connsiteX8" fmla="*/ 2009634 w 5107636"/>
              <a:gd name="connsiteY8" fmla="*/ 1749516 h 3976480"/>
              <a:gd name="connsiteX9" fmla="*/ 2269189 w 5107636"/>
              <a:gd name="connsiteY9" fmla="*/ 1847149 h 3976480"/>
              <a:gd name="connsiteX10" fmla="*/ 2554939 w 5107636"/>
              <a:gd name="connsiteY10" fmla="*/ 1816192 h 3976480"/>
              <a:gd name="connsiteX11" fmla="*/ 2814497 w 5107636"/>
              <a:gd name="connsiteY11" fmla="*/ 1766185 h 3976480"/>
              <a:gd name="connsiteX12" fmla="*/ 3097864 w 5107636"/>
              <a:gd name="connsiteY12" fmla="*/ 1818572 h 3976480"/>
              <a:gd name="connsiteX13" fmla="*/ 3712227 w 5107636"/>
              <a:gd name="connsiteY13" fmla="*/ 2632960 h 3976480"/>
              <a:gd name="connsiteX14" fmla="*/ 3912251 w 5107636"/>
              <a:gd name="connsiteY14" fmla="*/ 2228148 h 3976480"/>
              <a:gd name="connsiteX15" fmla="*/ 4548464 w 5107636"/>
              <a:gd name="connsiteY15" fmla="*/ 1885668 h 3976480"/>
              <a:gd name="connsiteX16" fmla="*/ 4576618 w 5107636"/>
              <a:gd name="connsiteY16" fmla="*/ 3933122 h 3976480"/>
              <a:gd name="connsiteX17" fmla="*/ 4843317 w 5107636"/>
              <a:gd name="connsiteY17" fmla="*/ 3975984 h 3976480"/>
              <a:gd name="connsiteX18" fmla="*/ 5107636 w 5107636"/>
              <a:gd name="connsiteY18" fmla="*/ 3897403 h 3976480"/>
              <a:gd name="connsiteX0" fmla="*/ 0 w 4843317"/>
              <a:gd name="connsiteY0" fmla="*/ 0 h 3976480"/>
              <a:gd name="connsiteX1" fmla="*/ 253254 w 4843317"/>
              <a:gd name="connsiteY1" fmla="*/ 411816 h 3976480"/>
              <a:gd name="connsiteX2" fmla="*/ 481154 w 4843317"/>
              <a:gd name="connsiteY2" fmla="*/ 837499 h 3976480"/>
              <a:gd name="connsiteX3" fmla="*/ 719559 w 4843317"/>
              <a:gd name="connsiteY3" fmla="*/ 1067500 h 3976480"/>
              <a:gd name="connsiteX4" fmla="*/ 985698 w 4843317"/>
              <a:gd name="connsiteY4" fmla="*/ 1261363 h 3976480"/>
              <a:gd name="connsiteX5" fmla="*/ 1230966 w 4843317"/>
              <a:gd name="connsiteY5" fmla="*/ 1356613 h 3976480"/>
              <a:gd name="connsiteX6" fmla="*/ 1471473 w 4843317"/>
              <a:gd name="connsiteY6" fmla="*/ 1668556 h 3976480"/>
              <a:gd name="connsiteX7" fmla="*/ 1757224 w 4843317"/>
              <a:gd name="connsiteY7" fmla="*/ 1668556 h 3976480"/>
              <a:gd name="connsiteX8" fmla="*/ 2009634 w 4843317"/>
              <a:gd name="connsiteY8" fmla="*/ 1749516 h 3976480"/>
              <a:gd name="connsiteX9" fmla="*/ 2269189 w 4843317"/>
              <a:gd name="connsiteY9" fmla="*/ 1847149 h 3976480"/>
              <a:gd name="connsiteX10" fmla="*/ 2554939 w 4843317"/>
              <a:gd name="connsiteY10" fmla="*/ 1816192 h 3976480"/>
              <a:gd name="connsiteX11" fmla="*/ 2814497 w 4843317"/>
              <a:gd name="connsiteY11" fmla="*/ 1766185 h 3976480"/>
              <a:gd name="connsiteX12" fmla="*/ 3097864 w 4843317"/>
              <a:gd name="connsiteY12" fmla="*/ 1818572 h 3976480"/>
              <a:gd name="connsiteX13" fmla="*/ 3712227 w 4843317"/>
              <a:gd name="connsiteY13" fmla="*/ 2632960 h 3976480"/>
              <a:gd name="connsiteX14" fmla="*/ 3912251 w 4843317"/>
              <a:gd name="connsiteY14" fmla="*/ 2228148 h 3976480"/>
              <a:gd name="connsiteX15" fmla="*/ 4548464 w 4843317"/>
              <a:gd name="connsiteY15" fmla="*/ 1885668 h 3976480"/>
              <a:gd name="connsiteX16" fmla="*/ 4576618 w 4843317"/>
              <a:gd name="connsiteY16" fmla="*/ 3933122 h 3976480"/>
              <a:gd name="connsiteX17" fmla="*/ 4843317 w 4843317"/>
              <a:gd name="connsiteY17" fmla="*/ 3975984 h 3976480"/>
              <a:gd name="connsiteX0" fmla="*/ 0 w 4625457"/>
              <a:gd name="connsiteY0" fmla="*/ 0 h 3934114"/>
              <a:gd name="connsiteX1" fmla="*/ 253254 w 4625457"/>
              <a:gd name="connsiteY1" fmla="*/ 411816 h 3934114"/>
              <a:gd name="connsiteX2" fmla="*/ 481154 w 4625457"/>
              <a:gd name="connsiteY2" fmla="*/ 837499 h 3934114"/>
              <a:gd name="connsiteX3" fmla="*/ 719559 w 4625457"/>
              <a:gd name="connsiteY3" fmla="*/ 1067500 h 3934114"/>
              <a:gd name="connsiteX4" fmla="*/ 985698 w 4625457"/>
              <a:gd name="connsiteY4" fmla="*/ 1261363 h 3934114"/>
              <a:gd name="connsiteX5" fmla="*/ 1230966 w 4625457"/>
              <a:gd name="connsiteY5" fmla="*/ 1356613 h 3934114"/>
              <a:gd name="connsiteX6" fmla="*/ 1471473 w 4625457"/>
              <a:gd name="connsiteY6" fmla="*/ 1668556 h 3934114"/>
              <a:gd name="connsiteX7" fmla="*/ 1757224 w 4625457"/>
              <a:gd name="connsiteY7" fmla="*/ 1668556 h 3934114"/>
              <a:gd name="connsiteX8" fmla="*/ 2009634 w 4625457"/>
              <a:gd name="connsiteY8" fmla="*/ 1749516 h 3934114"/>
              <a:gd name="connsiteX9" fmla="*/ 2269189 w 4625457"/>
              <a:gd name="connsiteY9" fmla="*/ 1847149 h 3934114"/>
              <a:gd name="connsiteX10" fmla="*/ 2554939 w 4625457"/>
              <a:gd name="connsiteY10" fmla="*/ 1816192 h 3934114"/>
              <a:gd name="connsiteX11" fmla="*/ 2814497 w 4625457"/>
              <a:gd name="connsiteY11" fmla="*/ 1766185 h 3934114"/>
              <a:gd name="connsiteX12" fmla="*/ 3097864 w 4625457"/>
              <a:gd name="connsiteY12" fmla="*/ 1818572 h 3934114"/>
              <a:gd name="connsiteX13" fmla="*/ 3712227 w 4625457"/>
              <a:gd name="connsiteY13" fmla="*/ 2632960 h 3934114"/>
              <a:gd name="connsiteX14" fmla="*/ 3912251 w 4625457"/>
              <a:gd name="connsiteY14" fmla="*/ 2228148 h 3934114"/>
              <a:gd name="connsiteX15" fmla="*/ 4548464 w 4625457"/>
              <a:gd name="connsiteY15" fmla="*/ 1885668 h 3934114"/>
              <a:gd name="connsiteX16" fmla="*/ 4576618 w 4625457"/>
              <a:gd name="connsiteY16" fmla="*/ 3933122 h 3934114"/>
              <a:gd name="connsiteX0" fmla="*/ 0 w 4549952"/>
              <a:gd name="connsiteY0" fmla="*/ 0 h 2635341"/>
              <a:gd name="connsiteX1" fmla="*/ 253254 w 4549952"/>
              <a:gd name="connsiteY1" fmla="*/ 411816 h 2635341"/>
              <a:gd name="connsiteX2" fmla="*/ 481154 w 4549952"/>
              <a:gd name="connsiteY2" fmla="*/ 837499 h 2635341"/>
              <a:gd name="connsiteX3" fmla="*/ 719559 w 4549952"/>
              <a:gd name="connsiteY3" fmla="*/ 1067500 h 2635341"/>
              <a:gd name="connsiteX4" fmla="*/ 985698 w 4549952"/>
              <a:gd name="connsiteY4" fmla="*/ 1261363 h 2635341"/>
              <a:gd name="connsiteX5" fmla="*/ 1230966 w 4549952"/>
              <a:gd name="connsiteY5" fmla="*/ 1356613 h 2635341"/>
              <a:gd name="connsiteX6" fmla="*/ 1471473 w 4549952"/>
              <a:gd name="connsiteY6" fmla="*/ 1668556 h 2635341"/>
              <a:gd name="connsiteX7" fmla="*/ 1757224 w 4549952"/>
              <a:gd name="connsiteY7" fmla="*/ 1668556 h 2635341"/>
              <a:gd name="connsiteX8" fmla="*/ 2009634 w 4549952"/>
              <a:gd name="connsiteY8" fmla="*/ 1749516 h 2635341"/>
              <a:gd name="connsiteX9" fmla="*/ 2269189 w 4549952"/>
              <a:gd name="connsiteY9" fmla="*/ 1847149 h 2635341"/>
              <a:gd name="connsiteX10" fmla="*/ 2554939 w 4549952"/>
              <a:gd name="connsiteY10" fmla="*/ 1816192 h 2635341"/>
              <a:gd name="connsiteX11" fmla="*/ 2814497 w 4549952"/>
              <a:gd name="connsiteY11" fmla="*/ 1766185 h 2635341"/>
              <a:gd name="connsiteX12" fmla="*/ 3097864 w 4549952"/>
              <a:gd name="connsiteY12" fmla="*/ 1818572 h 2635341"/>
              <a:gd name="connsiteX13" fmla="*/ 3712227 w 4549952"/>
              <a:gd name="connsiteY13" fmla="*/ 2632960 h 2635341"/>
              <a:gd name="connsiteX14" fmla="*/ 3912251 w 4549952"/>
              <a:gd name="connsiteY14" fmla="*/ 2228148 h 2635341"/>
              <a:gd name="connsiteX15" fmla="*/ 4548464 w 4549952"/>
              <a:gd name="connsiteY15" fmla="*/ 1885668 h 2635341"/>
              <a:gd name="connsiteX0" fmla="*/ 0 w 3912251"/>
              <a:gd name="connsiteY0" fmla="*/ 0 h 2635341"/>
              <a:gd name="connsiteX1" fmla="*/ 253254 w 3912251"/>
              <a:gd name="connsiteY1" fmla="*/ 411816 h 2635341"/>
              <a:gd name="connsiteX2" fmla="*/ 481154 w 3912251"/>
              <a:gd name="connsiteY2" fmla="*/ 837499 h 2635341"/>
              <a:gd name="connsiteX3" fmla="*/ 719559 w 3912251"/>
              <a:gd name="connsiteY3" fmla="*/ 1067500 h 2635341"/>
              <a:gd name="connsiteX4" fmla="*/ 985698 w 3912251"/>
              <a:gd name="connsiteY4" fmla="*/ 1261363 h 2635341"/>
              <a:gd name="connsiteX5" fmla="*/ 1230966 w 3912251"/>
              <a:gd name="connsiteY5" fmla="*/ 1356613 h 2635341"/>
              <a:gd name="connsiteX6" fmla="*/ 1471473 w 3912251"/>
              <a:gd name="connsiteY6" fmla="*/ 1668556 h 2635341"/>
              <a:gd name="connsiteX7" fmla="*/ 1757224 w 3912251"/>
              <a:gd name="connsiteY7" fmla="*/ 1668556 h 2635341"/>
              <a:gd name="connsiteX8" fmla="*/ 2009634 w 3912251"/>
              <a:gd name="connsiteY8" fmla="*/ 1749516 h 2635341"/>
              <a:gd name="connsiteX9" fmla="*/ 2269189 w 3912251"/>
              <a:gd name="connsiteY9" fmla="*/ 1847149 h 2635341"/>
              <a:gd name="connsiteX10" fmla="*/ 2554939 w 3912251"/>
              <a:gd name="connsiteY10" fmla="*/ 1816192 h 2635341"/>
              <a:gd name="connsiteX11" fmla="*/ 2814497 w 3912251"/>
              <a:gd name="connsiteY11" fmla="*/ 1766185 h 2635341"/>
              <a:gd name="connsiteX12" fmla="*/ 3097864 w 3912251"/>
              <a:gd name="connsiteY12" fmla="*/ 1818572 h 2635341"/>
              <a:gd name="connsiteX13" fmla="*/ 3712227 w 3912251"/>
              <a:gd name="connsiteY13" fmla="*/ 2632960 h 2635341"/>
              <a:gd name="connsiteX14" fmla="*/ 3912251 w 3912251"/>
              <a:gd name="connsiteY14" fmla="*/ 2228148 h 2635341"/>
              <a:gd name="connsiteX0" fmla="*/ 0 w 3712227"/>
              <a:gd name="connsiteY0" fmla="*/ 0 h 2632960"/>
              <a:gd name="connsiteX1" fmla="*/ 253254 w 3712227"/>
              <a:gd name="connsiteY1" fmla="*/ 411816 h 2632960"/>
              <a:gd name="connsiteX2" fmla="*/ 481154 w 3712227"/>
              <a:gd name="connsiteY2" fmla="*/ 837499 h 2632960"/>
              <a:gd name="connsiteX3" fmla="*/ 719559 w 3712227"/>
              <a:gd name="connsiteY3" fmla="*/ 1067500 h 2632960"/>
              <a:gd name="connsiteX4" fmla="*/ 985698 w 3712227"/>
              <a:gd name="connsiteY4" fmla="*/ 1261363 h 2632960"/>
              <a:gd name="connsiteX5" fmla="*/ 1230966 w 3712227"/>
              <a:gd name="connsiteY5" fmla="*/ 1356613 h 2632960"/>
              <a:gd name="connsiteX6" fmla="*/ 1471473 w 3712227"/>
              <a:gd name="connsiteY6" fmla="*/ 1668556 h 2632960"/>
              <a:gd name="connsiteX7" fmla="*/ 1757224 w 3712227"/>
              <a:gd name="connsiteY7" fmla="*/ 1668556 h 2632960"/>
              <a:gd name="connsiteX8" fmla="*/ 2009634 w 3712227"/>
              <a:gd name="connsiteY8" fmla="*/ 1749516 h 2632960"/>
              <a:gd name="connsiteX9" fmla="*/ 2269189 w 3712227"/>
              <a:gd name="connsiteY9" fmla="*/ 1847149 h 2632960"/>
              <a:gd name="connsiteX10" fmla="*/ 2554939 w 3712227"/>
              <a:gd name="connsiteY10" fmla="*/ 1816192 h 2632960"/>
              <a:gd name="connsiteX11" fmla="*/ 2814497 w 3712227"/>
              <a:gd name="connsiteY11" fmla="*/ 1766185 h 2632960"/>
              <a:gd name="connsiteX12" fmla="*/ 3097864 w 3712227"/>
              <a:gd name="connsiteY12" fmla="*/ 1818572 h 2632960"/>
              <a:gd name="connsiteX13" fmla="*/ 3712227 w 3712227"/>
              <a:gd name="connsiteY13" fmla="*/ 2632960 h 2632960"/>
              <a:gd name="connsiteX0" fmla="*/ 0 w 3345515"/>
              <a:gd name="connsiteY0" fmla="*/ 0 h 1847149"/>
              <a:gd name="connsiteX1" fmla="*/ 253254 w 3345515"/>
              <a:gd name="connsiteY1" fmla="*/ 411816 h 1847149"/>
              <a:gd name="connsiteX2" fmla="*/ 481154 w 3345515"/>
              <a:gd name="connsiteY2" fmla="*/ 837499 h 1847149"/>
              <a:gd name="connsiteX3" fmla="*/ 719559 w 3345515"/>
              <a:gd name="connsiteY3" fmla="*/ 1067500 h 1847149"/>
              <a:gd name="connsiteX4" fmla="*/ 985698 w 3345515"/>
              <a:gd name="connsiteY4" fmla="*/ 1261363 h 1847149"/>
              <a:gd name="connsiteX5" fmla="*/ 1230966 w 3345515"/>
              <a:gd name="connsiteY5" fmla="*/ 1356613 h 1847149"/>
              <a:gd name="connsiteX6" fmla="*/ 1471473 w 3345515"/>
              <a:gd name="connsiteY6" fmla="*/ 1668556 h 1847149"/>
              <a:gd name="connsiteX7" fmla="*/ 1757224 w 3345515"/>
              <a:gd name="connsiteY7" fmla="*/ 1668556 h 1847149"/>
              <a:gd name="connsiteX8" fmla="*/ 2009634 w 3345515"/>
              <a:gd name="connsiteY8" fmla="*/ 1749516 h 1847149"/>
              <a:gd name="connsiteX9" fmla="*/ 2269189 w 3345515"/>
              <a:gd name="connsiteY9" fmla="*/ 1847149 h 1847149"/>
              <a:gd name="connsiteX10" fmla="*/ 2554939 w 3345515"/>
              <a:gd name="connsiteY10" fmla="*/ 1816192 h 1847149"/>
              <a:gd name="connsiteX11" fmla="*/ 2814497 w 3345515"/>
              <a:gd name="connsiteY11" fmla="*/ 1766185 h 1847149"/>
              <a:gd name="connsiteX12" fmla="*/ 3097864 w 3345515"/>
              <a:gd name="connsiteY12" fmla="*/ 1818572 h 1847149"/>
              <a:gd name="connsiteX13" fmla="*/ 3345515 w 3345515"/>
              <a:gd name="connsiteY13" fmla="*/ 1820953 h 1847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45515" h="1847149">
                <a:moveTo>
                  <a:pt x="0" y="0"/>
                </a:moveTo>
                <a:lnTo>
                  <a:pt x="253254" y="411816"/>
                </a:lnTo>
                <a:lnTo>
                  <a:pt x="481154" y="837499"/>
                </a:lnTo>
                <a:lnTo>
                  <a:pt x="719559" y="1067500"/>
                </a:lnTo>
                <a:cubicBezTo>
                  <a:pt x="802856" y="1132588"/>
                  <a:pt x="985463" y="1261002"/>
                  <a:pt x="985698" y="1261363"/>
                </a:cubicBezTo>
                <a:cubicBezTo>
                  <a:pt x="1085617" y="1305579"/>
                  <a:pt x="1230470" y="1357109"/>
                  <a:pt x="1230966" y="1356613"/>
                </a:cubicBezTo>
                <a:cubicBezTo>
                  <a:pt x="1345662" y="1503853"/>
                  <a:pt x="1470977" y="1668060"/>
                  <a:pt x="1471473" y="1668556"/>
                </a:cubicBezTo>
                <a:lnTo>
                  <a:pt x="1757224" y="1668556"/>
                </a:lnTo>
                <a:cubicBezTo>
                  <a:pt x="1925499" y="1730470"/>
                  <a:pt x="2010130" y="1750012"/>
                  <a:pt x="2009634" y="1749516"/>
                </a:cubicBezTo>
                <a:lnTo>
                  <a:pt x="2269189" y="1847149"/>
                </a:lnTo>
                <a:cubicBezTo>
                  <a:pt x="2342213" y="1835243"/>
                  <a:pt x="2555435" y="1816688"/>
                  <a:pt x="2554939" y="1816192"/>
                </a:cubicBezTo>
                <a:cubicBezTo>
                  <a:pt x="2609708" y="1822145"/>
                  <a:pt x="2815489" y="1765689"/>
                  <a:pt x="2814497" y="1766185"/>
                </a:cubicBezTo>
                <a:cubicBezTo>
                  <a:pt x="2859740" y="1781266"/>
                  <a:pt x="3097368" y="1818572"/>
                  <a:pt x="3097864" y="1818572"/>
                </a:cubicBezTo>
                <a:lnTo>
                  <a:pt x="3345515" y="1820953"/>
                </a:lnTo>
              </a:path>
            </a:pathLst>
          </a:cu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13316" name="Titre 35">
            <a:extLst>
              <a:ext uri="{FF2B5EF4-FFF2-40B4-BE49-F238E27FC236}">
                <a16:creationId xmlns:a16="http://schemas.microsoft.com/office/drawing/2014/main" id="{E30E9624-2AEC-4E31-8EAB-582404053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179388"/>
            <a:ext cx="8280400" cy="400050"/>
          </a:xfrm>
        </p:spPr>
        <p:txBody>
          <a:bodyPr/>
          <a:lstStyle/>
          <a:p>
            <a:r>
              <a:rPr lang="en-US" altLang="fr-FR" sz="2000">
                <a:solidFill>
                  <a:schemeClr val="tx2"/>
                </a:solidFill>
              </a:rPr>
              <a:t>EFFECT OF RIMONABANT ON BODY WEIGHT OVER TWO YEARS</a:t>
            </a:r>
            <a:endParaRPr lang="fr-FR" altLang="fr-FR" sz="2000">
              <a:solidFill>
                <a:schemeClr val="tx2"/>
              </a:solidFill>
            </a:endParaRPr>
          </a:p>
        </p:txBody>
      </p:sp>
      <p:sp>
        <p:nvSpPr>
          <p:cNvPr id="13317" name="Rectangle 37">
            <a:extLst>
              <a:ext uri="{FF2B5EF4-FFF2-40B4-BE49-F238E27FC236}">
                <a16:creationId xmlns:a16="http://schemas.microsoft.com/office/drawing/2014/main" id="{7D35CDFE-2D7A-4679-B239-51D67D286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1525" y="6332538"/>
            <a:ext cx="4400550" cy="361950"/>
          </a:xfrm>
          <a:prstGeom prst="rect">
            <a:avLst/>
          </a:prstGeom>
          <a:solidFill>
            <a:srgbClr val="D8ECEA">
              <a:alpha val="89018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  <a:contourClr>
              <a:srgbClr val="D8ECEA"/>
            </a:contourClr>
          </a:sp3d>
        </p:spPr>
        <p:txBody>
          <a:bodyPr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000"/>
              <a:t>Adapted from Pi-Sunyer FX et aI. JAMA 2006; 295: 761-8</a:t>
            </a:r>
          </a:p>
          <a:p>
            <a:pPr eaLnBrk="1" hangingPunct="1"/>
            <a:r>
              <a:rPr lang="en-US" altLang="fr-FR" sz="1000"/>
              <a:t>Copyright © (2006), </a:t>
            </a:r>
            <a:r>
              <a:rPr lang="en-US" altLang="fr-FR" sz="1000" i="1"/>
              <a:t>American Medical Association. All Rights Reserved.</a:t>
            </a:r>
            <a:endParaRPr lang="fr-CA" altLang="fr-FR" sz="1000"/>
          </a:p>
        </p:txBody>
      </p:sp>
      <p:sp>
        <p:nvSpPr>
          <p:cNvPr id="13318" name="ZoneTexte 5">
            <a:extLst>
              <a:ext uri="{FF2B5EF4-FFF2-40B4-BE49-F238E27FC236}">
                <a16:creationId xmlns:a16="http://schemas.microsoft.com/office/drawing/2014/main" id="{4901A751-3DFC-4550-9EE1-2CC259EF21B9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699294" y="3407569"/>
            <a:ext cx="2039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b="1"/>
              <a:t>Weight Loss (kg)</a:t>
            </a:r>
          </a:p>
        </p:txBody>
      </p:sp>
      <p:sp>
        <p:nvSpPr>
          <p:cNvPr id="13319" name="ZoneTexte 6">
            <a:extLst>
              <a:ext uri="{FF2B5EF4-FFF2-40B4-BE49-F238E27FC236}">
                <a16:creationId xmlns:a16="http://schemas.microsoft.com/office/drawing/2014/main" id="{2E7D9853-11B2-40C1-A1B3-9343603DF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5675" y="5880100"/>
            <a:ext cx="2360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b="1"/>
              <a:t>Weeks of Treatment</a:t>
            </a:r>
          </a:p>
        </p:txBody>
      </p:sp>
      <p:grpSp>
        <p:nvGrpSpPr>
          <p:cNvPr id="13320" name="Groupe 209">
            <a:extLst>
              <a:ext uri="{FF2B5EF4-FFF2-40B4-BE49-F238E27FC236}">
                <a16:creationId xmlns:a16="http://schemas.microsoft.com/office/drawing/2014/main" id="{5EDCF148-7E12-4D9C-AE2F-59B3A12B5B87}"/>
              </a:ext>
            </a:extLst>
          </p:cNvPr>
          <p:cNvGrpSpPr>
            <a:grpSpLocks/>
          </p:cNvGrpSpPr>
          <p:nvPr/>
        </p:nvGrpSpPr>
        <p:grpSpPr bwMode="auto">
          <a:xfrm>
            <a:off x="438150" y="-885825"/>
            <a:ext cx="7885113" cy="6850063"/>
            <a:chOff x="438150" y="-885753"/>
            <a:chExt cx="7885714" cy="6849991"/>
          </a:xfrm>
        </p:grpSpPr>
        <p:pic>
          <p:nvPicPr>
            <p:cNvPr id="13339" name="Image 33" descr="grille.png">
              <a:extLst>
                <a:ext uri="{FF2B5EF4-FFF2-40B4-BE49-F238E27FC236}">
                  <a16:creationId xmlns:a16="http://schemas.microsoft.com/office/drawing/2014/main" id="{65ED66E1-B3DC-46E7-84E7-DFF163318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030" y="1110767"/>
              <a:ext cx="7469834" cy="4551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0" name="Image 56" descr="marque_t.png">
              <a:extLst>
                <a:ext uri="{FF2B5EF4-FFF2-40B4-BE49-F238E27FC236}">
                  <a16:creationId xmlns:a16="http://schemas.microsoft.com/office/drawing/2014/main" id="{E80398CB-EAA5-435E-B685-9B90B1811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6403" y="3495866"/>
              <a:ext cx="64008" cy="23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1" name="Image 58" descr="marque_t.png">
              <a:extLst>
                <a:ext uri="{FF2B5EF4-FFF2-40B4-BE49-F238E27FC236}">
                  <a16:creationId xmlns:a16="http://schemas.microsoft.com/office/drawing/2014/main" id="{F8B71A00-BE75-4BC0-932A-91C1021EF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6434" y="3888773"/>
              <a:ext cx="64008" cy="249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2" name="Image 60" descr="marque_t.png">
              <a:extLst>
                <a:ext uri="{FF2B5EF4-FFF2-40B4-BE49-F238E27FC236}">
                  <a16:creationId xmlns:a16="http://schemas.microsoft.com/office/drawing/2014/main" id="{39B20316-8F36-4A75-A64E-A79FEFEE6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5990" y="4003072"/>
              <a:ext cx="64008" cy="268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3" name="Image 61" descr="marque_t.png">
              <a:extLst>
                <a:ext uri="{FF2B5EF4-FFF2-40B4-BE49-F238E27FC236}">
                  <a16:creationId xmlns:a16="http://schemas.microsoft.com/office/drawing/2014/main" id="{22D3BE13-040B-41B1-BDA9-D4E212A82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5990" y="4098322"/>
              <a:ext cx="64008" cy="21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4" name="Image 63" descr="marque_t.png">
              <a:extLst>
                <a:ext uri="{FF2B5EF4-FFF2-40B4-BE49-F238E27FC236}">
                  <a16:creationId xmlns:a16="http://schemas.microsoft.com/office/drawing/2014/main" id="{B816202A-2BA6-4007-AFA3-51EC50D11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0309" y="4241198"/>
              <a:ext cx="64008" cy="271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5" name="Image 65" descr="marque_t.png">
              <a:extLst>
                <a:ext uri="{FF2B5EF4-FFF2-40B4-BE49-F238E27FC236}">
                  <a16:creationId xmlns:a16="http://schemas.microsoft.com/office/drawing/2014/main" id="{CA5FE25D-97F6-44CE-BA25-666C8EB2B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246" y="4415029"/>
              <a:ext cx="64008" cy="273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6" name="Image 71" descr="marque_t.png">
              <a:extLst>
                <a:ext uri="{FF2B5EF4-FFF2-40B4-BE49-F238E27FC236}">
                  <a16:creationId xmlns:a16="http://schemas.microsoft.com/office/drawing/2014/main" id="{0195C2E4-18D5-46F8-9B52-5A76759DE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5615" y="4372166"/>
              <a:ext cx="64008" cy="280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7" name="Image 67" descr="marque_t.png">
              <a:extLst>
                <a:ext uri="{FF2B5EF4-FFF2-40B4-BE49-F238E27FC236}">
                  <a16:creationId xmlns:a16="http://schemas.microsoft.com/office/drawing/2014/main" id="{116A84A9-8951-455B-B2F7-B309C3D5C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2890" y="4557904"/>
              <a:ext cx="64008" cy="249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8" name="Image 68" descr="marque_t.png">
              <a:extLst>
                <a:ext uri="{FF2B5EF4-FFF2-40B4-BE49-F238E27FC236}">
                  <a16:creationId xmlns:a16="http://schemas.microsoft.com/office/drawing/2014/main" id="{B8C4DB8E-BBDD-4933-851F-3FB698A6A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0952" y="4536472"/>
              <a:ext cx="64008" cy="278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9" name="Image 69" descr="marque_t.png">
              <a:extLst>
                <a:ext uri="{FF2B5EF4-FFF2-40B4-BE49-F238E27FC236}">
                  <a16:creationId xmlns:a16="http://schemas.microsoft.com/office/drawing/2014/main" id="{ED010484-DFDE-4344-B775-297E9C5C8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1396" y="4472179"/>
              <a:ext cx="64008" cy="271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0" name="Image 70" descr="marque_t.png">
              <a:extLst>
                <a:ext uri="{FF2B5EF4-FFF2-40B4-BE49-F238E27FC236}">
                  <a16:creationId xmlns:a16="http://schemas.microsoft.com/office/drawing/2014/main" id="{1AD98F95-CEE0-44F8-9B7A-0EEF7EEA4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7553" y="4403122"/>
              <a:ext cx="64008" cy="278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1" name="Image 127" descr="marque_t.png">
              <a:extLst>
                <a:ext uri="{FF2B5EF4-FFF2-40B4-BE49-F238E27FC236}">
                  <a16:creationId xmlns:a16="http://schemas.microsoft.com/office/drawing/2014/main" id="{11F39CA3-3D0B-4E72-BE80-637C4BD9E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5272" y="4538853"/>
              <a:ext cx="64008" cy="249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2" name="Image 77" descr="marque_t.png">
              <a:extLst>
                <a:ext uri="{FF2B5EF4-FFF2-40B4-BE49-F238E27FC236}">
                  <a16:creationId xmlns:a16="http://schemas.microsoft.com/office/drawing/2014/main" id="{B07497E9-93B1-4B13-8F9D-EEF2F47C8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8640" y="4724592"/>
              <a:ext cx="64008" cy="273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3" name="Image 83" descr="marque_t.png">
              <a:extLst>
                <a:ext uri="{FF2B5EF4-FFF2-40B4-BE49-F238E27FC236}">
                  <a16:creationId xmlns:a16="http://schemas.microsoft.com/office/drawing/2014/main" id="{6EC3407A-CAC2-4754-82BE-9ED1A5672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3946" y="4791266"/>
              <a:ext cx="64008" cy="273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4" name="Image 84" descr="marque_t.png">
              <a:extLst>
                <a:ext uri="{FF2B5EF4-FFF2-40B4-BE49-F238E27FC236}">
                  <a16:creationId xmlns:a16="http://schemas.microsoft.com/office/drawing/2014/main" id="{810D7244-5B88-4C6D-A2D5-B75EFE4F99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5884" y="4719828"/>
              <a:ext cx="64008" cy="266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5" name="Image 86" descr="marque_t.png">
              <a:extLst>
                <a:ext uri="{FF2B5EF4-FFF2-40B4-BE49-F238E27FC236}">
                  <a16:creationId xmlns:a16="http://schemas.microsoft.com/office/drawing/2014/main" id="{A3D968F3-0E1C-4A69-A92A-83CC3B73E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3128" y="4710303"/>
              <a:ext cx="64008" cy="268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6" name="Image 87" descr="marque_t.png">
              <a:extLst>
                <a:ext uri="{FF2B5EF4-FFF2-40B4-BE49-F238E27FC236}">
                  <a16:creationId xmlns:a16="http://schemas.microsoft.com/office/drawing/2014/main" id="{70B4AE81-B43F-4ACC-8102-07F3F81FA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3096" y="4698397"/>
              <a:ext cx="64008" cy="283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7" name="Image 88" descr="marque_t.png">
              <a:extLst>
                <a:ext uri="{FF2B5EF4-FFF2-40B4-BE49-F238E27FC236}">
                  <a16:creationId xmlns:a16="http://schemas.microsoft.com/office/drawing/2014/main" id="{8A80FDBD-B652-4A3E-BC40-2C964D86F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9727" y="4865085"/>
              <a:ext cx="64008" cy="276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8" name="Image 94" descr="marque_t.png">
              <a:extLst>
                <a:ext uri="{FF2B5EF4-FFF2-40B4-BE49-F238E27FC236}">
                  <a16:creationId xmlns:a16="http://schemas.microsoft.com/office/drawing/2014/main" id="{7FEC1B97-A431-4282-88C9-FC1F82AE18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7478" y="4553141"/>
              <a:ext cx="64008" cy="268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9" name="Image 95" descr="marque_t.png">
              <a:extLst>
                <a:ext uri="{FF2B5EF4-FFF2-40B4-BE49-F238E27FC236}">
                  <a16:creationId xmlns:a16="http://schemas.microsoft.com/office/drawing/2014/main" id="{FEB17836-AB17-4E2C-9DBC-99039946C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5603" y="4448367"/>
              <a:ext cx="64008" cy="273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60" name="Image 96" descr="marque_t.png">
              <a:extLst>
                <a:ext uri="{FF2B5EF4-FFF2-40B4-BE49-F238E27FC236}">
                  <a16:creationId xmlns:a16="http://schemas.microsoft.com/office/drawing/2014/main" id="{1FDDCDC0-6F71-4697-9F6E-EAC6418C7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3728" y="4374548"/>
              <a:ext cx="64008" cy="261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61" name="Image 97" descr="marque_t.png">
              <a:extLst>
                <a:ext uri="{FF2B5EF4-FFF2-40B4-BE49-F238E27FC236}">
                  <a16:creationId xmlns:a16="http://schemas.microsoft.com/office/drawing/2014/main" id="{B0B269A6-869D-405F-81F8-BEE7213D5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4234" y="4348354"/>
              <a:ext cx="64008" cy="271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62" name="Image 133" descr="marque_t.png">
              <a:extLst>
                <a:ext uri="{FF2B5EF4-FFF2-40B4-BE49-F238E27FC236}">
                  <a16:creationId xmlns:a16="http://schemas.microsoft.com/office/drawing/2014/main" id="{C8260694-CF2C-4EB1-9DCF-0B2AD842E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6259" y="4395979"/>
              <a:ext cx="64008" cy="249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63" name="Image 134" descr="marque_t.png">
              <a:extLst>
                <a:ext uri="{FF2B5EF4-FFF2-40B4-BE49-F238E27FC236}">
                  <a16:creationId xmlns:a16="http://schemas.microsoft.com/office/drawing/2014/main" id="{254FFFBA-D7FA-4FA7-BBDB-23F5D60DD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1566" y="3917348"/>
              <a:ext cx="64008" cy="233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64" name="Image 135" descr="marque_t.png">
              <a:extLst>
                <a:ext uri="{FF2B5EF4-FFF2-40B4-BE49-F238E27FC236}">
                  <a16:creationId xmlns:a16="http://schemas.microsoft.com/office/drawing/2014/main" id="{718D1BCC-F4D7-4360-9B79-EEA3E07B1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7721" y="4043553"/>
              <a:ext cx="64008" cy="23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65" name="Image 149" descr="marque_t.png">
              <a:extLst>
                <a:ext uri="{FF2B5EF4-FFF2-40B4-BE49-F238E27FC236}">
                  <a16:creationId xmlns:a16="http://schemas.microsoft.com/office/drawing/2014/main" id="{FD342068-FDA9-49C1-909F-790FBFC2E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471" y="2131411"/>
              <a:ext cx="64008" cy="237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66" name="Image 150" descr="marque_t.png">
              <a:extLst>
                <a:ext uri="{FF2B5EF4-FFF2-40B4-BE49-F238E27FC236}">
                  <a16:creationId xmlns:a16="http://schemas.microsoft.com/office/drawing/2014/main" id="{09C29A31-C30F-4285-8640-979515D16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8965" y="2136174"/>
              <a:ext cx="64008" cy="237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67" name="Image 151" descr="marque_t.png">
              <a:extLst>
                <a:ext uri="{FF2B5EF4-FFF2-40B4-BE49-F238E27FC236}">
                  <a16:creationId xmlns:a16="http://schemas.microsoft.com/office/drawing/2014/main" id="{8575897C-37D8-44D5-9991-C63A3B048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0840" y="2114551"/>
              <a:ext cx="64008" cy="223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68" name="Image 202" descr="marque_t.png">
              <a:extLst>
                <a:ext uri="{FF2B5EF4-FFF2-40B4-BE49-F238E27FC236}">
                  <a16:creationId xmlns:a16="http://schemas.microsoft.com/office/drawing/2014/main" id="{4D28FE1A-2D59-4816-A4C6-7767CD7A2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3727" y="2067116"/>
              <a:ext cx="64008" cy="204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69" name="Image 203" descr="marque_t.png">
              <a:extLst>
                <a:ext uri="{FF2B5EF4-FFF2-40B4-BE49-F238E27FC236}">
                  <a16:creationId xmlns:a16="http://schemas.microsoft.com/office/drawing/2014/main" id="{1ED840B3-DDEC-48C5-B45E-F186A43F4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0840" y="2057591"/>
              <a:ext cx="64008" cy="252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70" name="Image 204" descr="marque_t.png">
              <a:extLst>
                <a:ext uri="{FF2B5EF4-FFF2-40B4-BE49-F238E27FC236}">
                  <a16:creationId xmlns:a16="http://schemas.microsoft.com/office/drawing/2014/main" id="{1B617063-277D-49C0-AE44-D2C8FAAB9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1853" y="2067116"/>
              <a:ext cx="64008" cy="204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71" name="Image 132" descr="marque_t.png">
              <a:extLst>
                <a:ext uri="{FF2B5EF4-FFF2-40B4-BE49-F238E27FC236}">
                  <a16:creationId xmlns:a16="http://schemas.microsoft.com/office/drawing/2014/main" id="{B759A50E-5C22-4E1F-A0A7-31EB3A8B2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3978" y="3438717"/>
              <a:ext cx="64008" cy="237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72" name="Image 139" descr="marque_t.png">
              <a:extLst>
                <a:ext uri="{FF2B5EF4-FFF2-40B4-BE49-F238E27FC236}">
                  <a16:creationId xmlns:a16="http://schemas.microsoft.com/office/drawing/2014/main" id="{010FC3D5-1214-456A-89B9-4F6C9AE6C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7346" y="3360136"/>
              <a:ext cx="64008" cy="237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73" name="Image 140" descr="marque_t.png">
              <a:extLst>
                <a:ext uri="{FF2B5EF4-FFF2-40B4-BE49-F238E27FC236}">
                  <a16:creationId xmlns:a16="http://schemas.microsoft.com/office/drawing/2014/main" id="{CCE1499B-636E-4E35-B367-B12328857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0716" y="3114867"/>
              <a:ext cx="64008" cy="237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74" name="Image 138" descr="marque_t.png">
              <a:extLst>
                <a:ext uri="{FF2B5EF4-FFF2-40B4-BE49-F238E27FC236}">
                  <a16:creationId xmlns:a16="http://schemas.microsoft.com/office/drawing/2014/main" id="{AC360CCA-D825-4BC0-AF11-AF40EB655B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0746" y="2898173"/>
              <a:ext cx="64008" cy="237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75" name="Image 137" descr="marque_t.png">
              <a:extLst>
                <a:ext uri="{FF2B5EF4-FFF2-40B4-BE49-F238E27FC236}">
                  <a16:creationId xmlns:a16="http://schemas.microsoft.com/office/drawing/2014/main" id="{98258753-5F85-4CD6-8BFB-2CC341641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2684" y="2660048"/>
              <a:ext cx="64008" cy="237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76" name="Image 136" descr="marque_t.png">
              <a:extLst>
                <a:ext uri="{FF2B5EF4-FFF2-40B4-BE49-F238E27FC236}">
                  <a16:creationId xmlns:a16="http://schemas.microsoft.com/office/drawing/2014/main" id="{149EE0C7-074F-4726-8AE2-2DCB733CA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2715" y="2412399"/>
              <a:ext cx="64008" cy="237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77" name="Image 184" descr="marque_t.png">
              <a:extLst>
                <a:ext uri="{FF2B5EF4-FFF2-40B4-BE49-F238E27FC236}">
                  <a16:creationId xmlns:a16="http://schemas.microsoft.com/office/drawing/2014/main" id="{04D590C9-739D-425E-8252-AF96F99CA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6358" y="2112359"/>
              <a:ext cx="64008" cy="266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78" name="Image 185" descr="marque_t.png">
              <a:extLst>
                <a:ext uri="{FF2B5EF4-FFF2-40B4-BE49-F238E27FC236}">
                  <a16:creationId xmlns:a16="http://schemas.microsoft.com/office/drawing/2014/main" id="{9519A080-3719-43EE-99EC-809C9A0B2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7722" y="2121886"/>
              <a:ext cx="64008" cy="27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79" name="Image 186" descr="marque_t.png">
              <a:extLst>
                <a:ext uri="{FF2B5EF4-FFF2-40B4-BE49-F238E27FC236}">
                  <a16:creationId xmlns:a16="http://schemas.microsoft.com/office/drawing/2014/main" id="{076A4012-6FA6-4637-94B4-819896DE6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6260" y="2179033"/>
              <a:ext cx="64008" cy="268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80" name="Image 191" descr="marque_t.png">
              <a:extLst>
                <a:ext uri="{FF2B5EF4-FFF2-40B4-BE49-F238E27FC236}">
                  <a16:creationId xmlns:a16="http://schemas.microsoft.com/office/drawing/2014/main" id="{B9A9B52D-93F0-44BD-BFB5-191939220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6871" y="2221896"/>
              <a:ext cx="64008" cy="273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81" name="Image 192" descr="marque_t.png">
              <a:extLst>
                <a:ext uri="{FF2B5EF4-FFF2-40B4-BE49-F238E27FC236}">
                  <a16:creationId xmlns:a16="http://schemas.microsoft.com/office/drawing/2014/main" id="{C447C8A9-B494-4472-B601-CACBDBD4F7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8334" y="2226660"/>
              <a:ext cx="64008" cy="268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82" name="Image 193" descr="marque_t.png">
              <a:extLst>
                <a:ext uri="{FF2B5EF4-FFF2-40B4-BE49-F238E27FC236}">
                  <a16:creationId xmlns:a16="http://schemas.microsoft.com/office/drawing/2014/main" id="{46D7E311-44F9-4BE4-839F-ED4AD048BB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2715" y="2124265"/>
              <a:ext cx="64008" cy="273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83" name="Image 194" descr="marque_t.png">
              <a:extLst>
                <a:ext uri="{FF2B5EF4-FFF2-40B4-BE49-F238E27FC236}">
                  <a16:creationId xmlns:a16="http://schemas.microsoft.com/office/drawing/2014/main" id="{9D137916-BE17-4ABE-A195-107110991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1565" y="2145698"/>
              <a:ext cx="64008" cy="268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84" name="Image 200" descr="marque_t.png">
              <a:extLst>
                <a:ext uri="{FF2B5EF4-FFF2-40B4-BE49-F238E27FC236}">
                  <a16:creationId xmlns:a16="http://schemas.microsoft.com/office/drawing/2014/main" id="{6D8C06DC-931F-487F-BE6C-45FCC1F73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5984" y="2226660"/>
              <a:ext cx="64008" cy="268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85" name="Image 201" descr="marque_t.png">
              <a:extLst>
                <a:ext uri="{FF2B5EF4-FFF2-40B4-BE49-F238E27FC236}">
                  <a16:creationId xmlns:a16="http://schemas.microsoft.com/office/drawing/2014/main" id="{E126F2E8-FB50-43B9-A396-8BB779948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0303" y="2224277"/>
              <a:ext cx="64008" cy="268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86" name="Image 52" descr="marque_t.png">
              <a:extLst>
                <a:ext uri="{FF2B5EF4-FFF2-40B4-BE49-F238E27FC236}">
                  <a16:creationId xmlns:a16="http://schemas.microsoft.com/office/drawing/2014/main" id="{5827BC4A-E8B2-4DE7-B1EC-D8B841BE5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1103" y="2724341"/>
              <a:ext cx="64008" cy="197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87" name="Image 54" descr="marque_t.png">
              <a:extLst>
                <a:ext uri="{FF2B5EF4-FFF2-40B4-BE49-F238E27FC236}">
                  <a16:creationId xmlns:a16="http://schemas.microsoft.com/office/drawing/2014/main" id="{88E10571-478A-44E8-8CD8-E6D23CE5D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1135" y="3114866"/>
              <a:ext cx="64008" cy="21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88" name="Image 115" descr="marque_t.png">
              <a:extLst>
                <a:ext uri="{FF2B5EF4-FFF2-40B4-BE49-F238E27FC236}">
                  <a16:creationId xmlns:a16="http://schemas.microsoft.com/office/drawing/2014/main" id="{187C1CE8-BA75-4805-95A1-91094DB07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072" y="2712433"/>
              <a:ext cx="64008" cy="23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89" name="Image 116" descr="marque_t.png">
              <a:extLst>
                <a:ext uri="{FF2B5EF4-FFF2-40B4-BE49-F238E27FC236}">
                  <a16:creationId xmlns:a16="http://schemas.microsoft.com/office/drawing/2014/main" id="{4DF85C65-7F33-445A-8777-AB503E586C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9390" y="2807683"/>
              <a:ext cx="64008" cy="23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90" name="Image 117" descr="marque_t.png">
              <a:extLst>
                <a:ext uri="{FF2B5EF4-FFF2-40B4-BE49-F238E27FC236}">
                  <a16:creationId xmlns:a16="http://schemas.microsoft.com/office/drawing/2014/main" id="{FC78122C-B88F-492D-AA02-472203226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7996" y="2781489"/>
              <a:ext cx="64008" cy="237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91" name="Image 118" descr="marque_t.png">
              <a:extLst>
                <a:ext uri="{FF2B5EF4-FFF2-40B4-BE49-F238E27FC236}">
                  <a16:creationId xmlns:a16="http://schemas.microsoft.com/office/drawing/2014/main" id="{5D2CB250-5024-439B-A6CE-CC1A17F65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1196" y="2638614"/>
              <a:ext cx="64008" cy="23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92" name="Image 123" descr="marque_t.png">
              <a:extLst>
                <a:ext uri="{FF2B5EF4-FFF2-40B4-BE49-F238E27FC236}">
                  <a16:creationId xmlns:a16="http://schemas.microsoft.com/office/drawing/2014/main" id="{E8904BAE-C7CB-43AE-B1A7-72BD38DA4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4696" y="2731483"/>
              <a:ext cx="64008" cy="240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93" name="Image 124" descr="marque_t.png">
              <a:extLst>
                <a:ext uri="{FF2B5EF4-FFF2-40B4-BE49-F238E27FC236}">
                  <a16:creationId xmlns:a16="http://schemas.microsoft.com/office/drawing/2014/main" id="{8BF1404B-1698-4E3E-ABF3-49A558DF5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921" y="2779109"/>
              <a:ext cx="64008" cy="235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94" name="Image 125" descr="marque_t.png">
              <a:extLst>
                <a:ext uri="{FF2B5EF4-FFF2-40B4-BE49-F238E27FC236}">
                  <a16:creationId xmlns:a16="http://schemas.microsoft.com/office/drawing/2014/main" id="{9C067AFC-755C-4A5C-AFFD-F85727ACD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0953" y="2781490"/>
              <a:ext cx="64008" cy="235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95" name="Image 168" descr="marque_t.png">
              <a:extLst>
                <a:ext uri="{FF2B5EF4-FFF2-40B4-BE49-F238E27FC236}">
                  <a16:creationId xmlns:a16="http://schemas.microsoft.com/office/drawing/2014/main" id="{41066962-E600-42BE-BF28-AA0851B753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1773" y="2233804"/>
              <a:ext cx="64008" cy="254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96" name="Image 175" descr="marque_t.png">
              <a:extLst>
                <a:ext uri="{FF2B5EF4-FFF2-40B4-BE49-F238E27FC236}">
                  <a16:creationId xmlns:a16="http://schemas.microsoft.com/office/drawing/2014/main" id="{8F34F6B3-16DB-4934-86C2-889350B6C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7997" y="2105216"/>
              <a:ext cx="64008" cy="271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97" name="Image 176" descr="marque_t.png">
              <a:extLst>
                <a:ext uri="{FF2B5EF4-FFF2-40B4-BE49-F238E27FC236}">
                  <a16:creationId xmlns:a16="http://schemas.microsoft.com/office/drawing/2014/main" id="{3458737C-F09D-450F-ACFB-E4EB20255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8097" y="2105216"/>
              <a:ext cx="64008" cy="276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98" name="Image 177" descr="marque_t.png">
              <a:extLst>
                <a:ext uri="{FF2B5EF4-FFF2-40B4-BE49-F238E27FC236}">
                  <a16:creationId xmlns:a16="http://schemas.microsoft.com/office/drawing/2014/main" id="{6CE5A8CB-2F57-458E-87EA-50BAA989D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3778" y="1967104"/>
              <a:ext cx="64008" cy="268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99" name="Image 178" descr="marque_t.png">
              <a:extLst>
                <a:ext uri="{FF2B5EF4-FFF2-40B4-BE49-F238E27FC236}">
                  <a16:creationId xmlns:a16="http://schemas.microsoft.com/office/drawing/2014/main" id="{30188842-42D7-412C-A931-63E1C65B5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2315" y="2036159"/>
              <a:ext cx="64008" cy="266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00" name="Image 183" descr="marque_t.png">
              <a:extLst>
                <a:ext uri="{FF2B5EF4-FFF2-40B4-BE49-F238E27FC236}">
                  <a16:creationId xmlns:a16="http://schemas.microsoft.com/office/drawing/2014/main" id="{CAF2994C-D64D-4D13-B500-4C568A924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0034" y="2176653"/>
              <a:ext cx="64008" cy="271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01" name="Image 50" descr="marque_t.png">
              <a:extLst>
                <a:ext uri="{FF2B5EF4-FFF2-40B4-BE49-F238E27FC236}">
                  <a16:creationId xmlns:a16="http://schemas.microsoft.com/office/drawing/2014/main" id="{9DB4B1A7-BC3B-4712-ABAD-8972B58FD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3452" y="2221896"/>
              <a:ext cx="64008" cy="21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02" name="Image 101" descr="marque_t.png">
              <a:extLst>
                <a:ext uri="{FF2B5EF4-FFF2-40B4-BE49-F238E27FC236}">
                  <a16:creationId xmlns:a16="http://schemas.microsoft.com/office/drawing/2014/main" id="{06DC6F3E-001A-4FDE-9E0A-99DCD1912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3452" y="1821846"/>
              <a:ext cx="64008" cy="221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03" name="Image 107" descr="marque_t.png">
              <a:extLst>
                <a:ext uri="{FF2B5EF4-FFF2-40B4-BE49-F238E27FC236}">
                  <a16:creationId xmlns:a16="http://schemas.microsoft.com/office/drawing/2014/main" id="{62585AC9-FC3D-4742-8D6A-C70409F7DD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1577" y="2069496"/>
              <a:ext cx="64008" cy="195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04" name="Image 108" descr="marque_t.png">
              <a:extLst>
                <a:ext uri="{FF2B5EF4-FFF2-40B4-BE49-F238E27FC236}">
                  <a16:creationId xmlns:a16="http://schemas.microsoft.com/office/drawing/2014/main" id="{0B7653A5-3F0A-4135-BB5A-5587D4D143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3989" y="2231421"/>
              <a:ext cx="64008" cy="21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05" name="Image 109" descr="marque_t.png">
              <a:extLst>
                <a:ext uri="{FF2B5EF4-FFF2-40B4-BE49-F238E27FC236}">
                  <a16:creationId xmlns:a16="http://schemas.microsoft.com/office/drawing/2014/main" id="{F7E00325-1A0E-4034-816D-BC6500DD8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4021" y="2324290"/>
              <a:ext cx="64008" cy="221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06" name="Image 159" descr="marque_t.png">
              <a:extLst>
                <a:ext uri="{FF2B5EF4-FFF2-40B4-BE49-F238E27FC236}">
                  <a16:creationId xmlns:a16="http://schemas.microsoft.com/office/drawing/2014/main" id="{1383A932-8FEE-41B4-BAA7-32E6D23AA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1103" y="1836135"/>
              <a:ext cx="64008" cy="204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07" name="Image 160" descr="marque_t.png">
              <a:extLst>
                <a:ext uri="{FF2B5EF4-FFF2-40B4-BE49-F238E27FC236}">
                  <a16:creationId xmlns:a16="http://schemas.microsoft.com/office/drawing/2014/main" id="{FF8BCB78-0FDE-4D6D-BD3A-6E5B6BDE7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8784" y="1828991"/>
              <a:ext cx="64008" cy="245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08" name="Image 161" descr="marque_t.png">
              <a:extLst>
                <a:ext uri="{FF2B5EF4-FFF2-40B4-BE49-F238E27FC236}">
                  <a16:creationId xmlns:a16="http://schemas.microsoft.com/office/drawing/2014/main" id="{68320D6B-8458-4D80-AF83-6CA98D6D3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0597" y="1486091"/>
              <a:ext cx="64008" cy="204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09" name="Image 162" descr="marque_t.png">
              <a:extLst>
                <a:ext uri="{FF2B5EF4-FFF2-40B4-BE49-F238E27FC236}">
                  <a16:creationId xmlns:a16="http://schemas.microsoft.com/office/drawing/2014/main" id="{A3FA9652-A44D-4AF7-81A1-326C02E5F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752" y="1852802"/>
              <a:ext cx="64008" cy="218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10" name="Image 167" descr="marque_t.png">
              <a:extLst>
                <a:ext uri="{FF2B5EF4-FFF2-40B4-BE49-F238E27FC236}">
                  <a16:creationId xmlns:a16="http://schemas.microsoft.com/office/drawing/2014/main" id="{92F133B0-FAD9-466C-8A28-41197F118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8816" y="1964721"/>
              <a:ext cx="64008" cy="266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11" name="Image 169" descr="marque_t.png">
              <a:extLst>
                <a:ext uri="{FF2B5EF4-FFF2-40B4-BE49-F238E27FC236}">
                  <a16:creationId xmlns:a16="http://schemas.microsoft.com/office/drawing/2014/main" id="{9FB4AF0A-0DB2-452D-BFB5-160DF7703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0754" y="1986152"/>
              <a:ext cx="64008" cy="254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12" name="Image 170" descr="marque_t.png">
              <a:extLst>
                <a:ext uri="{FF2B5EF4-FFF2-40B4-BE49-F238E27FC236}">
                  <a16:creationId xmlns:a16="http://schemas.microsoft.com/office/drawing/2014/main" id="{17F9F449-658C-4234-8C38-7476F3E8E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2692" y="2121884"/>
              <a:ext cx="64008" cy="254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13" name="Image 153" descr="marque_bleue_dégradé.png">
              <a:extLst>
                <a:ext uri="{FF2B5EF4-FFF2-40B4-BE49-F238E27FC236}">
                  <a16:creationId xmlns:a16="http://schemas.microsoft.com/office/drawing/2014/main" id="{79BE4AD3-5B3A-49AA-9E57-73561CBDD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9700" y="1342261"/>
              <a:ext cx="204500" cy="195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8" name="Forme libre 207">
              <a:extLst>
                <a:ext uri="{FF2B5EF4-FFF2-40B4-BE49-F238E27FC236}">
                  <a16:creationId xmlns:a16="http://schemas.microsoft.com/office/drawing/2014/main" id="{3528D5EE-D282-41CB-A2F9-0EA60D8406F4}"/>
                </a:ext>
              </a:extLst>
            </p:cNvPr>
            <p:cNvSpPr/>
            <p:nvPr/>
          </p:nvSpPr>
          <p:spPr>
            <a:xfrm rot="17431790">
              <a:off x="4707411" y="2417710"/>
              <a:ext cx="3432139" cy="2089309"/>
            </a:xfrm>
            <a:custGeom>
              <a:avLst/>
              <a:gdLst>
                <a:gd name="connsiteX0" fmla="*/ 0 w 717176"/>
                <a:gd name="connsiteY0" fmla="*/ 0 h 1246094"/>
                <a:gd name="connsiteX1" fmla="*/ 215153 w 717176"/>
                <a:gd name="connsiteY1" fmla="*/ 421341 h 1246094"/>
                <a:gd name="connsiteX2" fmla="*/ 493059 w 717176"/>
                <a:gd name="connsiteY2" fmla="*/ 887506 h 1246094"/>
                <a:gd name="connsiteX3" fmla="*/ 717176 w 717176"/>
                <a:gd name="connsiteY3" fmla="*/ 1246094 h 1246094"/>
                <a:gd name="connsiteX0" fmla="*/ 0 w 529058"/>
                <a:gd name="connsiteY0" fmla="*/ 0 h 2010475"/>
                <a:gd name="connsiteX1" fmla="*/ 27035 w 529058"/>
                <a:gd name="connsiteY1" fmla="*/ 1185722 h 2010475"/>
                <a:gd name="connsiteX2" fmla="*/ 304941 w 529058"/>
                <a:gd name="connsiteY2" fmla="*/ 1651887 h 2010475"/>
                <a:gd name="connsiteX3" fmla="*/ 529058 w 529058"/>
                <a:gd name="connsiteY3" fmla="*/ 2010475 h 2010475"/>
                <a:gd name="connsiteX0" fmla="*/ 0 w 529058"/>
                <a:gd name="connsiteY0" fmla="*/ 0 h 2010475"/>
                <a:gd name="connsiteX1" fmla="*/ 215154 w 529058"/>
                <a:gd name="connsiteY1" fmla="*/ 504685 h 2010475"/>
                <a:gd name="connsiteX2" fmla="*/ 304941 w 529058"/>
                <a:gd name="connsiteY2" fmla="*/ 1651887 h 2010475"/>
                <a:gd name="connsiteX3" fmla="*/ 529058 w 529058"/>
                <a:gd name="connsiteY3" fmla="*/ 2010475 h 2010475"/>
                <a:gd name="connsiteX0" fmla="*/ 0 w 529058"/>
                <a:gd name="connsiteY0" fmla="*/ 0 h 2010475"/>
                <a:gd name="connsiteX1" fmla="*/ 215154 w 529058"/>
                <a:gd name="connsiteY1" fmla="*/ 504685 h 2010475"/>
                <a:gd name="connsiteX2" fmla="*/ 462104 w 529058"/>
                <a:gd name="connsiteY2" fmla="*/ 1249456 h 2010475"/>
                <a:gd name="connsiteX3" fmla="*/ 529058 w 529058"/>
                <a:gd name="connsiteY3" fmla="*/ 2010475 h 2010475"/>
                <a:gd name="connsiteX0" fmla="*/ 0 w 702890"/>
                <a:gd name="connsiteY0" fmla="*/ 0 h 1753300"/>
                <a:gd name="connsiteX1" fmla="*/ 215154 w 702890"/>
                <a:gd name="connsiteY1" fmla="*/ 504685 h 1753300"/>
                <a:gd name="connsiteX2" fmla="*/ 462104 w 702890"/>
                <a:gd name="connsiteY2" fmla="*/ 1249456 h 1753300"/>
                <a:gd name="connsiteX3" fmla="*/ 702890 w 702890"/>
                <a:gd name="connsiteY3" fmla="*/ 1753300 h 1753300"/>
                <a:gd name="connsiteX0" fmla="*/ 0 w 743324"/>
                <a:gd name="connsiteY0" fmla="*/ 0 h 1837438"/>
                <a:gd name="connsiteX1" fmla="*/ 215154 w 743324"/>
                <a:gd name="connsiteY1" fmla="*/ 504685 h 1837438"/>
                <a:gd name="connsiteX2" fmla="*/ 462104 w 743324"/>
                <a:gd name="connsiteY2" fmla="*/ 1249456 h 1837438"/>
                <a:gd name="connsiteX3" fmla="*/ 702890 w 743324"/>
                <a:gd name="connsiteY3" fmla="*/ 1753300 h 1837438"/>
                <a:gd name="connsiteX4" fmla="*/ 704711 w 743324"/>
                <a:gd name="connsiteY4" fmla="*/ 1754282 h 1837438"/>
                <a:gd name="connsiteX0" fmla="*/ 0 w 743324"/>
                <a:gd name="connsiteY0" fmla="*/ 0 h 1837438"/>
                <a:gd name="connsiteX1" fmla="*/ 215154 w 743324"/>
                <a:gd name="connsiteY1" fmla="*/ 504685 h 1837438"/>
                <a:gd name="connsiteX2" fmla="*/ 462104 w 743324"/>
                <a:gd name="connsiteY2" fmla="*/ 1249456 h 1837438"/>
                <a:gd name="connsiteX3" fmla="*/ 702890 w 743324"/>
                <a:gd name="connsiteY3" fmla="*/ 1753300 h 1837438"/>
                <a:gd name="connsiteX4" fmla="*/ 323711 w 743324"/>
                <a:gd name="connsiteY4" fmla="*/ 1787619 h 1837438"/>
                <a:gd name="connsiteX0" fmla="*/ 0 w 957123"/>
                <a:gd name="connsiteY0" fmla="*/ 0 h 2149569"/>
                <a:gd name="connsiteX1" fmla="*/ 215154 w 957123"/>
                <a:gd name="connsiteY1" fmla="*/ 504685 h 2149569"/>
                <a:gd name="connsiteX2" fmla="*/ 462104 w 957123"/>
                <a:gd name="connsiteY2" fmla="*/ 1249456 h 2149569"/>
                <a:gd name="connsiteX3" fmla="*/ 702890 w 957123"/>
                <a:gd name="connsiteY3" fmla="*/ 1753300 h 2149569"/>
                <a:gd name="connsiteX4" fmla="*/ 957123 w 957123"/>
                <a:gd name="connsiteY4" fmla="*/ 2149569 h 2149569"/>
                <a:gd name="connsiteX0" fmla="*/ 0 w 957123"/>
                <a:gd name="connsiteY0" fmla="*/ 0 h 2149569"/>
                <a:gd name="connsiteX1" fmla="*/ 215154 w 957123"/>
                <a:gd name="connsiteY1" fmla="*/ 504685 h 2149569"/>
                <a:gd name="connsiteX2" fmla="*/ 462104 w 957123"/>
                <a:gd name="connsiteY2" fmla="*/ 1249456 h 2149569"/>
                <a:gd name="connsiteX3" fmla="*/ 702890 w 957123"/>
                <a:gd name="connsiteY3" fmla="*/ 1753300 h 2149569"/>
                <a:gd name="connsiteX4" fmla="*/ 957123 w 957123"/>
                <a:gd name="connsiteY4" fmla="*/ 2149569 h 2149569"/>
                <a:gd name="connsiteX0" fmla="*/ 0 w 999892"/>
                <a:gd name="connsiteY0" fmla="*/ 0 h 2215217"/>
                <a:gd name="connsiteX1" fmla="*/ 215154 w 999892"/>
                <a:gd name="connsiteY1" fmla="*/ 504685 h 2215217"/>
                <a:gd name="connsiteX2" fmla="*/ 462104 w 999892"/>
                <a:gd name="connsiteY2" fmla="*/ 1249456 h 2215217"/>
                <a:gd name="connsiteX3" fmla="*/ 702890 w 999892"/>
                <a:gd name="connsiteY3" fmla="*/ 1753300 h 2215217"/>
                <a:gd name="connsiteX4" fmla="*/ 957123 w 999892"/>
                <a:gd name="connsiteY4" fmla="*/ 2149569 h 2215217"/>
                <a:gd name="connsiteX5" fmla="*/ 959504 w 999892"/>
                <a:gd name="connsiteY5" fmla="*/ 2147188 h 2215217"/>
                <a:gd name="connsiteX0" fmla="*/ 0 w 1200010"/>
                <a:gd name="connsiteY0" fmla="*/ 0 h 2531066"/>
                <a:gd name="connsiteX1" fmla="*/ 215154 w 1200010"/>
                <a:gd name="connsiteY1" fmla="*/ 504685 h 2531066"/>
                <a:gd name="connsiteX2" fmla="*/ 462104 w 1200010"/>
                <a:gd name="connsiteY2" fmla="*/ 1249456 h 2531066"/>
                <a:gd name="connsiteX3" fmla="*/ 702890 w 1200010"/>
                <a:gd name="connsiteY3" fmla="*/ 1753300 h 2531066"/>
                <a:gd name="connsiteX4" fmla="*/ 957123 w 1200010"/>
                <a:gd name="connsiteY4" fmla="*/ 2149569 h 2531066"/>
                <a:gd name="connsiteX5" fmla="*/ 1200010 w 1200010"/>
                <a:gd name="connsiteY5" fmla="*/ 2530570 h 2531066"/>
                <a:gd name="connsiteX0" fmla="*/ 0 w 1200010"/>
                <a:gd name="connsiteY0" fmla="*/ 0 h 2531066"/>
                <a:gd name="connsiteX1" fmla="*/ 215154 w 1200010"/>
                <a:gd name="connsiteY1" fmla="*/ 504685 h 2531066"/>
                <a:gd name="connsiteX2" fmla="*/ 462104 w 1200010"/>
                <a:gd name="connsiteY2" fmla="*/ 1249456 h 2531066"/>
                <a:gd name="connsiteX3" fmla="*/ 702890 w 1200010"/>
                <a:gd name="connsiteY3" fmla="*/ 1753300 h 2531066"/>
                <a:gd name="connsiteX4" fmla="*/ 957123 w 1200010"/>
                <a:gd name="connsiteY4" fmla="*/ 2149569 h 2531066"/>
                <a:gd name="connsiteX5" fmla="*/ 1200010 w 1200010"/>
                <a:gd name="connsiteY5" fmla="*/ 2530570 h 2531066"/>
                <a:gd name="connsiteX0" fmla="*/ 0 w 1200010"/>
                <a:gd name="connsiteY0" fmla="*/ 0 h 2531066"/>
                <a:gd name="connsiteX1" fmla="*/ 215154 w 1200010"/>
                <a:gd name="connsiteY1" fmla="*/ 504685 h 2531066"/>
                <a:gd name="connsiteX2" fmla="*/ 462104 w 1200010"/>
                <a:gd name="connsiteY2" fmla="*/ 1249456 h 2531066"/>
                <a:gd name="connsiteX3" fmla="*/ 702890 w 1200010"/>
                <a:gd name="connsiteY3" fmla="*/ 1753300 h 2531066"/>
                <a:gd name="connsiteX4" fmla="*/ 957123 w 1200010"/>
                <a:gd name="connsiteY4" fmla="*/ 2149569 h 2531066"/>
                <a:gd name="connsiteX5" fmla="*/ 1200010 w 1200010"/>
                <a:gd name="connsiteY5" fmla="*/ 2530570 h 2531066"/>
                <a:gd name="connsiteX0" fmla="*/ 0 w 1200010"/>
                <a:gd name="connsiteY0" fmla="*/ 0 h 2531066"/>
                <a:gd name="connsiteX1" fmla="*/ 215154 w 1200010"/>
                <a:gd name="connsiteY1" fmla="*/ 504685 h 2531066"/>
                <a:gd name="connsiteX2" fmla="*/ 462104 w 1200010"/>
                <a:gd name="connsiteY2" fmla="*/ 1249456 h 2531066"/>
                <a:gd name="connsiteX3" fmla="*/ 702890 w 1200010"/>
                <a:gd name="connsiteY3" fmla="*/ 1753300 h 2531066"/>
                <a:gd name="connsiteX4" fmla="*/ 957123 w 1200010"/>
                <a:gd name="connsiteY4" fmla="*/ 2149569 h 2531066"/>
                <a:gd name="connsiteX5" fmla="*/ 1200010 w 1200010"/>
                <a:gd name="connsiteY5" fmla="*/ 2530570 h 2531066"/>
                <a:gd name="connsiteX0" fmla="*/ 0 w 1240888"/>
                <a:gd name="connsiteY0" fmla="*/ 0 h 2594467"/>
                <a:gd name="connsiteX1" fmla="*/ 215154 w 1240888"/>
                <a:gd name="connsiteY1" fmla="*/ 504685 h 2594467"/>
                <a:gd name="connsiteX2" fmla="*/ 462104 w 1240888"/>
                <a:gd name="connsiteY2" fmla="*/ 1249456 h 2594467"/>
                <a:gd name="connsiteX3" fmla="*/ 702890 w 1240888"/>
                <a:gd name="connsiteY3" fmla="*/ 1753300 h 2594467"/>
                <a:gd name="connsiteX4" fmla="*/ 957123 w 1240888"/>
                <a:gd name="connsiteY4" fmla="*/ 2149569 h 2594467"/>
                <a:gd name="connsiteX5" fmla="*/ 1200010 w 1240888"/>
                <a:gd name="connsiteY5" fmla="*/ 2530570 h 2594467"/>
                <a:gd name="connsiteX6" fmla="*/ 1202391 w 1240888"/>
                <a:gd name="connsiteY6" fmla="*/ 2532950 h 2594467"/>
                <a:gd name="connsiteX0" fmla="*/ 0 w 1447660"/>
                <a:gd name="connsiteY0" fmla="*/ 0 h 2930619"/>
                <a:gd name="connsiteX1" fmla="*/ 215154 w 1447660"/>
                <a:gd name="connsiteY1" fmla="*/ 504685 h 2930619"/>
                <a:gd name="connsiteX2" fmla="*/ 462104 w 1447660"/>
                <a:gd name="connsiteY2" fmla="*/ 1249456 h 2930619"/>
                <a:gd name="connsiteX3" fmla="*/ 702890 w 1447660"/>
                <a:gd name="connsiteY3" fmla="*/ 1753300 h 2930619"/>
                <a:gd name="connsiteX4" fmla="*/ 957123 w 1447660"/>
                <a:gd name="connsiteY4" fmla="*/ 2149569 h 2930619"/>
                <a:gd name="connsiteX5" fmla="*/ 1200010 w 1447660"/>
                <a:gd name="connsiteY5" fmla="*/ 2530570 h 2930619"/>
                <a:gd name="connsiteX6" fmla="*/ 1447660 w 1447660"/>
                <a:gd name="connsiteY6" fmla="*/ 2930619 h 2930619"/>
                <a:gd name="connsiteX0" fmla="*/ 0 w 1488935"/>
                <a:gd name="connsiteY0" fmla="*/ 0 h 2996103"/>
                <a:gd name="connsiteX1" fmla="*/ 215154 w 1488935"/>
                <a:gd name="connsiteY1" fmla="*/ 504685 h 2996103"/>
                <a:gd name="connsiteX2" fmla="*/ 462104 w 1488935"/>
                <a:gd name="connsiteY2" fmla="*/ 1249456 h 2996103"/>
                <a:gd name="connsiteX3" fmla="*/ 702890 w 1488935"/>
                <a:gd name="connsiteY3" fmla="*/ 1753300 h 2996103"/>
                <a:gd name="connsiteX4" fmla="*/ 957123 w 1488935"/>
                <a:gd name="connsiteY4" fmla="*/ 2149569 h 2996103"/>
                <a:gd name="connsiteX5" fmla="*/ 1200010 w 1488935"/>
                <a:gd name="connsiteY5" fmla="*/ 2530570 h 2996103"/>
                <a:gd name="connsiteX6" fmla="*/ 1447660 w 1488935"/>
                <a:gd name="connsiteY6" fmla="*/ 2930619 h 2996103"/>
                <a:gd name="connsiteX7" fmla="*/ 1447660 w 1488935"/>
                <a:gd name="connsiteY7" fmla="*/ 2923475 h 2996103"/>
                <a:gd name="connsiteX0" fmla="*/ 0 w 1711979"/>
                <a:gd name="connsiteY0" fmla="*/ 0 h 3029738"/>
                <a:gd name="connsiteX1" fmla="*/ 215154 w 1711979"/>
                <a:gd name="connsiteY1" fmla="*/ 504685 h 3029738"/>
                <a:gd name="connsiteX2" fmla="*/ 462104 w 1711979"/>
                <a:gd name="connsiteY2" fmla="*/ 1249456 h 3029738"/>
                <a:gd name="connsiteX3" fmla="*/ 702890 w 1711979"/>
                <a:gd name="connsiteY3" fmla="*/ 1753300 h 3029738"/>
                <a:gd name="connsiteX4" fmla="*/ 957123 w 1711979"/>
                <a:gd name="connsiteY4" fmla="*/ 2149569 h 3029738"/>
                <a:gd name="connsiteX5" fmla="*/ 1200010 w 1711979"/>
                <a:gd name="connsiteY5" fmla="*/ 2530570 h 3029738"/>
                <a:gd name="connsiteX6" fmla="*/ 1447660 w 1711979"/>
                <a:gd name="connsiteY6" fmla="*/ 2930619 h 3029738"/>
                <a:gd name="connsiteX7" fmla="*/ 1711979 w 1711979"/>
                <a:gd name="connsiteY7" fmla="*/ 3028250 h 3029738"/>
                <a:gd name="connsiteX0" fmla="*/ 0 w 1711979"/>
                <a:gd name="connsiteY0" fmla="*/ 0 h 3029738"/>
                <a:gd name="connsiteX1" fmla="*/ 215154 w 1711979"/>
                <a:gd name="connsiteY1" fmla="*/ 504685 h 3029738"/>
                <a:gd name="connsiteX2" fmla="*/ 462104 w 1711979"/>
                <a:gd name="connsiteY2" fmla="*/ 1249456 h 3029738"/>
                <a:gd name="connsiteX3" fmla="*/ 702890 w 1711979"/>
                <a:gd name="connsiteY3" fmla="*/ 1753300 h 3029738"/>
                <a:gd name="connsiteX4" fmla="*/ 957123 w 1711979"/>
                <a:gd name="connsiteY4" fmla="*/ 2149569 h 3029738"/>
                <a:gd name="connsiteX5" fmla="*/ 1200010 w 1711979"/>
                <a:gd name="connsiteY5" fmla="*/ 2530570 h 3029738"/>
                <a:gd name="connsiteX6" fmla="*/ 1447660 w 1711979"/>
                <a:gd name="connsiteY6" fmla="*/ 2930619 h 3029738"/>
                <a:gd name="connsiteX7" fmla="*/ 1711979 w 1711979"/>
                <a:gd name="connsiteY7" fmla="*/ 3028250 h 3029738"/>
                <a:gd name="connsiteX0" fmla="*/ 0 w 1711979"/>
                <a:gd name="connsiteY0" fmla="*/ 0 h 3029738"/>
                <a:gd name="connsiteX1" fmla="*/ 215154 w 1711979"/>
                <a:gd name="connsiteY1" fmla="*/ 504685 h 3029738"/>
                <a:gd name="connsiteX2" fmla="*/ 462104 w 1711979"/>
                <a:gd name="connsiteY2" fmla="*/ 1249456 h 3029738"/>
                <a:gd name="connsiteX3" fmla="*/ 702890 w 1711979"/>
                <a:gd name="connsiteY3" fmla="*/ 1753300 h 3029738"/>
                <a:gd name="connsiteX4" fmla="*/ 957123 w 1711979"/>
                <a:gd name="connsiteY4" fmla="*/ 2149569 h 3029738"/>
                <a:gd name="connsiteX5" fmla="*/ 1200010 w 1711979"/>
                <a:gd name="connsiteY5" fmla="*/ 2530570 h 3029738"/>
                <a:gd name="connsiteX6" fmla="*/ 1447660 w 1711979"/>
                <a:gd name="connsiteY6" fmla="*/ 2930619 h 3029738"/>
                <a:gd name="connsiteX7" fmla="*/ 1711979 w 1711979"/>
                <a:gd name="connsiteY7" fmla="*/ 3028250 h 3029738"/>
                <a:gd name="connsiteX0" fmla="*/ 0 w 1735792"/>
                <a:gd name="connsiteY0" fmla="*/ 0 h 3067838"/>
                <a:gd name="connsiteX1" fmla="*/ 215154 w 1735792"/>
                <a:gd name="connsiteY1" fmla="*/ 504685 h 3067838"/>
                <a:gd name="connsiteX2" fmla="*/ 462104 w 1735792"/>
                <a:gd name="connsiteY2" fmla="*/ 1249456 h 3067838"/>
                <a:gd name="connsiteX3" fmla="*/ 702890 w 1735792"/>
                <a:gd name="connsiteY3" fmla="*/ 1753300 h 3067838"/>
                <a:gd name="connsiteX4" fmla="*/ 957123 w 1735792"/>
                <a:gd name="connsiteY4" fmla="*/ 2149569 h 3067838"/>
                <a:gd name="connsiteX5" fmla="*/ 1200010 w 1735792"/>
                <a:gd name="connsiteY5" fmla="*/ 2530570 h 3067838"/>
                <a:gd name="connsiteX6" fmla="*/ 1447660 w 1735792"/>
                <a:gd name="connsiteY6" fmla="*/ 2930619 h 3067838"/>
                <a:gd name="connsiteX7" fmla="*/ 1735792 w 1735792"/>
                <a:gd name="connsiteY7" fmla="*/ 3066350 h 3067838"/>
                <a:gd name="connsiteX0" fmla="*/ 0 w 1735792"/>
                <a:gd name="connsiteY0" fmla="*/ 0 h 3067838"/>
                <a:gd name="connsiteX1" fmla="*/ 215154 w 1735792"/>
                <a:gd name="connsiteY1" fmla="*/ 504685 h 3067838"/>
                <a:gd name="connsiteX2" fmla="*/ 462104 w 1735792"/>
                <a:gd name="connsiteY2" fmla="*/ 1249456 h 3067838"/>
                <a:gd name="connsiteX3" fmla="*/ 702890 w 1735792"/>
                <a:gd name="connsiteY3" fmla="*/ 1753300 h 3067838"/>
                <a:gd name="connsiteX4" fmla="*/ 957123 w 1735792"/>
                <a:gd name="connsiteY4" fmla="*/ 2149569 h 3067838"/>
                <a:gd name="connsiteX5" fmla="*/ 1200010 w 1735792"/>
                <a:gd name="connsiteY5" fmla="*/ 2530570 h 3067838"/>
                <a:gd name="connsiteX6" fmla="*/ 1447660 w 1735792"/>
                <a:gd name="connsiteY6" fmla="*/ 2930619 h 3067838"/>
                <a:gd name="connsiteX7" fmla="*/ 1735792 w 1735792"/>
                <a:gd name="connsiteY7" fmla="*/ 3066350 h 3067838"/>
                <a:gd name="connsiteX0" fmla="*/ 0 w 1735792"/>
                <a:gd name="connsiteY0" fmla="*/ 0 h 3066350"/>
                <a:gd name="connsiteX1" fmla="*/ 215154 w 1735792"/>
                <a:gd name="connsiteY1" fmla="*/ 504685 h 3066350"/>
                <a:gd name="connsiteX2" fmla="*/ 462104 w 1735792"/>
                <a:gd name="connsiteY2" fmla="*/ 1249456 h 3066350"/>
                <a:gd name="connsiteX3" fmla="*/ 702890 w 1735792"/>
                <a:gd name="connsiteY3" fmla="*/ 1753300 h 3066350"/>
                <a:gd name="connsiteX4" fmla="*/ 957123 w 1735792"/>
                <a:gd name="connsiteY4" fmla="*/ 2149569 h 3066350"/>
                <a:gd name="connsiteX5" fmla="*/ 1200010 w 1735792"/>
                <a:gd name="connsiteY5" fmla="*/ 2530570 h 3066350"/>
                <a:gd name="connsiteX6" fmla="*/ 1447660 w 1735792"/>
                <a:gd name="connsiteY6" fmla="*/ 2930619 h 3066350"/>
                <a:gd name="connsiteX7" fmla="*/ 1735792 w 1735792"/>
                <a:gd name="connsiteY7" fmla="*/ 3066350 h 3066350"/>
                <a:gd name="connsiteX0" fmla="*/ 0 w 1707217"/>
                <a:gd name="connsiteY0" fmla="*/ 0 h 3037775"/>
                <a:gd name="connsiteX1" fmla="*/ 215154 w 1707217"/>
                <a:gd name="connsiteY1" fmla="*/ 504685 h 3037775"/>
                <a:gd name="connsiteX2" fmla="*/ 462104 w 1707217"/>
                <a:gd name="connsiteY2" fmla="*/ 1249456 h 3037775"/>
                <a:gd name="connsiteX3" fmla="*/ 702890 w 1707217"/>
                <a:gd name="connsiteY3" fmla="*/ 1753300 h 3037775"/>
                <a:gd name="connsiteX4" fmla="*/ 957123 w 1707217"/>
                <a:gd name="connsiteY4" fmla="*/ 2149569 h 3037775"/>
                <a:gd name="connsiteX5" fmla="*/ 1200010 w 1707217"/>
                <a:gd name="connsiteY5" fmla="*/ 2530570 h 3037775"/>
                <a:gd name="connsiteX6" fmla="*/ 1447660 w 1707217"/>
                <a:gd name="connsiteY6" fmla="*/ 2930619 h 3037775"/>
                <a:gd name="connsiteX7" fmla="*/ 1707217 w 1707217"/>
                <a:gd name="connsiteY7" fmla="*/ 3037775 h 3037775"/>
                <a:gd name="connsiteX0" fmla="*/ 0 w 1716742"/>
                <a:gd name="connsiteY0" fmla="*/ 0 h 3047300"/>
                <a:gd name="connsiteX1" fmla="*/ 215154 w 1716742"/>
                <a:gd name="connsiteY1" fmla="*/ 504685 h 3047300"/>
                <a:gd name="connsiteX2" fmla="*/ 462104 w 1716742"/>
                <a:gd name="connsiteY2" fmla="*/ 1249456 h 3047300"/>
                <a:gd name="connsiteX3" fmla="*/ 702890 w 1716742"/>
                <a:gd name="connsiteY3" fmla="*/ 1753300 h 3047300"/>
                <a:gd name="connsiteX4" fmla="*/ 957123 w 1716742"/>
                <a:gd name="connsiteY4" fmla="*/ 2149569 h 3047300"/>
                <a:gd name="connsiteX5" fmla="*/ 1200010 w 1716742"/>
                <a:gd name="connsiteY5" fmla="*/ 2530570 h 3047300"/>
                <a:gd name="connsiteX6" fmla="*/ 1447660 w 1716742"/>
                <a:gd name="connsiteY6" fmla="*/ 2930619 h 3047300"/>
                <a:gd name="connsiteX7" fmla="*/ 1716742 w 1716742"/>
                <a:gd name="connsiteY7" fmla="*/ 3047300 h 3047300"/>
                <a:gd name="connsiteX0" fmla="*/ 0 w 1761192"/>
                <a:gd name="connsiteY0" fmla="*/ 0 h 3066350"/>
                <a:gd name="connsiteX1" fmla="*/ 215154 w 1761192"/>
                <a:gd name="connsiteY1" fmla="*/ 504685 h 3066350"/>
                <a:gd name="connsiteX2" fmla="*/ 462104 w 1761192"/>
                <a:gd name="connsiteY2" fmla="*/ 1249456 h 3066350"/>
                <a:gd name="connsiteX3" fmla="*/ 702890 w 1761192"/>
                <a:gd name="connsiteY3" fmla="*/ 1753300 h 3066350"/>
                <a:gd name="connsiteX4" fmla="*/ 957123 w 1761192"/>
                <a:gd name="connsiteY4" fmla="*/ 2149569 h 3066350"/>
                <a:gd name="connsiteX5" fmla="*/ 1200010 w 1761192"/>
                <a:gd name="connsiteY5" fmla="*/ 2530570 h 3066350"/>
                <a:gd name="connsiteX6" fmla="*/ 1447660 w 1761192"/>
                <a:gd name="connsiteY6" fmla="*/ 2930619 h 3066350"/>
                <a:gd name="connsiteX7" fmla="*/ 1716742 w 1761192"/>
                <a:gd name="connsiteY7" fmla="*/ 3047300 h 3066350"/>
                <a:gd name="connsiteX8" fmla="*/ 1714359 w 1761192"/>
                <a:gd name="connsiteY8" fmla="*/ 3044917 h 3066350"/>
                <a:gd name="connsiteX0" fmla="*/ 0 w 1967267"/>
                <a:gd name="connsiteY0" fmla="*/ 0 h 3285919"/>
                <a:gd name="connsiteX1" fmla="*/ 215154 w 1967267"/>
                <a:gd name="connsiteY1" fmla="*/ 504685 h 3285919"/>
                <a:gd name="connsiteX2" fmla="*/ 462104 w 1967267"/>
                <a:gd name="connsiteY2" fmla="*/ 1249456 h 3285919"/>
                <a:gd name="connsiteX3" fmla="*/ 702890 w 1967267"/>
                <a:gd name="connsiteY3" fmla="*/ 1753300 h 3285919"/>
                <a:gd name="connsiteX4" fmla="*/ 957123 w 1967267"/>
                <a:gd name="connsiteY4" fmla="*/ 2149569 h 3285919"/>
                <a:gd name="connsiteX5" fmla="*/ 1200010 w 1967267"/>
                <a:gd name="connsiteY5" fmla="*/ 2530570 h 3285919"/>
                <a:gd name="connsiteX6" fmla="*/ 1447660 w 1967267"/>
                <a:gd name="connsiteY6" fmla="*/ 2930619 h 3285919"/>
                <a:gd name="connsiteX7" fmla="*/ 1716742 w 1967267"/>
                <a:gd name="connsiteY7" fmla="*/ 3047300 h 3285919"/>
                <a:gd name="connsiteX8" fmla="*/ 1966771 w 1967267"/>
                <a:gd name="connsiteY8" fmla="*/ 3285423 h 3285919"/>
                <a:gd name="connsiteX0" fmla="*/ 0 w 1967267"/>
                <a:gd name="connsiteY0" fmla="*/ 0 h 3285919"/>
                <a:gd name="connsiteX1" fmla="*/ 215154 w 1967267"/>
                <a:gd name="connsiteY1" fmla="*/ 504685 h 3285919"/>
                <a:gd name="connsiteX2" fmla="*/ 462104 w 1967267"/>
                <a:gd name="connsiteY2" fmla="*/ 1249456 h 3285919"/>
                <a:gd name="connsiteX3" fmla="*/ 702890 w 1967267"/>
                <a:gd name="connsiteY3" fmla="*/ 1753300 h 3285919"/>
                <a:gd name="connsiteX4" fmla="*/ 957123 w 1967267"/>
                <a:gd name="connsiteY4" fmla="*/ 2149569 h 3285919"/>
                <a:gd name="connsiteX5" fmla="*/ 1200010 w 1967267"/>
                <a:gd name="connsiteY5" fmla="*/ 2530570 h 3285919"/>
                <a:gd name="connsiteX6" fmla="*/ 1447660 w 1967267"/>
                <a:gd name="connsiteY6" fmla="*/ 2930619 h 3285919"/>
                <a:gd name="connsiteX7" fmla="*/ 1716742 w 1967267"/>
                <a:gd name="connsiteY7" fmla="*/ 3047300 h 3285919"/>
                <a:gd name="connsiteX8" fmla="*/ 1966771 w 1967267"/>
                <a:gd name="connsiteY8" fmla="*/ 3285423 h 3285919"/>
                <a:gd name="connsiteX0" fmla="*/ 0 w 2008046"/>
                <a:gd name="connsiteY0" fmla="*/ 0 h 3324316"/>
                <a:gd name="connsiteX1" fmla="*/ 215154 w 2008046"/>
                <a:gd name="connsiteY1" fmla="*/ 504685 h 3324316"/>
                <a:gd name="connsiteX2" fmla="*/ 462104 w 2008046"/>
                <a:gd name="connsiteY2" fmla="*/ 1249456 h 3324316"/>
                <a:gd name="connsiteX3" fmla="*/ 702890 w 2008046"/>
                <a:gd name="connsiteY3" fmla="*/ 1753300 h 3324316"/>
                <a:gd name="connsiteX4" fmla="*/ 957123 w 2008046"/>
                <a:gd name="connsiteY4" fmla="*/ 2149569 h 3324316"/>
                <a:gd name="connsiteX5" fmla="*/ 1200010 w 2008046"/>
                <a:gd name="connsiteY5" fmla="*/ 2530570 h 3324316"/>
                <a:gd name="connsiteX6" fmla="*/ 1447660 w 2008046"/>
                <a:gd name="connsiteY6" fmla="*/ 2930619 h 3324316"/>
                <a:gd name="connsiteX7" fmla="*/ 1716742 w 2008046"/>
                <a:gd name="connsiteY7" fmla="*/ 3047300 h 3324316"/>
                <a:gd name="connsiteX8" fmla="*/ 1966771 w 2008046"/>
                <a:gd name="connsiteY8" fmla="*/ 3285423 h 3324316"/>
                <a:gd name="connsiteX9" fmla="*/ 1964390 w 2008046"/>
                <a:gd name="connsiteY9" fmla="*/ 3280661 h 3324316"/>
                <a:gd name="connsiteX0" fmla="*/ 0 w 2236348"/>
                <a:gd name="connsiteY0" fmla="*/ 0 h 3460247"/>
                <a:gd name="connsiteX1" fmla="*/ 215154 w 2236348"/>
                <a:gd name="connsiteY1" fmla="*/ 504685 h 3460247"/>
                <a:gd name="connsiteX2" fmla="*/ 462104 w 2236348"/>
                <a:gd name="connsiteY2" fmla="*/ 1249456 h 3460247"/>
                <a:gd name="connsiteX3" fmla="*/ 702890 w 2236348"/>
                <a:gd name="connsiteY3" fmla="*/ 1753300 h 3460247"/>
                <a:gd name="connsiteX4" fmla="*/ 957123 w 2236348"/>
                <a:gd name="connsiteY4" fmla="*/ 2149569 h 3460247"/>
                <a:gd name="connsiteX5" fmla="*/ 1200010 w 2236348"/>
                <a:gd name="connsiteY5" fmla="*/ 2530570 h 3460247"/>
                <a:gd name="connsiteX6" fmla="*/ 1447660 w 2236348"/>
                <a:gd name="connsiteY6" fmla="*/ 2930619 h 3460247"/>
                <a:gd name="connsiteX7" fmla="*/ 1716742 w 2236348"/>
                <a:gd name="connsiteY7" fmla="*/ 3047300 h 3460247"/>
                <a:gd name="connsiteX8" fmla="*/ 1966771 w 2236348"/>
                <a:gd name="connsiteY8" fmla="*/ 3285423 h 3460247"/>
                <a:gd name="connsiteX9" fmla="*/ 2235852 w 2236348"/>
                <a:gd name="connsiteY9" fmla="*/ 3459255 h 3460247"/>
                <a:gd name="connsiteX0" fmla="*/ 0 w 2235852"/>
                <a:gd name="connsiteY0" fmla="*/ 0 h 3459255"/>
                <a:gd name="connsiteX1" fmla="*/ 215154 w 2235852"/>
                <a:gd name="connsiteY1" fmla="*/ 504685 h 3459255"/>
                <a:gd name="connsiteX2" fmla="*/ 462104 w 2235852"/>
                <a:gd name="connsiteY2" fmla="*/ 1249456 h 3459255"/>
                <a:gd name="connsiteX3" fmla="*/ 702890 w 2235852"/>
                <a:gd name="connsiteY3" fmla="*/ 1753300 h 3459255"/>
                <a:gd name="connsiteX4" fmla="*/ 957123 w 2235852"/>
                <a:gd name="connsiteY4" fmla="*/ 2149569 h 3459255"/>
                <a:gd name="connsiteX5" fmla="*/ 1200010 w 2235852"/>
                <a:gd name="connsiteY5" fmla="*/ 2530570 h 3459255"/>
                <a:gd name="connsiteX6" fmla="*/ 1447660 w 2235852"/>
                <a:gd name="connsiteY6" fmla="*/ 2930619 h 3459255"/>
                <a:gd name="connsiteX7" fmla="*/ 1716742 w 2235852"/>
                <a:gd name="connsiteY7" fmla="*/ 3047300 h 3459255"/>
                <a:gd name="connsiteX8" fmla="*/ 1966771 w 2235852"/>
                <a:gd name="connsiteY8" fmla="*/ 3285423 h 3459255"/>
                <a:gd name="connsiteX9" fmla="*/ 2235852 w 2235852"/>
                <a:gd name="connsiteY9" fmla="*/ 3459255 h 3459255"/>
                <a:gd name="connsiteX0" fmla="*/ 0 w 2280302"/>
                <a:gd name="connsiteY0" fmla="*/ 0 h 3487830"/>
                <a:gd name="connsiteX1" fmla="*/ 215154 w 2280302"/>
                <a:gd name="connsiteY1" fmla="*/ 504685 h 3487830"/>
                <a:gd name="connsiteX2" fmla="*/ 462104 w 2280302"/>
                <a:gd name="connsiteY2" fmla="*/ 1249456 h 3487830"/>
                <a:gd name="connsiteX3" fmla="*/ 702890 w 2280302"/>
                <a:gd name="connsiteY3" fmla="*/ 1753300 h 3487830"/>
                <a:gd name="connsiteX4" fmla="*/ 957123 w 2280302"/>
                <a:gd name="connsiteY4" fmla="*/ 2149569 h 3487830"/>
                <a:gd name="connsiteX5" fmla="*/ 1200010 w 2280302"/>
                <a:gd name="connsiteY5" fmla="*/ 2530570 h 3487830"/>
                <a:gd name="connsiteX6" fmla="*/ 1447660 w 2280302"/>
                <a:gd name="connsiteY6" fmla="*/ 2930619 h 3487830"/>
                <a:gd name="connsiteX7" fmla="*/ 1716742 w 2280302"/>
                <a:gd name="connsiteY7" fmla="*/ 3047300 h 3487830"/>
                <a:gd name="connsiteX8" fmla="*/ 1966771 w 2280302"/>
                <a:gd name="connsiteY8" fmla="*/ 3285423 h 3487830"/>
                <a:gd name="connsiteX9" fmla="*/ 2235852 w 2280302"/>
                <a:gd name="connsiteY9" fmla="*/ 3459255 h 3487830"/>
                <a:gd name="connsiteX10" fmla="*/ 2233470 w 2280302"/>
                <a:gd name="connsiteY10" fmla="*/ 3456873 h 3487830"/>
                <a:gd name="connsiteX0" fmla="*/ 0 w 2524479"/>
                <a:gd name="connsiteY0" fmla="*/ 0 h 3487830"/>
                <a:gd name="connsiteX1" fmla="*/ 215154 w 2524479"/>
                <a:gd name="connsiteY1" fmla="*/ 504685 h 3487830"/>
                <a:gd name="connsiteX2" fmla="*/ 462104 w 2524479"/>
                <a:gd name="connsiteY2" fmla="*/ 1249456 h 3487830"/>
                <a:gd name="connsiteX3" fmla="*/ 702890 w 2524479"/>
                <a:gd name="connsiteY3" fmla="*/ 1753300 h 3487830"/>
                <a:gd name="connsiteX4" fmla="*/ 957123 w 2524479"/>
                <a:gd name="connsiteY4" fmla="*/ 2149569 h 3487830"/>
                <a:gd name="connsiteX5" fmla="*/ 1200010 w 2524479"/>
                <a:gd name="connsiteY5" fmla="*/ 2530570 h 3487830"/>
                <a:gd name="connsiteX6" fmla="*/ 1447660 w 2524479"/>
                <a:gd name="connsiteY6" fmla="*/ 2930619 h 3487830"/>
                <a:gd name="connsiteX7" fmla="*/ 1716742 w 2524479"/>
                <a:gd name="connsiteY7" fmla="*/ 3047300 h 3487830"/>
                <a:gd name="connsiteX8" fmla="*/ 1966771 w 2524479"/>
                <a:gd name="connsiteY8" fmla="*/ 3285423 h 3487830"/>
                <a:gd name="connsiteX9" fmla="*/ 2235852 w 2524479"/>
                <a:gd name="connsiteY9" fmla="*/ 3459255 h 3487830"/>
                <a:gd name="connsiteX10" fmla="*/ 2523983 w 2524479"/>
                <a:gd name="connsiteY10" fmla="*/ 3397342 h 3487830"/>
                <a:gd name="connsiteX0" fmla="*/ 0 w 2524479"/>
                <a:gd name="connsiteY0" fmla="*/ 0 h 3464017"/>
                <a:gd name="connsiteX1" fmla="*/ 215154 w 2524479"/>
                <a:gd name="connsiteY1" fmla="*/ 504685 h 3464017"/>
                <a:gd name="connsiteX2" fmla="*/ 462104 w 2524479"/>
                <a:gd name="connsiteY2" fmla="*/ 1249456 h 3464017"/>
                <a:gd name="connsiteX3" fmla="*/ 702890 w 2524479"/>
                <a:gd name="connsiteY3" fmla="*/ 1753300 h 3464017"/>
                <a:gd name="connsiteX4" fmla="*/ 957123 w 2524479"/>
                <a:gd name="connsiteY4" fmla="*/ 2149569 h 3464017"/>
                <a:gd name="connsiteX5" fmla="*/ 1200010 w 2524479"/>
                <a:gd name="connsiteY5" fmla="*/ 2530570 h 3464017"/>
                <a:gd name="connsiteX6" fmla="*/ 1447660 w 2524479"/>
                <a:gd name="connsiteY6" fmla="*/ 2930619 h 3464017"/>
                <a:gd name="connsiteX7" fmla="*/ 1716742 w 2524479"/>
                <a:gd name="connsiteY7" fmla="*/ 3047300 h 3464017"/>
                <a:gd name="connsiteX8" fmla="*/ 1966771 w 2524479"/>
                <a:gd name="connsiteY8" fmla="*/ 3285423 h 3464017"/>
                <a:gd name="connsiteX9" fmla="*/ 2235852 w 2524479"/>
                <a:gd name="connsiteY9" fmla="*/ 3459255 h 3464017"/>
                <a:gd name="connsiteX10" fmla="*/ 2523983 w 2524479"/>
                <a:gd name="connsiteY10" fmla="*/ 3397342 h 3464017"/>
                <a:gd name="connsiteX0" fmla="*/ 0 w 2524479"/>
                <a:gd name="connsiteY0" fmla="*/ 0 h 3459255"/>
                <a:gd name="connsiteX1" fmla="*/ 215154 w 2524479"/>
                <a:gd name="connsiteY1" fmla="*/ 504685 h 3459255"/>
                <a:gd name="connsiteX2" fmla="*/ 462104 w 2524479"/>
                <a:gd name="connsiteY2" fmla="*/ 1249456 h 3459255"/>
                <a:gd name="connsiteX3" fmla="*/ 702890 w 2524479"/>
                <a:gd name="connsiteY3" fmla="*/ 1753300 h 3459255"/>
                <a:gd name="connsiteX4" fmla="*/ 957123 w 2524479"/>
                <a:gd name="connsiteY4" fmla="*/ 2149569 h 3459255"/>
                <a:gd name="connsiteX5" fmla="*/ 1200010 w 2524479"/>
                <a:gd name="connsiteY5" fmla="*/ 2530570 h 3459255"/>
                <a:gd name="connsiteX6" fmla="*/ 1447660 w 2524479"/>
                <a:gd name="connsiteY6" fmla="*/ 2930619 h 3459255"/>
                <a:gd name="connsiteX7" fmla="*/ 1716742 w 2524479"/>
                <a:gd name="connsiteY7" fmla="*/ 3047300 h 3459255"/>
                <a:gd name="connsiteX8" fmla="*/ 1966771 w 2524479"/>
                <a:gd name="connsiteY8" fmla="*/ 3285423 h 3459255"/>
                <a:gd name="connsiteX9" fmla="*/ 2235852 w 2524479"/>
                <a:gd name="connsiteY9" fmla="*/ 3459255 h 3459255"/>
                <a:gd name="connsiteX10" fmla="*/ 2523983 w 2524479"/>
                <a:gd name="connsiteY10" fmla="*/ 3397342 h 3459255"/>
                <a:gd name="connsiteX0" fmla="*/ 0 w 2512573"/>
                <a:gd name="connsiteY0" fmla="*/ 0 h 3459255"/>
                <a:gd name="connsiteX1" fmla="*/ 215154 w 2512573"/>
                <a:gd name="connsiteY1" fmla="*/ 504685 h 3459255"/>
                <a:gd name="connsiteX2" fmla="*/ 462104 w 2512573"/>
                <a:gd name="connsiteY2" fmla="*/ 1249456 h 3459255"/>
                <a:gd name="connsiteX3" fmla="*/ 702890 w 2512573"/>
                <a:gd name="connsiteY3" fmla="*/ 1753300 h 3459255"/>
                <a:gd name="connsiteX4" fmla="*/ 957123 w 2512573"/>
                <a:gd name="connsiteY4" fmla="*/ 2149569 h 3459255"/>
                <a:gd name="connsiteX5" fmla="*/ 1200010 w 2512573"/>
                <a:gd name="connsiteY5" fmla="*/ 2530570 h 3459255"/>
                <a:gd name="connsiteX6" fmla="*/ 1447660 w 2512573"/>
                <a:gd name="connsiteY6" fmla="*/ 2930619 h 3459255"/>
                <a:gd name="connsiteX7" fmla="*/ 1716742 w 2512573"/>
                <a:gd name="connsiteY7" fmla="*/ 3047300 h 3459255"/>
                <a:gd name="connsiteX8" fmla="*/ 1966771 w 2512573"/>
                <a:gd name="connsiteY8" fmla="*/ 3285423 h 3459255"/>
                <a:gd name="connsiteX9" fmla="*/ 2235852 w 2512573"/>
                <a:gd name="connsiteY9" fmla="*/ 3459255 h 3459255"/>
                <a:gd name="connsiteX10" fmla="*/ 2512077 w 2512573"/>
                <a:gd name="connsiteY10" fmla="*/ 3406867 h 3459255"/>
                <a:gd name="connsiteX0" fmla="*/ 0 w 2557321"/>
                <a:gd name="connsiteY0" fmla="*/ 0 h 3459255"/>
                <a:gd name="connsiteX1" fmla="*/ 215154 w 2557321"/>
                <a:gd name="connsiteY1" fmla="*/ 504685 h 3459255"/>
                <a:gd name="connsiteX2" fmla="*/ 462104 w 2557321"/>
                <a:gd name="connsiteY2" fmla="*/ 1249456 h 3459255"/>
                <a:gd name="connsiteX3" fmla="*/ 702890 w 2557321"/>
                <a:gd name="connsiteY3" fmla="*/ 1753300 h 3459255"/>
                <a:gd name="connsiteX4" fmla="*/ 957123 w 2557321"/>
                <a:gd name="connsiteY4" fmla="*/ 2149569 h 3459255"/>
                <a:gd name="connsiteX5" fmla="*/ 1200010 w 2557321"/>
                <a:gd name="connsiteY5" fmla="*/ 2530570 h 3459255"/>
                <a:gd name="connsiteX6" fmla="*/ 1447660 w 2557321"/>
                <a:gd name="connsiteY6" fmla="*/ 2930619 h 3459255"/>
                <a:gd name="connsiteX7" fmla="*/ 1716742 w 2557321"/>
                <a:gd name="connsiteY7" fmla="*/ 3047300 h 3459255"/>
                <a:gd name="connsiteX8" fmla="*/ 1966771 w 2557321"/>
                <a:gd name="connsiteY8" fmla="*/ 3285423 h 3459255"/>
                <a:gd name="connsiteX9" fmla="*/ 2235852 w 2557321"/>
                <a:gd name="connsiteY9" fmla="*/ 3459255 h 3459255"/>
                <a:gd name="connsiteX10" fmla="*/ 2512077 w 2557321"/>
                <a:gd name="connsiteY10" fmla="*/ 3406867 h 3459255"/>
                <a:gd name="connsiteX11" fmla="*/ 2507314 w 2557321"/>
                <a:gd name="connsiteY11" fmla="*/ 3409248 h 3459255"/>
                <a:gd name="connsiteX0" fmla="*/ 0 w 2767863"/>
                <a:gd name="connsiteY0" fmla="*/ 0 h 3459255"/>
                <a:gd name="connsiteX1" fmla="*/ 215154 w 2767863"/>
                <a:gd name="connsiteY1" fmla="*/ 504685 h 3459255"/>
                <a:gd name="connsiteX2" fmla="*/ 462104 w 2767863"/>
                <a:gd name="connsiteY2" fmla="*/ 1249456 h 3459255"/>
                <a:gd name="connsiteX3" fmla="*/ 702890 w 2767863"/>
                <a:gd name="connsiteY3" fmla="*/ 1753300 h 3459255"/>
                <a:gd name="connsiteX4" fmla="*/ 957123 w 2767863"/>
                <a:gd name="connsiteY4" fmla="*/ 2149569 h 3459255"/>
                <a:gd name="connsiteX5" fmla="*/ 1200010 w 2767863"/>
                <a:gd name="connsiteY5" fmla="*/ 2530570 h 3459255"/>
                <a:gd name="connsiteX6" fmla="*/ 1447660 w 2767863"/>
                <a:gd name="connsiteY6" fmla="*/ 2930619 h 3459255"/>
                <a:gd name="connsiteX7" fmla="*/ 1716742 w 2767863"/>
                <a:gd name="connsiteY7" fmla="*/ 3047300 h 3459255"/>
                <a:gd name="connsiteX8" fmla="*/ 1966771 w 2767863"/>
                <a:gd name="connsiteY8" fmla="*/ 3285423 h 3459255"/>
                <a:gd name="connsiteX9" fmla="*/ 2235852 w 2767863"/>
                <a:gd name="connsiteY9" fmla="*/ 3459255 h 3459255"/>
                <a:gd name="connsiteX10" fmla="*/ 2512077 w 2767863"/>
                <a:gd name="connsiteY10" fmla="*/ 3406867 h 3459255"/>
                <a:gd name="connsiteX11" fmla="*/ 2766871 w 2767863"/>
                <a:gd name="connsiteY11" fmla="*/ 3440204 h 3459255"/>
                <a:gd name="connsiteX0" fmla="*/ 0 w 2767863"/>
                <a:gd name="connsiteY0" fmla="*/ 0 h 3459255"/>
                <a:gd name="connsiteX1" fmla="*/ 215154 w 2767863"/>
                <a:gd name="connsiteY1" fmla="*/ 504685 h 3459255"/>
                <a:gd name="connsiteX2" fmla="*/ 462104 w 2767863"/>
                <a:gd name="connsiteY2" fmla="*/ 1249456 h 3459255"/>
                <a:gd name="connsiteX3" fmla="*/ 702890 w 2767863"/>
                <a:gd name="connsiteY3" fmla="*/ 1753300 h 3459255"/>
                <a:gd name="connsiteX4" fmla="*/ 957123 w 2767863"/>
                <a:gd name="connsiteY4" fmla="*/ 2149569 h 3459255"/>
                <a:gd name="connsiteX5" fmla="*/ 1200010 w 2767863"/>
                <a:gd name="connsiteY5" fmla="*/ 2530570 h 3459255"/>
                <a:gd name="connsiteX6" fmla="*/ 1447660 w 2767863"/>
                <a:gd name="connsiteY6" fmla="*/ 2930619 h 3459255"/>
                <a:gd name="connsiteX7" fmla="*/ 1716742 w 2767863"/>
                <a:gd name="connsiteY7" fmla="*/ 3047300 h 3459255"/>
                <a:gd name="connsiteX8" fmla="*/ 1966771 w 2767863"/>
                <a:gd name="connsiteY8" fmla="*/ 3285423 h 3459255"/>
                <a:gd name="connsiteX9" fmla="*/ 2235852 w 2767863"/>
                <a:gd name="connsiteY9" fmla="*/ 3459255 h 3459255"/>
                <a:gd name="connsiteX10" fmla="*/ 2512077 w 2767863"/>
                <a:gd name="connsiteY10" fmla="*/ 3406867 h 3459255"/>
                <a:gd name="connsiteX11" fmla="*/ 2766871 w 2767863"/>
                <a:gd name="connsiteY11" fmla="*/ 3440204 h 3459255"/>
                <a:gd name="connsiteX0" fmla="*/ 0 w 2809733"/>
                <a:gd name="connsiteY0" fmla="*/ 0 h 3459255"/>
                <a:gd name="connsiteX1" fmla="*/ 215154 w 2809733"/>
                <a:gd name="connsiteY1" fmla="*/ 504685 h 3459255"/>
                <a:gd name="connsiteX2" fmla="*/ 462104 w 2809733"/>
                <a:gd name="connsiteY2" fmla="*/ 1249456 h 3459255"/>
                <a:gd name="connsiteX3" fmla="*/ 702890 w 2809733"/>
                <a:gd name="connsiteY3" fmla="*/ 1753300 h 3459255"/>
                <a:gd name="connsiteX4" fmla="*/ 957123 w 2809733"/>
                <a:gd name="connsiteY4" fmla="*/ 2149569 h 3459255"/>
                <a:gd name="connsiteX5" fmla="*/ 1200010 w 2809733"/>
                <a:gd name="connsiteY5" fmla="*/ 2530570 h 3459255"/>
                <a:gd name="connsiteX6" fmla="*/ 1447660 w 2809733"/>
                <a:gd name="connsiteY6" fmla="*/ 2930619 h 3459255"/>
                <a:gd name="connsiteX7" fmla="*/ 1716742 w 2809733"/>
                <a:gd name="connsiteY7" fmla="*/ 3047300 h 3459255"/>
                <a:gd name="connsiteX8" fmla="*/ 1966771 w 2809733"/>
                <a:gd name="connsiteY8" fmla="*/ 3285423 h 3459255"/>
                <a:gd name="connsiteX9" fmla="*/ 2235852 w 2809733"/>
                <a:gd name="connsiteY9" fmla="*/ 3459255 h 3459255"/>
                <a:gd name="connsiteX10" fmla="*/ 2512077 w 2809733"/>
                <a:gd name="connsiteY10" fmla="*/ 3406867 h 3459255"/>
                <a:gd name="connsiteX11" fmla="*/ 2766871 w 2809733"/>
                <a:gd name="connsiteY11" fmla="*/ 3440204 h 3459255"/>
                <a:gd name="connsiteX12" fmla="*/ 2769251 w 2809733"/>
                <a:gd name="connsiteY12" fmla="*/ 3440204 h 3459255"/>
                <a:gd name="connsiteX0" fmla="*/ 0 w 3055001"/>
                <a:gd name="connsiteY0" fmla="*/ 0 h 3511641"/>
                <a:gd name="connsiteX1" fmla="*/ 215154 w 3055001"/>
                <a:gd name="connsiteY1" fmla="*/ 504685 h 3511641"/>
                <a:gd name="connsiteX2" fmla="*/ 462104 w 3055001"/>
                <a:gd name="connsiteY2" fmla="*/ 1249456 h 3511641"/>
                <a:gd name="connsiteX3" fmla="*/ 702890 w 3055001"/>
                <a:gd name="connsiteY3" fmla="*/ 1753300 h 3511641"/>
                <a:gd name="connsiteX4" fmla="*/ 957123 w 3055001"/>
                <a:gd name="connsiteY4" fmla="*/ 2149569 h 3511641"/>
                <a:gd name="connsiteX5" fmla="*/ 1200010 w 3055001"/>
                <a:gd name="connsiteY5" fmla="*/ 2530570 h 3511641"/>
                <a:gd name="connsiteX6" fmla="*/ 1447660 w 3055001"/>
                <a:gd name="connsiteY6" fmla="*/ 2930619 h 3511641"/>
                <a:gd name="connsiteX7" fmla="*/ 1716742 w 3055001"/>
                <a:gd name="connsiteY7" fmla="*/ 3047300 h 3511641"/>
                <a:gd name="connsiteX8" fmla="*/ 1966771 w 3055001"/>
                <a:gd name="connsiteY8" fmla="*/ 3285423 h 3511641"/>
                <a:gd name="connsiteX9" fmla="*/ 2235852 w 3055001"/>
                <a:gd name="connsiteY9" fmla="*/ 3459255 h 3511641"/>
                <a:gd name="connsiteX10" fmla="*/ 2512077 w 3055001"/>
                <a:gd name="connsiteY10" fmla="*/ 3406867 h 3511641"/>
                <a:gd name="connsiteX11" fmla="*/ 2766871 w 3055001"/>
                <a:gd name="connsiteY11" fmla="*/ 3440204 h 3511641"/>
                <a:gd name="connsiteX12" fmla="*/ 3055001 w 3055001"/>
                <a:gd name="connsiteY12" fmla="*/ 3511641 h 3511641"/>
                <a:gd name="connsiteX0" fmla="*/ 0 w 3055001"/>
                <a:gd name="connsiteY0" fmla="*/ 0 h 3511641"/>
                <a:gd name="connsiteX1" fmla="*/ 215154 w 3055001"/>
                <a:gd name="connsiteY1" fmla="*/ 504685 h 3511641"/>
                <a:gd name="connsiteX2" fmla="*/ 462104 w 3055001"/>
                <a:gd name="connsiteY2" fmla="*/ 1249456 h 3511641"/>
                <a:gd name="connsiteX3" fmla="*/ 702890 w 3055001"/>
                <a:gd name="connsiteY3" fmla="*/ 1753300 h 3511641"/>
                <a:gd name="connsiteX4" fmla="*/ 957123 w 3055001"/>
                <a:gd name="connsiteY4" fmla="*/ 2149569 h 3511641"/>
                <a:gd name="connsiteX5" fmla="*/ 1200010 w 3055001"/>
                <a:gd name="connsiteY5" fmla="*/ 2530570 h 3511641"/>
                <a:gd name="connsiteX6" fmla="*/ 1447660 w 3055001"/>
                <a:gd name="connsiteY6" fmla="*/ 2930619 h 3511641"/>
                <a:gd name="connsiteX7" fmla="*/ 1716742 w 3055001"/>
                <a:gd name="connsiteY7" fmla="*/ 3047300 h 3511641"/>
                <a:gd name="connsiteX8" fmla="*/ 1966771 w 3055001"/>
                <a:gd name="connsiteY8" fmla="*/ 3285423 h 3511641"/>
                <a:gd name="connsiteX9" fmla="*/ 2235852 w 3055001"/>
                <a:gd name="connsiteY9" fmla="*/ 3459255 h 3511641"/>
                <a:gd name="connsiteX10" fmla="*/ 2512077 w 3055001"/>
                <a:gd name="connsiteY10" fmla="*/ 3406867 h 3511641"/>
                <a:gd name="connsiteX11" fmla="*/ 2766871 w 3055001"/>
                <a:gd name="connsiteY11" fmla="*/ 3440204 h 3511641"/>
                <a:gd name="connsiteX12" fmla="*/ 3055001 w 3055001"/>
                <a:gd name="connsiteY12" fmla="*/ 3511641 h 3511641"/>
                <a:gd name="connsiteX0" fmla="*/ 0 w 3103420"/>
                <a:gd name="connsiteY0" fmla="*/ 0 h 3523547"/>
                <a:gd name="connsiteX1" fmla="*/ 215154 w 3103420"/>
                <a:gd name="connsiteY1" fmla="*/ 504685 h 3523547"/>
                <a:gd name="connsiteX2" fmla="*/ 462104 w 3103420"/>
                <a:gd name="connsiteY2" fmla="*/ 1249456 h 3523547"/>
                <a:gd name="connsiteX3" fmla="*/ 702890 w 3103420"/>
                <a:gd name="connsiteY3" fmla="*/ 1753300 h 3523547"/>
                <a:gd name="connsiteX4" fmla="*/ 957123 w 3103420"/>
                <a:gd name="connsiteY4" fmla="*/ 2149569 h 3523547"/>
                <a:gd name="connsiteX5" fmla="*/ 1200010 w 3103420"/>
                <a:gd name="connsiteY5" fmla="*/ 2530570 h 3523547"/>
                <a:gd name="connsiteX6" fmla="*/ 1447660 w 3103420"/>
                <a:gd name="connsiteY6" fmla="*/ 2930619 h 3523547"/>
                <a:gd name="connsiteX7" fmla="*/ 1716742 w 3103420"/>
                <a:gd name="connsiteY7" fmla="*/ 3047300 h 3523547"/>
                <a:gd name="connsiteX8" fmla="*/ 1966771 w 3103420"/>
                <a:gd name="connsiteY8" fmla="*/ 3285423 h 3523547"/>
                <a:gd name="connsiteX9" fmla="*/ 2235852 w 3103420"/>
                <a:gd name="connsiteY9" fmla="*/ 3459255 h 3523547"/>
                <a:gd name="connsiteX10" fmla="*/ 2512077 w 3103420"/>
                <a:gd name="connsiteY10" fmla="*/ 3406867 h 3523547"/>
                <a:gd name="connsiteX11" fmla="*/ 2766871 w 3103420"/>
                <a:gd name="connsiteY11" fmla="*/ 3440204 h 3523547"/>
                <a:gd name="connsiteX12" fmla="*/ 3055001 w 3103420"/>
                <a:gd name="connsiteY12" fmla="*/ 3511641 h 3523547"/>
                <a:gd name="connsiteX13" fmla="*/ 3057383 w 3103420"/>
                <a:gd name="connsiteY13" fmla="*/ 3511641 h 3523547"/>
                <a:gd name="connsiteX0" fmla="*/ 0 w 3326464"/>
                <a:gd name="connsiteY0" fmla="*/ 0 h 3580697"/>
                <a:gd name="connsiteX1" fmla="*/ 215154 w 3326464"/>
                <a:gd name="connsiteY1" fmla="*/ 504685 h 3580697"/>
                <a:gd name="connsiteX2" fmla="*/ 462104 w 3326464"/>
                <a:gd name="connsiteY2" fmla="*/ 1249456 h 3580697"/>
                <a:gd name="connsiteX3" fmla="*/ 702890 w 3326464"/>
                <a:gd name="connsiteY3" fmla="*/ 1753300 h 3580697"/>
                <a:gd name="connsiteX4" fmla="*/ 957123 w 3326464"/>
                <a:gd name="connsiteY4" fmla="*/ 2149569 h 3580697"/>
                <a:gd name="connsiteX5" fmla="*/ 1200010 w 3326464"/>
                <a:gd name="connsiteY5" fmla="*/ 2530570 h 3580697"/>
                <a:gd name="connsiteX6" fmla="*/ 1447660 w 3326464"/>
                <a:gd name="connsiteY6" fmla="*/ 2930619 h 3580697"/>
                <a:gd name="connsiteX7" fmla="*/ 1716742 w 3326464"/>
                <a:gd name="connsiteY7" fmla="*/ 3047300 h 3580697"/>
                <a:gd name="connsiteX8" fmla="*/ 1966771 w 3326464"/>
                <a:gd name="connsiteY8" fmla="*/ 3285423 h 3580697"/>
                <a:gd name="connsiteX9" fmla="*/ 2235852 w 3326464"/>
                <a:gd name="connsiteY9" fmla="*/ 3459255 h 3580697"/>
                <a:gd name="connsiteX10" fmla="*/ 2512077 w 3326464"/>
                <a:gd name="connsiteY10" fmla="*/ 3406867 h 3580697"/>
                <a:gd name="connsiteX11" fmla="*/ 2766871 w 3326464"/>
                <a:gd name="connsiteY11" fmla="*/ 3440204 h 3580697"/>
                <a:gd name="connsiteX12" fmla="*/ 3055001 w 3326464"/>
                <a:gd name="connsiteY12" fmla="*/ 3511641 h 3580697"/>
                <a:gd name="connsiteX13" fmla="*/ 3326464 w 3326464"/>
                <a:gd name="connsiteY13" fmla="*/ 3580697 h 3580697"/>
                <a:gd name="connsiteX0" fmla="*/ 0 w 3371708"/>
                <a:gd name="connsiteY0" fmla="*/ 0 h 3592603"/>
                <a:gd name="connsiteX1" fmla="*/ 215154 w 3371708"/>
                <a:gd name="connsiteY1" fmla="*/ 504685 h 3592603"/>
                <a:gd name="connsiteX2" fmla="*/ 462104 w 3371708"/>
                <a:gd name="connsiteY2" fmla="*/ 1249456 h 3592603"/>
                <a:gd name="connsiteX3" fmla="*/ 702890 w 3371708"/>
                <a:gd name="connsiteY3" fmla="*/ 1753300 h 3592603"/>
                <a:gd name="connsiteX4" fmla="*/ 957123 w 3371708"/>
                <a:gd name="connsiteY4" fmla="*/ 2149569 h 3592603"/>
                <a:gd name="connsiteX5" fmla="*/ 1200010 w 3371708"/>
                <a:gd name="connsiteY5" fmla="*/ 2530570 h 3592603"/>
                <a:gd name="connsiteX6" fmla="*/ 1447660 w 3371708"/>
                <a:gd name="connsiteY6" fmla="*/ 2930619 h 3592603"/>
                <a:gd name="connsiteX7" fmla="*/ 1716742 w 3371708"/>
                <a:gd name="connsiteY7" fmla="*/ 3047300 h 3592603"/>
                <a:gd name="connsiteX8" fmla="*/ 1966771 w 3371708"/>
                <a:gd name="connsiteY8" fmla="*/ 3285423 h 3592603"/>
                <a:gd name="connsiteX9" fmla="*/ 2235852 w 3371708"/>
                <a:gd name="connsiteY9" fmla="*/ 3459255 h 3592603"/>
                <a:gd name="connsiteX10" fmla="*/ 2512077 w 3371708"/>
                <a:gd name="connsiteY10" fmla="*/ 3406867 h 3592603"/>
                <a:gd name="connsiteX11" fmla="*/ 2766871 w 3371708"/>
                <a:gd name="connsiteY11" fmla="*/ 3440204 h 3592603"/>
                <a:gd name="connsiteX12" fmla="*/ 3055001 w 3371708"/>
                <a:gd name="connsiteY12" fmla="*/ 3511641 h 3592603"/>
                <a:gd name="connsiteX13" fmla="*/ 3326464 w 3371708"/>
                <a:gd name="connsiteY13" fmla="*/ 3580697 h 3592603"/>
                <a:gd name="connsiteX14" fmla="*/ 3326463 w 3371708"/>
                <a:gd name="connsiteY14" fmla="*/ 3583079 h 3592603"/>
                <a:gd name="connsiteX0" fmla="*/ 0 w 3569351"/>
                <a:gd name="connsiteY0" fmla="*/ 0 h 3592603"/>
                <a:gd name="connsiteX1" fmla="*/ 215154 w 3569351"/>
                <a:gd name="connsiteY1" fmla="*/ 504685 h 3592603"/>
                <a:gd name="connsiteX2" fmla="*/ 462104 w 3569351"/>
                <a:gd name="connsiteY2" fmla="*/ 1249456 h 3592603"/>
                <a:gd name="connsiteX3" fmla="*/ 702890 w 3569351"/>
                <a:gd name="connsiteY3" fmla="*/ 1753300 h 3592603"/>
                <a:gd name="connsiteX4" fmla="*/ 957123 w 3569351"/>
                <a:gd name="connsiteY4" fmla="*/ 2149569 h 3592603"/>
                <a:gd name="connsiteX5" fmla="*/ 1200010 w 3569351"/>
                <a:gd name="connsiteY5" fmla="*/ 2530570 h 3592603"/>
                <a:gd name="connsiteX6" fmla="*/ 1447660 w 3569351"/>
                <a:gd name="connsiteY6" fmla="*/ 2930619 h 3592603"/>
                <a:gd name="connsiteX7" fmla="*/ 1716742 w 3569351"/>
                <a:gd name="connsiteY7" fmla="*/ 3047300 h 3592603"/>
                <a:gd name="connsiteX8" fmla="*/ 1966771 w 3569351"/>
                <a:gd name="connsiteY8" fmla="*/ 3285423 h 3592603"/>
                <a:gd name="connsiteX9" fmla="*/ 2235852 w 3569351"/>
                <a:gd name="connsiteY9" fmla="*/ 3459255 h 3592603"/>
                <a:gd name="connsiteX10" fmla="*/ 2512077 w 3569351"/>
                <a:gd name="connsiteY10" fmla="*/ 3406867 h 3592603"/>
                <a:gd name="connsiteX11" fmla="*/ 2766871 w 3569351"/>
                <a:gd name="connsiteY11" fmla="*/ 3440204 h 3592603"/>
                <a:gd name="connsiteX12" fmla="*/ 3055001 w 3569351"/>
                <a:gd name="connsiteY12" fmla="*/ 3511641 h 3592603"/>
                <a:gd name="connsiteX13" fmla="*/ 3326464 w 3569351"/>
                <a:gd name="connsiteY13" fmla="*/ 3580697 h 3592603"/>
                <a:gd name="connsiteX14" fmla="*/ 3569351 w 3569351"/>
                <a:gd name="connsiteY14" fmla="*/ 3583079 h 3592603"/>
                <a:gd name="connsiteX0" fmla="*/ 0 w 3569351"/>
                <a:gd name="connsiteY0" fmla="*/ 0 h 3583079"/>
                <a:gd name="connsiteX1" fmla="*/ 215154 w 3569351"/>
                <a:gd name="connsiteY1" fmla="*/ 504685 h 3583079"/>
                <a:gd name="connsiteX2" fmla="*/ 462104 w 3569351"/>
                <a:gd name="connsiteY2" fmla="*/ 1249456 h 3583079"/>
                <a:gd name="connsiteX3" fmla="*/ 702890 w 3569351"/>
                <a:gd name="connsiteY3" fmla="*/ 1753300 h 3583079"/>
                <a:gd name="connsiteX4" fmla="*/ 957123 w 3569351"/>
                <a:gd name="connsiteY4" fmla="*/ 2149569 h 3583079"/>
                <a:gd name="connsiteX5" fmla="*/ 1200010 w 3569351"/>
                <a:gd name="connsiteY5" fmla="*/ 2530570 h 3583079"/>
                <a:gd name="connsiteX6" fmla="*/ 1447660 w 3569351"/>
                <a:gd name="connsiteY6" fmla="*/ 2930619 h 3583079"/>
                <a:gd name="connsiteX7" fmla="*/ 1716742 w 3569351"/>
                <a:gd name="connsiteY7" fmla="*/ 3047300 h 3583079"/>
                <a:gd name="connsiteX8" fmla="*/ 1966771 w 3569351"/>
                <a:gd name="connsiteY8" fmla="*/ 3285423 h 3583079"/>
                <a:gd name="connsiteX9" fmla="*/ 2235852 w 3569351"/>
                <a:gd name="connsiteY9" fmla="*/ 3459255 h 3583079"/>
                <a:gd name="connsiteX10" fmla="*/ 2512077 w 3569351"/>
                <a:gd name="connsiteY10" fmla="*/ 3406867 h 3583079"/>
                <a:gd name="connsiteX11" fmla="*/ 2766871 w 3569351"/>
                <a:gd name="connsiteY11" fmla="*/ 3440204 h 3583079"/>
                <a:gd name="connsiteX12" fmla="*/ 3055001 w 3569351"/>
                <a:gd name="connsiteY12" fmla="*/ 3511641 h 3583079"/>
                <a:gd name="connsiteX13" fmla="*/ 3326464 w 3569351"/>
                <a:gd name="connsiteY13" fmla="*/ 3580697 h 3583079"/>
                <a:gd name="connsiteX14" fmla="*/ 3569351 w 3569351"/>
                <a:gd name="connsiteY14" fmla="*/ 3583079 h 3583079"/>
                <a:gd name="connsiteX0" fmla="*/ 0 w 3608641"/>
                <a:gd name="connsiteY0" fmla="*/ 0 h 3583476"/>
                <a:gd name="connsiteX1" fmla="*/ 215154 w 3608641"/>
                <a:gd name="connsiteY1" fmla="*/ 504685 h 3583476"/>
                <a:gd name="connsiteX2" fmla="*/ 462104 w 3608641"/>
                <a:gd name="connsiteY2" fmla="*/ 1249456 h 3583476"/>
                <a:gd name="connsiteX3" fmla="*/ 702890 w 3608641"/>
                <a:gd name="connsiteY3" fmla="*/ 1753300 h 3583476"/>
                <a:gd name="connsiteX4" fmla="*/ 957123 w 3608641"/>
                <a:gd name="connsiteY4" fmla="*/ 2149569 h 3583476"/>
                <a:gd name="connsiteX5" fmla="*/ 1200010 w 3608641"/>
                <a:gd name="connsiteY5" fmla="*/ 2530570 h 3583476"/>
                <a:gd name="connsiteX6" fmla="*/ 1447660 w 3608641"/>
                <a:gd name="connsiteY6" fmla="*/ 2930619 h 3583476"/>
                <a:gd name="connsiteX7" fmla="*/ 1716742 w 3608641"/>
                <a:gd name="connsiteY7" fmla="*/ 3047300 h 3583476"/>
                <a:gd name="connsiteX8" fmla="*/ 1966771 w 3608641"/>
                <a:gd name="connsiteY8" fmla="*/ 3285423 h 3583476"/>
                <a:gd name="connsiteX9" fmla="*/ 2235852 w 3608641"/>
                <a:gd name="connsiteY9" fmla="*/ 3459255 h 3583476"/>
                <a:gd name="connsiteX10" fmla="*/ 2512077 w 3608641"/>
                <a:gd name="connsiteY10" fmla="*/ 3406867 h 3583476"/>
                <a:gd name="connsiteX11" fmla="*/ 2766871 w 3608641"/>
                <a:gd name="connsiteY11" fmla="*/ 3440204 h 3583476"/>
                <a:gd name="connsiteX12" fmla="*/ 3055001 w 3608641"/>
                <a:gd name="connsiteY12" fmla="*/ 3511641 h 3583476"/>
                <a:gd name="connsiteX13" fmla="*/ 3326464 w 3608641"/>
                <a:gd name="connsiteY13" fmla="*/ 3580697 h 3583476"/>
                <a:gd name="connsiteX14" fmla="*/ 3569351 w 3608641"/>
                <a:gd name="connsiteY14" fmla="*/ 3583079 h 3583476"/>
                <a:gd name="connsiteX15" fmla="*/ 3562207 w 3608641"/>
                <a:gd name="connsiteY15" fmla="*/ 3583079 h 3583476"/>
                <a:gd name="connsiteX0" fmla="*/ 0 w 3844682"/>
                <a:gd name="connsiteY0" fmla="*/ 0 h 3756910"/>
                <a:gd name="connsiteX1" fmla="*/ 215154 w 3844682"/>
                <a:gd name="connsiteY1" fmla="*/ 504685 h 3756910"/>
                <a:gd name="connsiteX2" fmla="*/ 462104 w 3844682"/>
                <a:gd name="connsiteY2" fmla="*/ 1249456 h 3756910"/>
                <a:gd name="connsiteX3" fmla="*/ 702890 w 3844682"/>
                <a:gd name="connsiteY3" fmla="*/ 1753300 h 3756910"/>
                <a:gd name="connsiteX4" fmla="*/ 957123 w 3844682"/>
                <a:gd name="connsiteY4" fmla="*/ 2149569 h 3756910"/>
                <a:gd name="connsiteX5" fmla="*/ 1200010 w 3844682"/>
                <a:gd name="connsiteY5" fmla="*/ 2530570 h 3756910"/>
                <a:gd name="connsiteX6" fmla="*/ 1447660 w 3844682"/>
                <a:gd name="connsiteY6" fmla="*/ 2930619 h 3756910"/>
                <a:gd name="connsiteX7" fmla="*/ 1716742 w 3844682"/>
                <a:gd name="connsiteY7" fmla="*/ 3047300 h 3756910"/>
                <a:gd name="connsiteX8" fmla="*/ 1966771 w 3844682"/>
                <a:gd name="connsiteY8" fmla="*/ 3285423 h 3756910"/>
                <a:gd name="connsiteX9" fmla="*/ 2235852 w 3844682"/>
                <a:gd name="connsiteY9" fmla="*/ 3459255 h 3756910"/>
                <a:gd name="connsiteX10" fmla="*/ 2512077 w 3844682"/>
                <a:gd name="connsiteY10" fmla="*/ 3406867 h 3756910"/>
                <a:gd name="connsiteX11" fmla="*/ 2766871 w 3844682"/>
                <a:gd name="connsiteY11" fmla="*/ 3440204 h 3756910"/>
                <a:gd name="connsiteX12" fmla="*/ 3055001 w 3844682"/>
                <a:gd name="connsiteY12" fmla="*/ 3511641 h 3756910"/>
                <a:gd name="connsiteX13" fmla="*/ 3326464 w 3844682"/>
                <a:gd name="connsiteY13" fmla="*/ 3580697 h 3756910"/>
                <a:gd name="connsiteX14" fmla="*/ 3569351 w 3844682"/>
                <a:gd name="connsiteY14" fmla="*/ 3583079 h 3756910"/>
                <a:gd name="connsiteX15" fmla="*/ 3843194 w 3844682"/>
                <a:gd name="connsiteY15" fmla="*/ 3756910 h 3756910"/>
                <a:gd name="connsiteX0" fmla="*/ 0 w 3844682"/>
                <a:gd name="connsiteY0" fmla="*/ 0 h 3756910"/>
                <a:gd name="connsiteX1" fmla="*/ 215154 w 3844682"/>
                <a:gd name="connsiteY1" fmla="*/ 504685 h 3756910"/>
                <a:gd name="connsiteX2" fmla="*/ 462104 w 3844682"/>
                <a:gd name="connsiteY2" fmla="*/ 1249456 h 3756910"/>
                <a:gd name="connsiteX3" fmla="*/ 702890 w 3844682"/>
                <a:gd name="connsiteY3" fmla="*/ 1753300 h 3756910"/>
                <a:gd name="connsiteX4" fmla="*/ 957123 w 3844682"/>
                <a:gd name="connsiteY4" fmla="*/ 2149569 h 3756910"/>
                <a:gd name="connsiteX5" fmla="*/ 1200010 w 3844682"/>
                <a:gd name="connsiteY5" fmla="*/ 2530570 h 3756910"/>
                <a:gd name="connsiteX6" fmla="*/ 1447660 w 3844682"/>
                <a:gd name="connsiteY6" fmla="*/ 2930619 h 3756910"/>
                <a:gd name="connsiteX7" fmla="*/ 1716742 w 3844682"/>
                <a:gd name="connsiteY7" fmla="*/ 3047300 h 3756910"/>
                <a:gd name="connsiteX8" fmla="*/ 1966771 w 3844682"/>
                <a:gd name="connsiteY8" fmla="*/ 3285423 h 3756910"/>
                <a:gd name="connsiteX9" fmla="*/ 2235852 w 3844682"/>
                <a:gd name="connsiteY9" fmla="*/ 3459255 h 3756910"/>
                <a:gd name="connsiteX10" fmla="*/ 2512077 w 3844682"/>
                <a:gd name="connsiteY10" fmla="*/ 3406867 h 3756910"/>
                <a:gd name="connsiteX11" fmla="*/ 2766871 w 3844682"/>
                <a:gd name="connsiteY11" fmla="*/ 3440204 h 3756910"/>
                <a:gd name="connsiteX12" fmla="*/ 3055001 w 3844682"/>
                <a:gd name="connsiteY12" fmla="*/ 3511641 h 3756910"/>
                <a:gd name="connsiteX13" fmla="*/ 3326464 w 3844682"/>
                <a:gd name="connsiteY13" fmla="*/ 3580697 h 3756910"/>
                <a:gd name="connsiteX14" fmla="*/ 3569351 w 3844682"/>
                <a:gd name="connsiteY14" fmla="*/ 3583079 h 3756910"/>
                <a:gd name="connsiteX15" fmla="*/ 3843194 w 3844682"/>
                <a:gd name="connsiteY15" fmla="*/ 3756910 h 3756910"/>
                <a:gd name="connsiteX0" fmla="*/ 0 w 3889231"/>
                <a:gd name="connsiteY0" fmla="*/ 0 h 3785088"/>
                <a:gd name="connsiteX1" fmla="*/ 215154 w 3889231"/>
                <a:gd name="connsiteY1" fmla="*/ 504685 h 3785088"/>
                <a:gd name="connsiteX2" fmla="*/ 462104 w 3889231"/>
                <a:gd name="connsiteY2" fmla="*/ 1249456 h 3785088"/>
                <a:gd name="connsiteX3" fmla="*/ 702890 w 3889231"/>
                <a:gd name="connsiteY3" fmla="*/ 1753300 h 3785088"/>
                <a:gd name="connsiteX4" fmla="*/ 957123 w 3889231"/>
                <a:gd name="connsiteY4" fmla="*/ 2149569 h 3785088"/>
                <a:gd name="connsiteX5" fmla="*/ 1200010 w 3889231"/>
                <a:gd name="connsiteY5" fmla="*/ 2530570 h 3785088"/>
                <a:gd name="connsiteX6" fmla="*/ 1447660 w 3889231"/>
                <a:gd name="connsiteY6" fmla="*/ 2930619 h 3785088"/>
                <a:gd name="connsiteX7" fmla="*/ 1716742 w 3889231"/>
                <a:gd name="connsiteY7" fmla="*/ 3047300 h 3785088"/>
                <a:gd name="connsiteX8" fmla="*/ 1966771 w 3889231"/>
                <a:gd name="connsiteY8" fmla="*/ 3285423 h 3785088"/>
                <a:gd name="connsiteX9" fmla="*/ 2235852 w 3889231"/>
                <a:gd name="connsiteY9" fmla="*/ 3459255 h 3785088"/>
                <a:gd name="connsiteX10" fmla="*/ 2512077 w 3889231"/>
                <a:gd name="connsiteY10" fmla="*/ 3406867 h 3785088"/>
                <a:gd name="connsiteX11" fmla="*/ 2766871 w 3889231"/>
                <a:gd name="connsiteY11" fmla="*/ 3440204 h 3785088"/>
                <a:gd name="connsiteX12" fmla="*/ 3055001 w 3889231"/>
                <a:gd name="connsiteY12" fmla="*/ 3511641 h 3785088"/>
                <a:gd name="connsiteX13" fmla="*/ 3326464 w 3889231"/>
                <a:gd name="connsiteY13" fmla="*/ 3580697 h 3785088"/>
                <a:gd name="connsiteX14" fmla="*/ 3569351 w 3889231"/>
                <a:gd name="connsiteY14" fmla="*/ 3583079 h 3785088"/>
                <a:gd name="connsiteX15" fmla="*/ 3843194 w 3889231"/>
                <a:gd name="connsiteY15" fmla="*/ 3756910 h 3785088"/>
                <a:gd name="connsiteX16" fmla="*/ 3845574 w 3889231"/>
                <a:gd name="connsiteY16" fmla="*/ 3752147 h 3785088"/>
                <a:gd name="connsiteX0" fmla="*/ 0 w 4131324"/>
                <a:gd name="connsiteY0" fmla="*/ 0 h 3785088"/>
                <a:gd name="connsiteX1" fmla="*/ 215154 w 4131324"/>
                <a:gd name="connsiteY1" fmla="*/ 504685 h 3785088"/>
                <a:gd name="connsiteX2" fmla="*/ 462104 w 4131324"/>
                <a:gd name="connsiteY2" fmla="*/ 1249456 h 3785088"/>
                <a:gd name="connsiteX3" fmla="*/ 702890 w 4131324"/>
                <a:gd name="connsiteY3" fmla="*/ 1753300 h 3785088"/>
                <a:gd name="connsiteX4" fmla="*/ 957123 w 4131324"/>
                <a:gd name="connsiteY4" fmla="*/ 2149569 h 3785088"/>
                <a:gd name="connsiteX5" fmla="*/ 1200010 w 4131324"/>
                <a:gd name="connsiteY5" fmla="*/ 2530570 h 3785088"/>
                <a:gd name="connsiteX6" fmla="*/ 1447660 w 4131324"/>
                <a:gd name="connsiteY6" fmla="*/ 2930619 h 3785088"/>
                <a:gd name="connsiteX7" fmla="*/ 1716742 w 4131324"/>
                <a:gd name="connsiteY7" fmla="*/ 3047300 h 3785088"/>
                <a:gd name="connsiteX8" fmla="*/ 1966771 w 4131324"/>
                <a:gd name="connsiteY8" fmla="*/ 3285423 h 3785088"/>
                <a:gd name="connsiteX9" fmla="*/ 2235852 w 4131324"/>
                <a:gd name="connsiteY9" fmla="*/ 3459255 h 3785088"/>
                <a:gd name="connsiteX10" fmla="*/ 2512077 w 4131324"/>
                <a:gd name="connsiteY10" fmla="*/ 3406867 h 3785088"/>
                <a:gd name="connsiteX11" fmla="*/ 2766871 w 4131324"/>
                <a:gd name="connsiteY11" fmla="*/ 3440204 h 3785088"/>
                <a:gd name="connsiteX12" fmla="*/ 3055001 w 4131324"/>
                <a:gd name="connsiteY12" fmla="*/ 3511641 h 3785088"/>
                <a:gd name="connsiteX13" fmla="*/ 3326464 w 4131324"/>
                <a:gd name="connsiteY13" fmla="*/ 3580697 h 3785088"/>
                <a:gd name="connsiteX14" fmla="*/ 3569351 w 4131324"/>
                <a:gd name="connsiteY14" fmla="*/ 3583079 h 3785088"/>
                <a:gd name="connsiteX15" fmla="*/ 3843194 w 4131324"/>
                <a:gd name="connsiteY15" fmla="*/ 3756910 h 3785088"/>
                <a:gd name="connsiteX16" fmla="*/ 4131324 w 4131324"/>
                <a:gd name="connsiteY16" fmla="*/ 3778341 h 3785088"/>
                <a:gd name="connsiteX0" fmla="*/ 0 w 4131324"/>
                <a:gd name="connsiteY0" fmla="*/ 0 h 3779333"/>
                <a:gd name="connsiteX1" fmla="*/ 215154 w 4131324"/>
                <a:gd name="connsiteY1" fmla="*/ 504685 h 3779333"/>
                <a:gd name="connsiteX2" fmla="*/ 462104 w 4131324"/>
                <a:gd name="connsiteY2" fmla="*/ 1249456 h 3779333"/>
                <a:gd name="connsiteX3" fmla="*/ 702890 w 4131324"/>
                <a:gd name="connsiteY3" fmla="*/ 1753300 h 3779333"/>
                <a:gd name="connsiteX4" fmla="*/ 957123 w 4131324"/>
                <a:gd name="connsiteY4" fmla="*/ 2149569 h 3779333"/>
                <a:gd name="connsiteX5" fmla="*/ 1200010 w 4131324"/>
                <a:gd name="connsiteY5" fmla="*/ 2530570 h 3779333"/>
                <a:gd name="connsiteX6" fmla="*/ 1447660 w 4131324"/>
                <a:gd name="connsiteY6" fmla="*/ 2930619 h 3779333"/>
                <a:gd name="connsiteX7" fmla="*/ 1716742 w 4131324"/>
                <a:gd name="connsiteY7" fmla="*/ 3047300 h 3779333"/>
                <a:gd name="connsiteX8" fmla="*/ 1966771 w 4131324"/>
                <a:gd name="connsiteY8" fmla="*/ 3285423 h 3779333"/>
                <a:gd name="connsiteX9" fmla="*/ 2235852 w 4131324"/>
                <a:gd name="connsiteY9" fmla="*/ 3459255 h 3779333"/>
                <a:gd name="connsiteX10" fmla="*/ 2512077 w 4131324"/>
                <a:gd name="connsiteY10" fmla="*/ 3406867 h 3779333"/>
                <a:gd name="connsiteX11" fmla="*/ 2766871 w 4131324"/>
                <a:gd name="connsiteY11" fmla="*/ 3440204 h 3779333"/>
                <a:gd name="connsiteX12" fmla="*/ 3055001 w 4131324"/>
                <a:gd name="connsiteY12" fmla="*/ 3511641 h 3779333"/>
                <a:gd name="connsiteX13" fmla="*/ 3326464 w 4131324"/>
                <a:gd name="connsiteY13" fmla="*/ 3580697 h 3779333"/>
                <a:gd name="connsiteX14" fmla="*/ 3569351 w 4131324"/>
                <a:gd name="connsiteY14" fmla="*/ 3583079 h 3779333"/>
                <a:gd name="connsiteX15" fmla="*/ 3843194 w 4131324"/>
                <a:gd name="connsiteY15" fmla="*/ 3756910 h 3779333"/>
                <a:gd name="connsiteX16" fmla="*/ 4131324 w 4131324"/>
                <a:gd name="connsiteY16" fmla="*/ 3778341 h 3779333"/>
                <a:gd name="connsiteX0" fmla="*/ 0 w 4180536"/>
                <a:gd name="connsiteY0" fmla="*/ 0 h 3781516"/>
                <a:gd name="connsiteX1" fmla="*/ 215154 w 4180536"/>
                <a:gd name="connsiteY1" fmla="*/ 504685 h 3781516"/>
                <a:gd name="connsiteX2" fmla="*/ 462104 w 4180536"/>
                <a:gd name="connsiteY2" fmla="*/ 1249456 h 3781516"/>
                <a:gd name="connsiteX3" fmla="*/ 702890 w 4180536"/>
                <a:gd name="connsiteY3" fmla="*/ 1753300 h 3781516"/>
                <a:gd name="connsiteX4" fmla="*/ 957123 w 4180536"/>
                <a:gd name="connsiteY4" fmla="*/ 2149569 h 3781516"/>
                <a:gd name="connsiteX5" fmla="*/ 1200010 w 4180536"/>
                <a:gd name="connsiteY5" fmla="*/ 2530570 h 3781516"/>
                <a:gd name="connsiteX6" fmla="*/ 1447660 w 4180536"/>
                <a:gd name="connsiteY6" fmla="*/ 2930619 h 3781516"/>
                <a:gd name="connsiteX7" fmla="*/ 1716742 w 4180536"/>
                <a:gd name="connsiteY7" fmla="*/ 3047300 h 3781516"/>
                <a:gd name="connsiteX8" fmla="*/ 1966771 w 4180536"/>
                <a:gd name="connsiteY8" fmla="*/ 3285423 h 3781516"/>
                <a:gd name="connsiteX9" fmla="*/ 2235852 w 4180536"/>
                <a:gd name="connsiteY9" fmla="*/ 3459255 h 3781516"/>
                <a:gd name="connsiteX10" fmla="*/ 2512077 w 4180536"/>
                <a:gd name="connsiteY10" fmla="*/ 3406867 h 3781516"/>
                <a:gd name="connsiteX11" fmla="*/ 2766871 w 4180536"/>
                <a:gd name="connsiteY11" fmla="*/ 3440204 h 3781516"/>
                <a:gd name="connsiteX12" fmla="*/ 3055001 w 4180536"/>
                <a:gd name="connsiteY12" fmla="*/ 3511641 h 3781516"/>
                <a:gd name="connsiteX13" fmla="*/ 3326464 w 4180536"/>
                <a:gd name="connsiteY13" fmla="*/ 3580697 h 3781516"/>
                <a:gd name="connsiteX14" fmla="*/ 3569351 w 4180536"/>
                <a:gd name="connsiteY14" fmla="*/ 3583079 h 3781516"/>
                <a:gd name="connsiteX15" fmla="*/ 3843194 w 4180536"/>
                <a:gd name="connsiteY15" fmla="*/ 3756910 h 3781516"/>
                <a:gd name="connsiteX16" fmla="*/ 4131324 w 4180536"/>
                <a:gd name="connsiteY16" fmla="*/ 3778341 h 3781516"/>
                <a:gd name="connsiteX17" fmla="*/ 4138467 w 4180536"/>
                <a:gd name="connsiteY17" fmla="*/ 3775960 h 3781516"/>
                <a:gd name="connsiteX0" fmla="*/ 0 w 4398023"/>
                <a:gd name="connsiteY0" fmla="*/ 0 h 3821699"/>
                <a:gd name="connsiteX1" fmla="*/ 215154 w 4398023"/>
                <a:gd name="connsiteY1" fmla="*/ 504685 h 3821699"/>
                <a:gd name="connsiteX2" fmla="*/ 462104 w 4398023"/>
                <a:gd name="connsiteY2" fmla="*/ 1249456 h 3821699"/>
                <a:gd name="connsiteX3" fmla="*/ 702890 w 4398023"/>
                <a:gd name="connsiteY3" fmla="*/ 1753300 h 3821699"/>
                <a:gd name="connsiteX4" fmla="*/ 957123 w 4398023"/>
                <a:gd name="connsiteY4" fmla="*/ 2149569 h 3821699"/>
                <a:gd name="connsiteX5" fmla="*/ 1200010 w 4398023"/>
                <a:gd name="connsiteY5" fmla="*/ 2530570 h 3821699"/>
                <a:gd name="connsiteX6" fmla="*/ 1447660 w 4398023"/>
                <a:gd name="connsiteY6" fmla="*/ 2930619 h 3821699"/>
                <a:gd name="connsiteX7" fmla="*/ 1716742 w 4398023"/>
                <a:gd name="connsiteY7" fmla="*/ 3047300 h 3821699"/>
                <a:gd name="connsiteX8" fmla="*/ 1966771 w 4398023"/>
                <a:gd name="connsiteY8" fmla="*/ 3285423 h 3821699"/>
                <a:gd name="connsiteX9" fmla="*/ 2235852 w 4398023"/>
                <a:gd name="connsiteY9" fmla="*/ 3459255 h 3821699"/>
                <a:gd name="connsiteX10" fmla="*/ 2512077 w 4398023"/>
                <a:gd name="connsiteY10" fmla="*/ 3406867 h 3821699"/>
                <a:gd name="connsiteX11" fmla="*/ 2766871 w 4398023"/>
                <a:gd name="connsiteY11" fmla="*/ 3440204 h 3821699"/>
                <a:gd name="connsiteX12" fmla="*/ 3055001 w 4398023"/>
                <a:gd name="connsiteY12" fmla="*/ 3511641 h 3821699"/>
                <a:gd name="connsiteX13" fmla="*/ 3326464 w 4398023"/>
                <a:gd name="connsiteY13" fmla="*/ 3580697 h 3821699"/>
                <a:gd name="connsiteX14" fmla="*/ 3569351 w 4398023"/>
                <a:gd name="connsiteY14" fmla="*/ 3583079 h 3821699"/>
                <a:gd name="connsiteX15" fmla="*/ 3843194 w 4398023"/>
                <a:gd name="connsiteY15" fmla="*/ 3756910 h 3821699"/>
                <a:gd name="connsiteX16" fmla="*/ 4131324 w 4398023"/>
                <a:gd name="connsiteY16" fmla="*/ 3778341 h 3821699"/>
                <a:gd name="connsiteX17" fmla="*/ 4398023 w 4398023"/>
                <a:gd name="connsiteY17" fmla="*/ 3821203 h 3821699"/>
                <a:gd name="connsiteX0" fmla="*/ 0 w 4398023"/>
                <a:gd name="connsiteY0" fmla="*/ 0 h 3821699"/>
                <a:gd name="connsiteX1" fmla="*/ 215154 w 4398023"/>
                <a:gd name="connsiteY1" fmla="*/ 504685 h 3821699"/>
                <a:gd name="connsiteX2" fmla="*/ 462104 w 4398023"/>
                <a:gd name="connsiteY2" fmla="*/ 1249456 h 3821699"/>
                <a:gd name="connsiteX3" fmla="*/ 702890 w 4398023"/>
                <a:gd name="connsiteY3" fmla="*/ 1753300 h 3821699"/>
                <a:gd name="connsiteX4" fmla="*/ 957123 w 4398023"/>
                <a:gd name="connsiteY4" fmla="*/ 2149569 h 3821699"/>
                <a:gd name="connsiteX5" fmla="*/ 1200010 w 4398023"/>
                <a:gd name="connsiteY5" fmla="*/ 2530570 h 3821699"/>
                <a:gd name="connsiteX6" fmla="*/ 1447660 w 4398023"/>
                <a:gd name="connsiteY6" fmla="*/ 2930619 h 3821699"/>
                <a:gd name="connsiteX7" fmla="*/ 1716742 w 4398023"/>
                <a:gd name="connsiteY7" fmla="*/ 3047300 h 3821699"/>
                <a:gd name="connsiteX8" fmla="*/ 1966771 w 4398023"/>
                <a:gd name="connsiteY8" fmla="*/ 3285423 h 3821699"/>
                <a:gd name="connsiteX9" fmla="*/ 2235852 w 4398023"/>
                <a:gd name="connsiteY9" fmla="*/ 3459255 h 3821699"/>
                <a:gd name="connsiteX10" fmla="*/ 2512077 w 4398023"/>
                <a:gd name="connsiteY10" fmla="*/ 3406867 h 3821699"/>
                <a:gd name="connsiteX11" fmla="*/ 2766871 w 4398023"/>
                <a:gd name="connsiteY11" fmla="*/ 3440204 h 3821699"/>
                <a:gd name="connsiteX12" fmla="*/ 3055001 w 4398023"/>
                <a:gd name="connsiteY12" fmla="*/ 3511641 h 3821699"/>
                <a:gd name="connsiteX13" fmla="*/ 3326464 w 4398023"/>
                <a:gd name="connsiteY13" fmla="*/ 3580697 h 3821699"/>
                <a:gd name="connsiteX14" fmla="*/ 3569351 w 4398023"/>
                <a:gd name="connsiteY14" fmla="*/ 3583079 h 3821699"/>
                <a:gd name="connsiteX15" fmla="*/ 3843194 w 4398023"/>
                <a:gd name="connsiteY15" fmla="*/ 3756910 h 3821699"/>
                <a:gd name="connsiteX16" fmla="*/ 4131324 w 4398023"/>
                <a:gd name="connsiteY16" fmla="*/ 3778341 h 3821699"/>
                <a:gd name="connsiteX17" fmla="*/ 4398023 w 4398023"/>
                <a:gd name="connsiteY17" fmla="*/ 3821203 h 3821699"/>
                <a:gd name="connsiteX0" fmla="*/ 0 w 4442473"/>
                <a:gd name="connsiteY0" fmla="*/ 0 h 3827553"/>
                <a:gd name="connsiteX1" fmla="*/ 215154 w 4442473"/>
                <a:gd name="connsiteY1" fmla="*/ 504685 h 3827553"/>
                <a:gd name="connsiteX2" fmla="*/ 462104 w 4442473"/>
                <a:gd name="connsiteY2" fmla="*/ 1249456 h 3827553"/>
                <a:gd name="connsiteX3" fmla="*/ 702890 w 4442473"/>
                <a:gd name="connsiteY3" fmla="*/ 1753300 h 3827553"/>
                <a:gd name="connsiteX4" fmla="*/ 957123 w 4442473"/>
                <a:gd name="connsiteY4" fmla="*/ 2149569 h 3827553"/>
                <a:gd name="connsiteX5" fmla="*/ 1200010 w 4442473"/>
                <a:gd name="connsiteY5" fmla="*/ 2530570 h 3827553"/>
                <a:gd name="connsiteX6" fmla="*/ 1447660 w 4442473"/>
                <a:gd name="connsiteY6" fmla="*/ 2930619 h 3827553"/>
                <a:gd name="connsiteX7" fmla="*/ 1716742 w 4442473"/>
                <a:gd name="connsiteY7" fmla="*/ 3047300 h 3827553"/>
                <a:gd name="connsiteX8" fmla="*/ 1966771 w 4442473"/>
                <a:gd name="connsiteY8" fmla="*/ 3285423 h 3827553"/>
                <a:gd name="connsiteX9" fmla="*/ 2235852 w 4442473"/>
                <a:gd name="connsiteY9" fmla="*/ 3459255 h 3827553"/>
                <a:gd name="connsiteX10" fmla="*/ 2512077 w 4442473"/>
                <a:gd name="connsiteY10" fmla="*/ 3406867 h 3827553"/>
                <a:gd name="connsiteX11" fmla="*/ 2766871 w 4442473"/>
                <a:gd name="connsiteY11" fmla="*/ 3440204 h 3827553"/>
                <a:gd name="connsiteX12" fmla="*/ 3055001 w 4442473"/>
                <a:gd name="connsiteY12" fmla="*/ 3511641 h 3827553"/>
                <a:gd name="connsiteX13" fmla="*/ 3326464 w 4442473"/>
                <a:gd name="connsiteY13" fmla="*/ 3580697 h 3827553"/>
                <a:gd name="connsiteX14" fmla="*/ 3569351 w 4442473"/>
                <a:gd name="connsiteY14" fmla="*/ 3583079 h 3827553"/>
                <a:gd name="connsiteX15" fmla="*/ 3843194 w 4442473"/>
                <a:gd name="connsiteY15" fmla="*/ 3756910 h 3827553"/>
                <a:gd name="connsiteX16" fmla="*/ 4131324 w 4442473"/>
                <a:gd name="connsiteY16" fmla="*/ 3778341 h 3827553"/>
                <a:gd name="connsiteX17" fmla="*/ 4398023 w 4442473"/>
                <a:gd name="connsiteY17" fmla="*/ 3821203 h 3827553"/>
                <a:gd name="connsiteX18" fmla="*/ 4398023 w 4442473"/>
                <a:gd name="connsiteY18" fmla="*/ 3816440 h 3827553"/>
                <a:gd name="connsiteX0" fmla="*/ 0 w 4662342"/>
                <a:gd name="connsiteY0" fmla="*/ 0 h 3827553"/>
                <a:gd name="connsiteX1" fmla="*/ 215154 w 4662342"/>
                <a:gd name="connsiteY1" fmla="*/ 504685 h 3827553"/>
                <a:gd name="connsiteX2" fmla="*/ 462104 w 4662342"/>
                <a:gd name="connsiteY2" fmla="*/ 1249456 h 3827553"/>
                <a:gd name="connsiteX3" fmla="*/ 702890 w 4662342"/>
                <a:gd name="connsiteY3" fmla="*/ 1753300 h 3827553"/>
                <a:gd name="connsiteX4" fmla="*/ 957123 w 4662342"/>
                <a:gd name="connsiteY4" fmla="*/ 2149569 h 3827553"/>
                <a:gd name="connsiteX5" fmla="*/ 1200010 w 4662342"/>
                <a:gd name="connsiteY5" fmla="*/ 2530570 h 3827553"/>
                <a:gd name="connsiteX6" fmla="*/ 1447660 w 4662342"/>
                <a:gd name="connsiteY6" fmla="*/ 2930619 h 3827553"/>
                <a:gd name="connsiteX7" fmla="*/ 1716742 w 4662342"/>
                <a:gd name="connsiteY7" fmla="*/ 3047300 h 3827553"/>
                <a:gd name="connsiteX8" fmla="*/ 1966771 w 4662342"/>
                <a:gd name="connsiteY8" fmla="*/ 3285423 h 3827553"/>
                <a:gd name="connsiteX9" fmla="*/ 2235852 w 4662342"/>
                <a:gd name="connsiteY9" fmla="*/ 3459255 h 3827553"/>
                <a:gd name="connsiteX10" fmla="*/ 2512077 w 4662342"/>
                <a:gd name="connsiteY10" fmla="*/ 3406867 h 3827553"/>
                <a:gd name="connsiteX11" fmla="*/ 2766871 w 4662342"/>
                <a:gd name="connsiteY11" fmla="*/ 3440204 h 3827553"/>
                <a:gd name="connsiteX12" fmla="*/ 3055001 w 4662342"/>
                <a:gd name="connsiteY12" fmla="*/ 3511641 h 3827553"/>
                <a:gd name="connsiteX13" fmla="*/ 3326464 w 4662342"/>
                <a:gd name="connsiteY13" fmla="*/ 3580697 h 3827553"/>
                <a:gd name="connsiteX14" fmla="*/ 3569351 w 4662342"/>
                <a:gd name="connsiteY14" fmla="*/ 3583079 h 3827553"/>
                <a:gd name="connsiteX15" fmla="*/ 3843194 w 4662342"/>
                <a:gd name="connsiteY15" fmla="*/ 3756910 h 3827553"/>
                <a:gd name="connsiteX16" fmla="*/ 4131324 w 4662342"/>
                <a:gd name="connsiteY16" fmla="*/ 3778341 h 3827553"/>
                <a:gd name="connsiteX17" fmla="*/ 4398023 w 4662342"/>
                <a:gd name="connsiteY17" fmla="*/ 3821203 h 3827553"/>
                <a:gd name="connsiteX18" fmla="*/ 4662342 w 4662342"/>
                <a:gd name="connsiteY18" fmla="*/ 3742622 h 3827553"/>
                <a:gd name="connsiteX0" fmla="*/ 0 w 4662342"/>
                <a:gd name="connsiteY0" fmla="*/ 0 h 3821699"/>
                <a:gd name="connsiteX1" fmla="*/ 215154 w 4662342"/>
                <a:gd name="connsiteY1" fmla="*/ 504685 h 3821699"/>
                <a:gd name="connsiteX2" fmla="*/ 462104 w 4662342"/>
                <a:gd name="connsiteY2" fmla="*/ 1249456 h 3821699"/>
                <a:gd name="connsiteX3" fmla="*/ 702890 w 4662342"/>
                <a:gd name="connsiteY3" fmla="*/ 1753300 h 3821699"/>
                <a:gd name="connsiteX4" fmla="*/ 957123 w 4662342"/>
                <a:gd name="connsiteY4" fmla="*/ 2149569 h 3821699"/>
                <a:gd name="connsiteX5" fmla="*/ 1200010 w 4662342"/>
                <a:gd name="connsiteY5" fmla="*/ 2530570 h 3821699"/>
                <a:gd name="connsiteX6" fmla="*/ 1447660 w 4662342"/>
                <a:gd name="connsiteY6" fmla="*/ 2930619 h 3821699"/>
                <a:gd name="connsiteX7" fmla="*/ 1716742 w 4662342"/>
                <a:gd name="connsiteY7" fmla="*/ 3047300 h 3821699"/>
                <a:gd name="connsiteX8" fmla="*/ 1966771 w 4662342"/>
                <a:gd name="connsiteY8" fmla="*/ 3285423 h 3821699"/>
                <a:gd name="connsiteX9" fmla="*/ 2235852 w 4662342"/>
                <a:gd name="connsiteY9" fmla="*/ 3459255 h 3821699"/>
                <a:gd name="connsiteX10" fmla="*/ 2512077 w 4662342"/>
                <a:gd name="connsiteY10" fmla="*/ 3406867 h 3821699"/>
                <a:gd name="connsiteX11" fmla="*/ 2766871 w 4662342"/>
                <a:gd name="connsiteY11" fmla="*/ 3440204 h 3821699"/>
                <a:gd name="connsiteX12" fmla="*/ 3055001 w 4662342"/>
                <a:gd name="connsiteY12" fmla="*/ 3511641 h 3821699"/>
                <a:gd name="connsiteX13" fmla="*/ 3326464 w 4662342"/>
                <a:gd name="connsiteY13" fmla="*/ 3580697 h 3821699"/>
                <a:gd name="connsiteX14" fmla="*/ 3569351 w 4662342"/>
                <a:gd name="connsiteY14" fmla="*/ 3583079 h 3821699"/>
                <a:gd name="connsiteX15" fmla="*/ 3843194 w 4662342"/>
                <a:gd name="connsiteY15" fmla="*/ 3756910 h 3821699"/>
                <a:gd name="connsiteX16" fmla="*/ 4131324 w 4662342"/>
                <a:gd name="connsiteY16" fmla="*/ 3778341 h 3821699"/>
                <a:gd name="connsiteX17" fmla="*/ 4398023 w 4662342"/>
                <a:gd name="connsiteY17" fmla="*/ 3821203 h 3821699"/>
                <a:gd name="connsiteX18" fmla="*/ 4662342 w 4662342"/>
                <a:gd name="connsiteY18" fmla="*/ 3742622 h 3821699"/>
                <a:gd name="connsiteX0" fmla="*/ 0 w 4705601"/>
                <a:gd name="connsiteY0" fmla="*/ 0 h 3821699"/>
                <a:gd name="connsiteX1" fmla="*/ 215154 w 4705601"/>
                <a:gd name="connsiteY1" fmla="*/ 504685 h 3821699"/>
                <a:gd name="connsiteX2" fmla="*/ 462104 w 4705601"/>
                <a:gd name="connsiteY2" fmla="*/ 1249456 h 3821699"/>
                <a:gd name="connsiteX3" fmla="*/ 702890 w 4705601"/>
                <a:gd name="connsiteY3" fmla="*/ 1753300 h 3821699"/>
                <a:gd name="connsiteX4" fmla="*/ 957123 w 4705601"/>
                <a:gd name="connsiteY4" fmla="*/ 2149569 h 3821699"/>
                <a:gd name="connsiteX5" fmla="*/ 1200010 w 4705601"/>
                <a:gd name="connsiteY5" fmla="*/ 2530570 h 3821699"/>
                <a:gd name="connsiteX6" fmla="*/ 1447660 w 4705601"/>
                <a:gd name="connsiteY6" fmla="*/ 2930619 h 3821699"/>
                <a:gd name="connsiteX7" fmla="*/ 1716742 w 4705601"/>
                <a:gd name="connsiteY7" fmla="*/ 3047300 h 3821699"/>
                <a:gd name="connsiteX8" fmla="*/ 1966771 w 4705601"/>
                <a:gd name="connsiteY8" fmla="*/ 3285423 h 3821699"/>
                <a:gd name="connsiteX9" fmla="*/ 2235852 w 4705601"/>
                <a:gd name="connsiteY9" fmla="*/ 3459255 h 3821699"/>
                <a:gd name="connsiteX10" fmla="*/ 2512077 w 4705601"/>
                <a:gd name="connsiteY10" fmla="*/ 3406867 h 3821699"/>
                <a:gd name="connsiteX11" fmla="*/ 2766871 w 4705601"/>
                <a:gd name="connsiteY11" fmla="*/ 3440204 h 3821699"/>
                <a:gd name="connsiteX12" fmla="*/ 3055001 w 4705601"/>
                <a:gd name="connsiteY12" fmla="*/ 3511641 h 3821699"/>
                <a:gd name="connsiteX13" fmla="*/ 3326464 w 4705601"/>
                <a:gd name="connsiteY13" fmla="*/ 3580697 h 3821699"/>
                <a:gd name="connsiteX14" fmla="*/ 3569351 w 4705601"/>
                <a:gd name="connsiteY14" fmla="*/ 3583079 h 3821699"/>
                <a:gd name="connsiteX15" fmla="*/ 3843194 w 4705601"/>
                <a:gd name="connsiteY15" fmla="*/ 3756910 h 3821699"/>
                <a:gd name="connsiteX16" fmla="*/ 4131324 w 4705601"/>
                <a:gd name="connsiteY16" fmla="*/ 3778341 h 3821699"/>
                <a:gd name="connsiteX17" fmla="*/ 4398023 w 4705601"/>
                <a:gd name="connsiteY17" fmla="*/ 3821203 h 3821699"/>
                <a:gd name="connsiteX18" fmla="*/ 4662342 w 4705601"/>
                <a:gd name="connsiteY18" fmla="*/ 3742622 h 3821699"/>
                <a:gd name="connsiteX19" fmla="*/ 4657579 w 4705601"/>
                <a:gd name="connsiteY19" fmla="*/ 3742622 h 3821699"/>
                <a:gd name="connsiteX0" fmla="*/ 0 w 4937178"/>
                <a:gd name="connsiteY0" fmla="*/ 0 h 3899784"/>
                <a:gd name="connsiteX1" fmla="*/ 215154 w 4937178"/>
                <a:gd name="connsiteY1" fmla="*/ 504685 h 3899784"/>
                <a:gd name="connsiteX2" fmla="*/ 462104 w 4937178"/>
                <a:gd name="connsiteY2" fmla="*/ 1249456 h 3899784"/>
                <a:gd name="connsiteX3" fmla="*/ 702890 w 4937178"/>
                <a:gd name="connsiteY3" fmla="*/ 1753300 h 3899784"/>
                <a:gd name="connsiteX4" fmla="*/ 957123 w 4937178"/>
                <a:gd name="connsiteY4" fmla="*/ 2149569 h 3899784"/>
                <a:gd name="connsiteX5" fmla="*/ 1200010 w 4937178"/>
                <a:gd name="connsiteY5" fmla="*/ 2530570 h 3899784"/>
                <a:gd name="connsiteX6" fmla="*/ 1447660 w 4937178"/>
                <a:gd name="connsiteY6" fmla="*/ 2930619 h 3899784"/>
                <a:gd name="connsiteX7" fmla="*/ 1716742 w 4937178"/>
                <a:gd name="connsiteY7" fmla="*/ 3047300 h 3899784"/>
                <a:gd name="connsiteX8" fmla="*/ 1966771 w 4937178"/>
                <a:gd name="connsiteY8" fmla="*/ 3285423 h 3899784"/>
                <a:gd name="connsiteX9" fmla="*/ 2235852 w 4937178"/>
                <a:gd name="connsiteY9" fmla="*/ 3459255 h 3899784"/>
                <a:gd name="connsiteX10" fmla="*/ 2512077 w 4937178"/>
                <a:gd name="connsiteY10" fmla="*/ 3406867 h 3899784"/>
                <a:gd name="connsiteX11" fmla="*/ 2766871 w 4937178"/>
                <a:gd name="connsiteY11" fmla="*/ 3440204 h 3899784"/>
                <a:gd name="connsiteX12" fmla="*/ 3055001 w 4937178"/>
                <a:gd name="connsiteY12" fmla="*/ 3511641 h 3899784"/>
                <a:gd name="connsiteX13" fmla="*/ 3326464 w 4937178"/>
                <a:gd name="connsiteY13" fmla="*/ 3580697 h 3899784"/>
                <a:gd name="connsiteX14" fmla="*/ 3569351 w 4937178"/>
                <a:gd name="connsiteY14" fmla="*/ 3583079 h 3899784"/>
                <a:gd name="connsiteX15" fmla="*/ 3843194 w 4937178"/>
                <a:gd name="connsiteY15" fmla="*/ 3756910 h 3899784"/>
                <a:gd name="connsiteX16" fmla="*/ 4131324 w 4937178"/>
                <a:gd name="connsiteY16" fmla="*/ 3778341 h 3899784"/>
                <a:gd name="connsiteX17" fmla="*/ 4398023 w 4937178"/>
                <a:gd name="connsiteY17" fmla="*/ 3821203 h 3899784"/>
                <a:gd name="connsiteX18" fmla="*/ 4662342 w 4937178"/>
                <a:gd name="connsiteY18" fmla="*/ 3742622 h 3899784"/>
                <a:gd name="connsiteX19" fmla="*/ 4936186 w 4937178"/>
                <a:gd name="connsiteY19" fmla="*/ 3899784 h 3899784"/>
                <a:gd name="connsiteX0" fmla="*/ 0 w 4937178"/>
                <a:gd name="connsiteY0" fmla="*/ 0 h 3899784"/>
                <a:gd name="connsiteX1" fmla="*/ 215154 w 4937178"/>
                <a:gd name="connsiteY1" fmla="*/ 504685 h 3899784"/>
                <a:gd name="connsiteX2" fmla="*/ 462104 w 4937178"/>
                <a:gd name="connsiteY2" fmla="*/ 1249456 h 3899784"/>
                <a:gd name="connsiteX3" fmla="*/ 702890 w 4937178"/>
                <a:gd name="connsiteY3" fmla="*/ 1753300 h 3899784"/>
                <a:gd name="connsiteX4" fmla="*/ 957123 w 4937178"/>
                <a:gd name="connsiteY4" fmla="*/ 2149569 h 3899784"/>
                <a:gd name="connsiteX5" fmla="*/ 1200010 w 4937178"/>
                <a:gd name="connsiteY5" fmla="*/ 2530570 h 3899784"/>
                <a:gd name="connsiteX6" fmla="*/ 1447660 w 4937178"/>
                <a:gd name="connsiteY6" fmla="*/ 2930619 h 3899784"/>
                <a:gd name="connsiteX7" fmla="*/ 1716742 w 4937178"/>
                <a:gd name="connsiteY7" fmla="*/ 3047300 h 3899784"/>
                <a:gd name="connsiteX8" fmla="*/ 1966771 w 4937178"/>
                <a:gd name="connsiteY8" fmla="*/ 3285423 h 3899784"/>
                <a:gd name="connsiteX9" fmla="*/ 2235852 w 4937178"/>
                <a:gd name="connsiteY9" fmla="*/ 3459255 h 3899784"/>
                <a:gd name="connsiteX10" fmla="*/ 2512077 w 4937178"/>
                <a:gd name="connsiteY10" fmla="*/ 3406867 h 3899784"/>
                <a:gd name="connsiteX11" fmla="*/ 2766871 w 4937178"/>
                <a:gd name="connsiteY11" fmla="*/ 3440204 h 3899784"/>
                <a:gd name="connsiteX12" fmla="*/ 3055001 w 4937178"/>
                <a:gd name="connsiteY12" fmla="*/ 3511641 h 3899784"/>
                <a:gd name="connsiteX13" fmla="*/ 3326464 w 4937178"/>
                <a:gd name="connsiteY13" fmla="*/ 3580697 h 3899784"/>
                <a:gd name="connsiteX14" fmla="*/ 3569351 w 4937178"/>
                <a:gd name="connsiteY14" fmla="*/ 3583079 h 3899784"/>
                <a:gd name="connsiteX15" fmla="*/ 3843194 w 4937178"/>
                <a:gd name="connsiteY15" fmla="*/ 3756910 h 3899784"/>
                <a:gd name="connsiteX16" fmla="*/ 4131324 w 4937178"/>
                <a:gd name="connsiteY16" fmla="*/ 3778341 h 3899784"/>
                <a:gd name="connsiteX17" fmla="*/ 4398023 w 4937178"/>
                <a:gd name="connsiteY17" fmla="*/ 3821203 h 3899784"/>
                <a:gd name="connsiteX18" fmla="*/ 4662342 w 4937178"/>
                <a:gd name="connsiteY18" fmla="*/ 3742622 h 3899784"/>
                <a:gd name="connsiteX19" fmla="*/ 4936186 w 4937178"/>
                <a:gd name="connsiteY19" fmla="*/ 3899784 h 3899784"/>
                <a:gd name="connsiteX0" fmla="*/ 0 w 4981430"/>
                <a:gd name="connsiteY0" fmla="*/ 0 h 3925978"/>
                <a:gd name="connsiteX1" fmla="*/ 215154 w 4981430"/>
                <a:gd name="connsiteY1" fmla="*/ 504685 h 3925978"/>
                <a:gd name="connsiteX2" fmla="*/ 462104 w 4981430"/>
                <a:gd name="connsiteY2" fmla="*/ 1249456 h 3925978"/>
                <a:gd name="connsiteX3" fmla="*/ 702890 w 4981430"/>
                <a:gd name="connsiteY3" fmla="*/ 1753300 h 3925978"/>
                <a:gd name="connsiteX4" fmla="*/ 957123 w 4981430"/>
                <a:gd name="connsiteY4" fmla="*/ 2149569 h 3925978"/>
                <a:gd name="connsiteX5" fmla="*/ 1200010 w 4981430"/>
                <a:gd name="connsiteY5" fmla="*/ 2530570 h 3925978"/>
                <a:gd name="connsiteX6" fmla="*/ 1447660 w 4981430"/>
                <a:gd name="connsiteY6" fmla="*/ 2930619 h 3925978"/>
                <a:gd name="connsiteX7" fmla="*/ 1716742 w 4981430"/>
                <a:gd name="connsiteY7" fmla="*/ 3047300 h 3925978"/>
                <a:gd name="connsiteX8" fmla="*/ 1966771 w 4981430"/>
                <a:gd name="connsiteY8" fmla="*/ 3285423 h 3925978"/>
                <a:gd name="connsiteX9" fmla="*/ 2235852 w 4981430"/>
                <a:gd name="connsiteY9" fmla="*/ 3459255 h 3925978"/>
                <a:gd name="connsiteX10" fmla="*/ 2512077 w 4981430"/>
                <a:gd name="connsiteY10" fmla="*/ 3406867 h 3925978"/>
                <a:gd name="connsiteX11" fmla="*/ 2766871 w 4981430"/>
                <a:gd name="connsiteY11" fmla="*/ 3440204 h 3925978"/>
                <a:gd name="connsiteX12" fmla="*/ 3055001 w 4981430"/>
                <a:gd name="connsiteY12" fmla="*/ 3511641 h 3925978"/>
                <a:gd name="connsiteX13" fmla="*/ 3326464 w 4981430"/>
                <a:gd name="connsiteY13" fmla="*/ 3580697 h 3925978"/>
                <a:gd name="connsiteX14" fmla="*/ 3569351 w 4981430"/>
                <a:gd name="connsiteY14" fmla="*/ 3583079 h 3925978"/>
                <a:gd name="connsiteX15" fmla="*/ 3843194 w 4981430"/>
                <a:gd name="connsiteY15" fmla="*/ 3756910 h 3925978"/>
                <a:gd name="connsiteX16" fmla="*/ 4131324 w 4981430"/>
                <a:gd name="connsiteY16" fmla="*/ 3778341 h 3925978"/>
                <a:gd name="connsiteX17" fmla="*/ 4398023 w 4981430"/>
                <a:gd name="connsiteY17" fmla="*/ 3821203 h 3925978"/>
                <a:gd name="connsiteX18" fmla="*/ 4662342 w 4981430"/>
                <a:gd name="connsiteY18" fmla="*/ 3742622 h 3925978"/>
                <a:gd name="connsiteX19" fmla="*/ 4936186 w 4981430"/>
                <a:gd name="connsiteY19" fmla="*/ 3899784 h 3925978"/>
                <a:gd name="connsiteX20" fmla="*/ 4933803 w 4981430"/>
                <a:gd name="connsiteY20" fmla="*/ 3899783 h 3925978"/>
                <a:gd name="connsiteX0" fmla="*/ 0 w 5215287"/>
                <a:gd name="connsiteY0" fmla="*/ 0 h 3925978"/>
                <a:gd name="connsiteX1" fmla="*/ 215154 w 5215287"/>
                <a:gd name="connsiteY1" fmla="*/ 504685 h 3925978"/>
                <a:gd name="connsiteX2" fmla="*/ 462104 w 5215287"/>
                <a:gd name="connsiteY2" fmla="*/ 1249456 h 3925978"/>
                <a:gd name="connsiteX3" fmla="*/ 702890 w 5215287"/>
                <a:gd name="connsiteY3" fmla="*/ 1753300 h 3925978"/>
                <a:gd name="connsiteX4" fmla="*/ 957123 w 5215287"/>
                <a:gd name="connsiteY4" fmla="*/ 2149569 h 3925978"/>
                <a:gd name="connsiteX5" fmla="*/ 1200010 w 5215287"/>
                <a:gd name="connsiteY5" fmla="*/ 2530570 h 3925978"/>
                <a:gd name="connsiteX6" fmla="*/ 1447660 w 5215287"/>
                <a:gd name="connsiteY6" fmla="*/ 2930619 h 3925978"/>
                <a:gd name="connsiteX7" fmla="*/ 1716742 w 5215287"/>
                <a:gd name="connsiteY7" fmla="*/ 3047300 h 3925978"/>
                <a:gd name="connsiteX8" fmla="*/ 1966771 w 5215287"/>
                <a:gd name="connsiteY8" fmla="*/ 3285423 h 3925978"/>
                <a:gd name="connsiteX9" fmla="*/ 2235852 w 5215287"/>
                <a:gd name="connsiteY9" fmla="*/ 3459255 h 3925978"/>
                <a:gd name="connsiteX10" fmla="*/ 2512077 w 5215287"/>
                <a:gd name="connsiteY10" fmla="*/ 3406867 h 3925978"/>
                <a:gd name="connsiteX11" fmla="*/ 2766871 w 5215287"/>
                <a:gd name="connsiteY11" fmla="*/ 3440204 h 3925978"/>
                <a:gd name="connsiteX12" fmla="*/ 3055001 w 5215287"/>
                <a:gd name="connsiteY12" fmla="*/ 3511641 h 3925978"/>
                <a:gd name="connsiteX13" fmla="*/ 3326464 w 5215287"/>
                <a:gd name="connsiteY13" fmla="*/ 3580697 h 3925978"/>
                <a:gd name="connsiteX14" fmla="*/ 3569351 w 5215287"/>
                <a:gd name="connsiteY14" fmla="*/ 3583079 h 3925978"/>
                <a:gd name="connsiteX15" fmla="*/ 3843194 w 5215287"/>
                <a:gd name="connsiteY15" fmla="*/ 3756910 h 3925978"/>
                <a:gd name="connsiteX16" fmla="*/ 4131324 w 5215287"/>
                <a:gd name="connsiteY16" fmla="*/ 3778341 h 3925978"/>
                <a:gd name="connsiteX17" fmla="*/ 4398023 w 5215287"/>
                <a:gd name="connsiteY17" fmla="*/ 3821203 h 3925978"/>
                <a:gd name="connsiteX18" fmla="*/ 4662342 w 5215287"/>
                <a:gd name="connsiteY18" fmla="*/ 3742622 h 3925978"/>
                <a:gd name="connsiteX19" fmla="*/ 4936186 w 5215287"/>
                <a:gd name="connsiteY19" fmla="*/ 3899784 h 3925978"/>
                <a:gd name="connsiteX20" fmla="*/ 5214791 w 5215287"/>
                <a:gd name="connsiteY20" fmla="*/ 3752145 h 3925978"/>
                <a:gd name="connsiteX0" fmla="*/ 0 w 5215287"/>
                <a:gd name="connsiteY0" fmla="*/ 0 h 3899784"/>
                <a:gd name="connsiteX1" fmla="*/ 215154 w 5215287"/>
                <a:gd name="connsiteY1" fmla="*/ 504685 h 3899784"/>
                <a:gd name="connsiteX2" fmla="*/ 462104 w 5215287"/>
                <a:gd name="connsiteY2" fmla="*/ 1249456 h 3899784"/>
                <a:gd name="connsiteX3" fmla="*/ 702890 w 5215287"/>
                <a:gd name="connsiteY3" fmla="*/ 1753300 h 3899784"/>
                <a:gd name="connsiteX4" fmla="*/ 957123 w 5215287"/>
                <a:gd name="connsiteY4" fmla="*/ 2149569 h 3899784"/>
                <a:gd name="connsiteX5" fmla="*/ 1200010 w 5215287"/>
                <a:gd name="connsiteY5" fmla="*/ 2530570 h 3899784"/>
                <a:gd name="connsiteX6" fmla="*/ 1447660 w 5215287"/>
                <a:gd name="connsiteY6" fmla="*/ 2930619 h 3899784"/>
                <a:gd name="connsiteX7" fmla="*/ 1716742 w 5215287"/>
                <a:gd name="connsiteY7" fmla="*/ 3047300 h 3899784"/>
                <a:gd name="connsiteX8" fmla="*/ 1966771 w 5215287"/>
                <a:gd name="connsiteY8" fmla="*/ 3285423 h 3899784"/>
                <a:gd name="connsiteX9" fmla="*/ 2235852 w 5215287"/>
                <a:gd name="connsiteY9" fmla="*/ 3459255 h 3899784"/>
                <a:gd name="connsiteX10" fmla="*/ 2512077 w 5215287"/>
                <a:gd name="connsiteY10" fmla="*/ 3406867 h 3899784"/>
                <a:gd name="connsiteX11" fmla="*/ 2766871 w 5215287"/>
                <a:gd name="connsiteY11" fmla="*/ 3440204 h 3899784"/>
                <a:gd name="connsiteX12" fmla="*/ 3055001 w 5215287"/>
                <a:gd name="connsiteY12" fmla="*/ 3511641 h 3899784"/>
                <a:gd name="connsiteX13" fmla="*/ 3326464 w 5215287"/>
                <a:gd name="connsiteY13" fmla="*/ 3580697 h 3899784"/>
                <a:gd name="connsiteX14" fmla="*/ 3569351 w 5215287"/>
                <a:gd name="connsiteY14" fmla="*/ 3583079 h 3899784"/>
                <a:gd name="connsiteX15" fmla="*/ 3843194 w 5215287"/>
                <a:gd name="connsiteY15" fmla="*/ 3756910 h 3899784"/>
                <a:gd name="connsiteX16" fmla="*/ 4131324 w 5215287"/>
                <a:gd name="connsiteY16" fmla="*/ 3778341 h 3899784"/>
                <a:gd name="connsiteX17" fmla="*/ 4398023 w 5215287"/>
                <a:gd name="connsiteY17" fmla="*/ 3821203 h 3899784"/>
                <a:gd name="connsiteX18" fmla="*/ 4662342 w 5215287"/>
                <a:gd name="connsiteY18" fmla="*/ 3742622 h 3899784"/>
                <a:gd name="connsiteX19" fmla="*/ 4936186 w 5215287"/>
                <a:gd name="connsiteY19" fmla="*/ 3899784 h 3899784"/>
                <a:gd name="connsiteX20" fmla="*/ 5214791 w 5215287"/>
                <a:gd name="connsiteY20" fmla="*/ 3752145 h 3899784"/>
                <a:gd name="connsiteX0" fmla="*/ 0 w 5215287"/>
                <a:gd name="connsiteY0" fmla="*/ 0 h 3899784"/>
                <a:gd name="connsiteX1" fmla="*/ 215154 w 5215287"/>
                <a:gd name="connsiteY1" fmla="*/ 504685 h 3899784"/>
                <a:gd name="connsiteX2" fmla="*/ 462104 w 5215287"/>
                <a:gd name="connsiteY2" fmla="*/ 1249456 h 3899784"/>
                <a:gd name="connsiteX3" fmla="*/ 702890 w 5215287"/>
                <a:gd name="connsiteY3" fmla="*/ 1753300 h 3899784"/>
                <a:gd name="connsiteX4" fmla="*/ 957123 w 5215287"/>
                <a:gd name="connsiteY4" fmla="*/ 2149569 h 3899784"/>
                <a:gd name="connsiteX5" fmla="*/ 1200010 w 5215287"/>
                <a:gd name="connsiteY5" fmla="*/ 2530570 h 3899784"/>
                <a:gd name="connsiteX6" fmla="*/ 1447660 w 5215287"/>
                <a:gd name="connsiteY6" fmla="*/ 2930619 h 3899784"/>
                <a:gd name="connsiteX7" fmla="*/ 1716742 w 5215287"/>
                <a:gd name="connsiteY7" fmla="*/ 3047300 h 3899784"/>
                <a:gd name="connsiteX8" fmla="*/ 1966771 w 5215287"/>
                <a:gd name="connsiteY8" fmla="*/ 3285423 h 3899784"/>
                <a:gd name="connsiteX9" fmla="*/ 2235852 w 5215287"/>
                <a:gd name="connsiteY9" fmla="*/ 3459255 h 3899784"/>
                <a:gd name="connsiteX10" fmla="*/ 2512077 w 5215287"/>
                <a:gd name="connsiteY10" fmla="*/ 3406867 h 3899784"/>
                <a:gd name="connsiteX11" fmla="*/ 2766871 w 5215287"/>
                <a:gd name="connsiteY11" fmla="*/ 3440204 h 3899784"/>
                <a:gd name="connsiteX12" fmla="*/ 3055001 w 5215287"/>
                <a:gd name="connsiteY12" fmla="*/ 3511641 h 3899784"/>
                <a:gd name="connsiteX13" fmla="*/ 3326464 w 5215287"/>
                <a:gd name="connsiteY13" fmla="*/ 3580697 h 3899784"/>
                <a:gd name="connsiteX14" fmla="*/ 3569351 w 5215287"/>
                <a:gd name="connsiteY14" fmla="*/ 3583079 h 3899784"/>
                <a:gd name="connsiteX15" fmla="*/ 3843194 w 5215287"/>
                <a:gd name="connsiteY15" fmla="*/ 3756910 h 3899784"/>
                <a:gd name="connsiteX16" fmla="*/ 4131324 w 5215287"/>
                <a:gd name="connsiteY16" fmla="*/ 3778341 h 3899784"/>
                <a:gd name="connsiteX17" fmla="*/ 4398023 w 5215287"/>
                <a:gd name="connsiteY17" fmla="*/ 3821203 h 3899784"/>
                <a:gd name="connsiteX18" fmla="*/ 4662342 w 5215287"/>
                <a:gd name="connsiteY18" fmla="*/ 3742622 h 3899784"/>
                <a:gd name="connsiteX19" fmla="*/ 4936186 w 5215287"/>
                <a:gd name="connsiteY19" fmla="*/ 3899784 h 3899784"/>
                <a:gd name="connsiteX20" fmla="*/ 5214791 w 5215287"/>
                <a:gd name="connsiteY20" fmla="*/ 3752145 h 3899784"/>
                <a:gd name="connsiteX0" fmla="*/ 0 w 5260828"/>
                <a:gd name="connsiteY0" fmla="*/ 0 h 3899784"/>
                <a:gd name="connsiteX1" fmla="*/ 215154 w 5260828"/>
                <a:gd name="connsiteY1" fmla="*/ 504685 h 3899784"/>
                <a:gd name="connsiteX2" fmla="*/ 462104 w 5260828"/>
                <a:gd name="connsiteY2" fmla="*/ 1249456 h 3899784"/>
                <a:gd name="connsiteX3" fmla="*/ 702890 w 5260828"/>
                <a:gd name="connsiteY3" fmla="*/ 1753300 h 3899784"/>
                <a:gd name="connsiteX4" fmla="*/ 957123 w 5260828"/>
                <a:gd name="connsiteY4" fmla="*/ 2149569 h 3899784"/>
                <a:gd name="connsiteX5" fmla="*/ 1200010 w 5260828"/>
                <a:gd name="connsiteY5" fmla="*/ 2530570 h 3899784"/>
                <a:gd name="connsiteX6" fmla="*/ 1447660 w 5260828"/>
                <a:gd name="connsiteY6" fmla="*/ 2930619 h 3899784"/>
                <a:gd name="connsiteX7" fmla="*/ 1716742 w 5260828"/>
                <a:gd name="connsiteY7" fmla="*/ 3047300 h 3899784"/>
                <a:gd name="connsiteX8" fmla="*/ 1966771 w 5260828"/>
                <a:gd name="connsiteY8" fmla="*/ 3285423 h 3899784"/>
                <a:gd name="connsiteX9" fmla="*/ 2235852 w 5260828"/>
                <a:gd name="connsiteY9" fmla="*/ 3459255 h 3899784"/>
                <a:gd name="connsiteX10" fmla="*/ 2512077 w 5260828"/>
                <a:gd name="connsiteY10" fmla="*/ 3406867 h 3899784"/>
                <a:gd name="connsiteX11" fmla="*/ 2766871 w 5260828"/>
                <a:gd name="connsiteY11" fmla="*/ 3440204 h 3899784"/>
                <a:gd name="connsiteX12" fmla="*/ 3055001 w 5260828"/>
                <a:gd name="connsiteY12" fmla="*/ 3511641 h 3899784"/>
                <a:gd name="connsiteX13" fmla="*/ 3326464 w 5260828"/>
                <a:gd name="connsiteY13" fmla="*/ 3580697 h 3899784"/>
                <a:gd name="connsiteX14" fmla="*/ 3569351 w 5260828"/>
                <a:gd name="connsiteY14" fmla="*/ 3583079 h 3899784"/>
                <a:gd name="connsiteX15" fmla="*/ 3843194 w 5260828"/>
                <a:gd name="connsiteY15" fmla="*/ 3756910 h 3899784"/>
                <a:gd name="connsiteX16" fmla="*/ 4131324 w 5260828"/>
                <a:gd name="connsiteY16" fmla="*/ 3778341 h 3899784"/>
                <a:gd name="connsiteX17" fmla="*/ 4398023 w 5260828"/>
                <a:gd name="connsiteY17" fmla="*/ 3821203 h 3899784"/>
                <a:gd name="connsiteX18" fmla="*/ 4662342 w 5260828"/>
                <a:gd name="connsiteY18" fmla="*/ 3742622 h 3899784"/>
                <a:gd name="connsiteX19" fmla="*/ 4936186 w 5260828"/>
                <a:gd name="connsiteY19" fmla="*/ 3899784 h 3899784"/>
                <a:gd name="connsiteX20" fmla="*/ 5214791 w 5260828"/>
                <a:gd name="connsiteY20" fmla="*/ 3752145 h 3899784"/>
                <a:gd name="connsiteX21" fmla="*/ 5212409 w 5260828"/>
                <a:gd name="connsiteY21" fmla="*/ 3754527 h 3899784"/>
                <a:gd name="connsiteX0" fmla="*/ 0 w 5474842"/>
                <a:gd name="connsiteY0" fmla="*/ 0 h 3899784"/>
                <a:gd name="connsiteX1" fmla="*/ 215154 w 5474842"/>
                <a:gd name="connsiteY1" fmla="*/ 504685 h 3899784"/>
                <a:gd name="connsiteX2" fmla="*/ 462104 w 5474842"/>
                <a:gd name="connsiteY2" fmla="*/ 1249456 h 3899784"/>
                <a:gd name="connsiteX3" fmla="*/ 702890 w 5474842"/>
                <a:gd name="connsiteY3" fmla="*/ 1753300 h 3899784"/>
                <a:gd name="connsiteX4" fmla="*/ 957123 w 5474842"/>
                <a:gd name="connsiteY4" fmla="*/ 2149569 h 3899784"/>
                <a:gd name="connsiteX5" fmla="*/ 1200010 w 5474842"/>
                <a:gd name="connsiteY5" fmla="*/ 2530570 h 3899784"/>
                <a:gd name="connsiteX6" fmla="*/ 1447660 w 5474842"/>
                <a:gd name="connsiteY6" fmla="*/ 2930619 h 3899784"/>
                <a:gd name="connsiteX7" fmla="*/ 1716742 w 5474842"/>
                <a:gd name="connsiteY7" fmla="*/ 3047300 h 3899784"/>
                <a:gd name="connsiteX8" fmla="*/ 1966771 w 5474842"/>
                <a:gd name="connsiteY8" fmla="*/ 3285423 h 3899784"/>
                <a:gd name="connsiteX9" fmla="*/ 2235852 w 5474842"/>
                <a:gd name="connsiteY9" fmla="*/ 3459255 h 3899784"/>
                <a:gd name="connsiteX10" fmla="*/ 2512077 w 5474842"/>
                <a:gd name="connsiteY10" fmla="*/ 3406867 h 3899784"/>
                <a:gd name="connsiteX11" fmla="*/ 2766871 w 5474842"/>
                <a:gd name="connsiteY11" fmla="*/ 3440204 h 3899784"/>
                <a:gd name="connsiteX12" fmla="*/ 3055001 w 5474842"/>
                <a:gd name="connsiteY12" fmla="*/ 3511641 h 3899784"/>
                <a:gd name="connsiteX13" fmla="*/ 3326464 w 5474842"/>
                <a:gd name="connsiteY13" fmla="*/ 3580697 h 3899784"/>
                <a:gd name="connsiteX14" fmla="*/ 3569351 w 5474842"/>
                <a:gd name="connsiteY14" fmla="*/ 3583079 h 3899784"/>
                <a:gd name="connsiteX15" fmla="*/ 3843194 w 5474842"/>
                <a:gd name="connsiteY15" fmla="*/ 3756910 h 3899784"/>
                <a:gd name="connsiteX16" fmla="*/ 4131324 w 5474842"/>
                <a:gd name="connsiteY16" fmla="*/ 3778341 h 3899784"/>
                <a:gd name="connsiteX17" fmla="*/ 4398023 w 5474842"/>
                <a:gd name="connsiteY17" fmla="*/ 3821203 h 3899784"/>
                <a:gd name="connsiteX18" fmla="*/ 4662342 w 5474842"/>
                <a:gd name="connsiteY18" fmla="*/ 3742622 h 3899784"/>
                <a:gd name="connsiteX19" fmla="*/ 4936186 w 5474842"/>
                <a:gd name="connsiteY19" fmla="*/ 3899784 h 3899784"/>
                <a:gd name="connsiteX20" fmla="*/ 5214791 w 5474842"/>
                <a:gd name="connsiteY20" fmla="*/ 3752145 h 3899784"/>
                <a:gd name="connsiteX21" fmla="*/ 5474346 w 5474842"/>
                <a:gd name="connsiteY21" fmla="*/ 3747383 h 3899784"/>
                <a:gd name="connsiteX0" fmla="*/ 0 w 5474842"/>
                <a:gd name="connsiteY0" fmla="*/ 0 h 3899784"/>
                <a:gd name="connsiteX1" fmla="*/ 215154 w 5474842"/>
                <a:gd name="connsiteY1" fmla="*/ 504685 h 3899784"/>
                <a:gd name="connsiteX2" fmla="*/ 462104 w 5474842"/>
                <a:gd name="connsiteY2" fmla="*/ 1249456 h 3899784"/>
                <a:gd name="connsiteX3" fmla="*/ 702890 w 5474842"/>
                <a:gd name="connsiteY3" fmla="*/ 1753300 h 3899784"/>
                <a:gd name="connsiteX4" fmla="*/ 957123 w 5474842"/>
                <a:gd name="connsiteY4" fmla="*/ 2149569 h 3899784"/>
                <a:gd name="connsiteX5" fmla="*/ 1200010 w 5474842"/>
                <a:gd name="connsiteY5" fmla="*/ 2530570 h 3899784"/>
                <a:gd name="connsiteX6" fmla="*/ 1447660 w 5474842"/>
                <a:gd name="connsiteY6" fmla="*/ 2930619 h 3899784"/>
                <a:gd name="connsiteX7" fmla="*/ 1716742 w 5474842"/>
                <a:gd name="connsiteY7" fmla="*/ 3047300 h 3899784"/>
                <a:gd name="connsiteX8" fmla="*/ 1966771 w 5474842"/>
                <a:gd name="connsiteY8" fmla="*/ 3285423 h 3899784"/>
                <a:gd name="connsiteX9" fmla="*/ 2235852 w 5474842"/>
                <a:gd name="connsiteY9" fmla="*/ 3459255 h 3899784"/>
                <a:gd name="connsiteX10" fmla="*/ 2512077 w 5474842"/>
                <a:gd name="connsiteY10" fmla="*/ 3406867 h 3899784"/>
                <a:gd name="connsiteX11" fmla="*/ 2766871 w 5474842"/>
                <a:gd name="connsiteY11" fmla="*/ 3440204 h 3899784"/>
                <a:gd name="connsiteX12" fmla="*/ 3055001 w 5474842"/>
                <a:gd name="connsiteY12" fmla="*/ 3511641 h 3899784"/>
                <a:gd name="connsiteX13" fmla="*/ 3326464 w 5474842"/>
                <a:gd name="connsiteY13" fmla="*/ 3580697 h 3899784"/>
                <a:gd name="connsiteX14" fmla="*/ 3569351 w 5474842"/>
                <a:gd name="connsiteY14" fmla="*/ 3583079 h 3899784"/>
                <a:gd name="connsiteX15" fmla="*/ 3843194 w 5474842"/>
                <a:gd name="connsiteY15" fmla="*/ 3756910 h 3899784"/>
                <a:gd name="connsiteX16" fmla="*/ 4131324 w 5474842"/>
                <a:gd name="connsiteY16" fmla="*/ 3778341 h 3899784"/>
                <a:gd name="connsiteX17" fmla="*/ 4398023 w 5474842"/>
                <a:gd name="connsiteY17" fmla="*/ 3821203 h 3899784"/>
                <a:gd name="connsiteX18" fmla="*/ 4662342 w 5474842"/>
                <a:gd name="connsiteY18" fmla="*/ 3742622 h 3899784"/>
                <a:gd name="connsiteX19" fmla="*/ 4936186 w 5474842"/>
                <a:gd name="connsiteY19" fmla="*/ 3899784 h 3899784"/>
                <a:gd name="connsiteX20" fmla="*/ 5214791 w 5474842"/>
                <a:gd name="connsiteY20" fmla="*/ 3752145 h 3899784"/>
                <a:gd name="connsiteX21" fmla="*/ 5474346 w 5474842"/>
                <a:gd name="connsiteY21" fmla="*/ 3747383 h 3899784"/>
                <a:gd name="connsiteX0" fmla="*/ 0 w 5474842"/>
                <a:gd name="connsiteY0" fmla="*/ 0 h 3899784"/>
                <a:gd name="connsiteX1" fmla="*/ 215154 w 5474842"/>
                <a:gd name="connsiteY1" fmla="*/ 504685 h 3899784"/>
                <a:gd name="connsiteX2" fmla="*/ 462104 w 5474842"/>
                <a:gd name="connsiteY2" fmla="*/ 1249456 h 3899784"/>
                <a:gd name="connsiteX3" fmla="*/ 702890 w 5474842"/>
                <a:gd name="connsiteY3" fmla="*/ 1753300 h 3899784"/>
                <a:gd name="connsiteX4" fmla="*/ 957123 w 5474842"/>
                <a:gd name="connsiteY4" fmla="*/ 2149569 h 3899784"/>
                <a:gd name="connsiteX5" fmla="*/ 1200010 w 5474842"/>
                <a:gd name="connsiteY5" fmla="*/ 2530570 h 3899784"/>
                <a:gd name="connsiteX6" fmla="*/ 1447660 w 5474842"/>
                <a:gd name="connsiteY6" fmla="*/ 2930619 h 3899784"/>
                <a:gd name="connsiteX7" fmla="*/ 1716742 w 5474842"/>
                <a:gd name="connsiteY7" fmla="*/ 3047300 h 3899784"/>
                <a:gd name="connsiteX8" fmla="*/ 1966771 w 5474842"/>
                <a:gd name="connsiteY8" fmla="*/ 3285423 h 3899784"/>
                <a:gd name="connsiteX9" fmla="*/ 2235852 w 5474842"/>
                <a:gd name="connsiteY9" fmla="*/ 3459255 h 3899784"/>
                <a:gd name="connsiteX10" fmla="*/ 2512077 w 5474842"/>
                <a:gd name="connsiteY10" fmla="*/ 3406867 h 3899784"/>
                <a:gd name="connsiteX11" fmla="*/ 2766871 w 5474842"/>
                <a:gd name="connsiteY11" fmla="*/ 3440204 h 3899784"/>
                <a:gd name="connsiteX12" fmla="*/ 3055001 w 5474842"/>
                <a:gd name="connsiteY12" fmla="*/ 3511641 h 3899784"/>
                <a:gd name="connsiteX13" fmla="*/ 3326464 w 5474842"/>
                <a:gd name="connsiteY13" fmla="*/ 3580697 h 3899784"/>
                <a:gd name="connsiteX14" fmla="*/ 3569351 w 5474842"/>
                <a:gd name="connsiteY14" fmla="*/ 3583079 h 3899784"/>
                <a:gd name="connsiteX15" fmla="*/ 3843194 w 5474842"/>
                <a:gd name="connsiteY15" fmla="*/ 3756910 h 3899784"/>
                <a:gd name="connsiteX16" fmla="*/ 4131324 w 5474842"/>
                <a:gd name="connsiteY16" fmla="*/ 3778341 h 3899784"/>
                <a:gd name="connsiteX17" fmla="*/ 4398023 w 5474842"/>
                <a:gd name="connsiteY17" fmla="*/ 3821203 h 3899784"/>
                <a:gd name="connsiteX18" fmla="*/ 4662342 w 5474842"/>
                <a:gd name="connsiteY18" fmla="*/ 3742622 h 3899784"/>
                <a:gd name="connsiteX19" fmla="*/ 4936186 w 5474842"/>
                <a:gd name="connsiteY19" fmla="*/ 3899784 h 3899784"/>
                <a:gd name="connsiteX20" fmla="*/ 5214791 w 5474842"/>
                <a:gd name="connsiteY20" fmla="*/ 3752145 h 3899784"/>
                <a:gd name="connsiteX21" fmla="*/ 5474346 w 5474842"/>
                <a:gd name="connsiteY21" fmla="*/ 3747383 h 3899784"/>
                <a:gd name="connsiteX0" fmla="*/ 0 w 5517605"/>
                <a:gd name="connsiteY0" fmla="*/ 0 h 3899784"/>
                <a:gd name="connsiteX1" fmla="*/ 215154 w 5517605"/>
                <a:gd name="connsiteY1" fmla="*/ 504685 h 3899784"/>
                <a:gd name="connsiteX2" fmla="*/ 462104 w 5517605"/>
                <a:gd name="connsiteY2" fmla="*/ 1249456 h 3899784"/>
                <a:gd name="connsiteX3" fmla="*/ 702890 w 5517605"/>
                <a:gd name="connsiteY3" fmla="*/ 1753300 h 3899784"/>
                <a:gd name="connsiteX4" fmla="*/ 957123 w 5517605"/>
                <a:gd name="connsiteY4" fmla="*/ 2149569 h 3899784"/>
                <a:gd name="connsiteX5" fmla="*/ 1200010 w 5517605"/>
                <a:gd name="connsiteY5" fmla="*/ 2530570 h 3899784"/>
                <a:gd name="connsiteX6" fmla="*/ 1447660 w 5517605"/>
                <a:gd name="connsiteY6" fmla="*/ 2930619 h 3899784"/>
                <a:gd name="connsiteX7" fmla="*/ 1716742 w 5517605"/>
                <a:gd name="connsiteY7" fmla="*/ 3047300 h 3899784"/>
                <a:gd name="connsiteX8" fmla="*/ 1966771 w 5517605"/>
                <a:gd name="connsiteY8" fmla="*/ 3285423 h 3899784"/>
                <a:gd name="connsiteX9" fmla="*/ 2235852 w 5517605"/>
                <a:gd name="connsiteY9" fmla="*/ 3459255 h 3899784"/>
                <a:gd name="connsiteX10" fmla="*/ 2512077 w 5517605"/>
                <a:gd name="connsiteY10" fmla="*/ 3406867 h 3899784"/>
                <a:gd name="connsiteX11" fmla="*/ 2766871 w 5517605"/>
                <a:gd name="connsiteY11" fmla="*/ 3440204 h 3899784"/>
                <a:gd name="connsiteX12" fmla="*/ 3055001 w 5517605"/>
                <a:gd name="connsiteY12" fmla="*/ 3511641 h 3899784"/>
                <a:gd name="connsiteX13" fmla="*/ 3326464 w 5517605"/>
                <a:gd name="connsiteY13" fmla="*/ 3580697 h 3899784"/>
                <a:gd name="connsiteX14" fmla="*/ 3569351 w 5517605"/>
                <a:gd name="connsiteY14" fmla="*/ 3583079 h 3899784"/>
                <a:gd name="connsiteX15" fmla="*/ 3843194 w 5517605"/>
                <a:gd name="connsiteY15" fmla="*/ 3756910 h 3899784"/>
                <a:gd name="connsiteX16" fmla="*/ 4131324 w 5517605"/>
                <a:gd name="connsiteY16" fmla="*/ 3778341 h 3899784"/>
                <a:gd name="connsiteX17" fmla="*/ 4398023 w 5517605"/>
                <a:gd name="connsiteY17" fmla="*/ 3821203 h 3899784"/>
                <a:gd name="connsiteX18" fmla="*/ 4662342 w 5517605"/>
                <a:gd name="connsiteY18" fmla="*/ 3742622 h 3899784"/>
                <a:gd name="connsiteX19" fmla="*/ 4936186 w 5517605"/>
                <a:gd name="connsiteY19" fmla="*/ 3899784 h 3899784"/>
                <a:gd name="connsiteX20" fmla="*/ 5214791 w 5517605"/>
                <a:gd name="connsiteY20" fmla="*/ 3752145 h 3899784"/>
                <a:gd name="connsiteX21" fmla="*/ 5474346 w 5517605"/>
                <a:gd name="connsiteY21" fmla="*/ 3747383 h 3899784"/>
                <a:gd name="connsiteX22" fmla="*/ 5474345 w 5517605"/>
                <a:gd name="connsiteY22" fmla="*/ 3742621 h 3899784"/>
                <a:gd name="connsiteX0" fmla="*/ 0 w 5731520"/>
                <a:gd name="connsiteY0" fmla="*/ 0 h 3899784"/>
                <a:gd name="connsiteX1" fmla="*/ 215154 w 5731520"/>
                <a:gd name="connsiteY1" fmla="*/ 504685 h 3899784"/>
                <a:gd name="connsiteX2" fmla="*/ 462104 w 5731520"/>
                <a:gd name="connsiteY2" fmla="*/ 1249456 h 3899784"/>
                <a:gd name="connsiteX3" fmla="*/ 702890 w 5731520"/>
                <a:gd name="connsiteY3" fmla="*/ 1753300 h 3899784"/>
                <a:gd name="connsiteX4" fmla="*/ 957123 w 5731520"/>
                <a:gd name="connsiteY4" fmla="*/ 2149569 h 3899784"/>
                <a:gd name="connsiteX5" fmla="*/ 1200010 w 5731520"/>
                <a:gd name="connsiteY5" fmla="*/ 2530570 h 3899784"/>
                <a:gd name="connsiteX6" fmla="*/ 1447660 w 5731520"/>
                <a:gd name="connsiteY6" fmla="*/ 2930619 h 3899784"/>
                <a:gd name="connsiteX7" fmla="*/ 1716742 w 5731520"/>
                <a:gd name="connsiteY7" fmla="*/ 3047300 h 3899784"/>
                <a:gd name="connsiteX8" fmla="*/ 1966771 w 5731520"/>
                <a:gd name="connsiteY8" fmla="*/ 3285423 h 3899784"/>
                <a:gd name="connsiteX9" fmla="*/ 2235852 w 5731520"/>
                <a:gd name="connsiteY9" fmla="*/ 3459255 h 3899784"/>
                <a:gd name="connsiteX10" fmla="*/ 2512077 w 5731520"/>
                <a:gd name="connsiteY10" fmla="*/ 3406867 h 3899784"/>
                <a:gd name="connsiteX11" fmla="*/ 2766871 w 5731520"/>
                <a:gd name="connsiteY11" fmla="*/ 3440204 h 3899784"/>
                <a:gd name="connsiteX12" fmla="*/ 3055001 w 5731520"/>
                <a:gd name="connsiteY12" fmla="*/ 3511641 h 3899784"/>
                <a:gd name="connsiteX13" fmla="*/ 3326464 w 5731520"/>
                <a:gd name="connsiteY13" fmla="*/ 3580697 h 3899784"/>
                <a:gd name="connsiteX14" fmla="*/ 3569351 w 5731520"/>
                <a:gd name="connsiteY14" fmla="*/ 3583079 h 3899784"/>
                <a:gd name="connsiteX15" fmla="*/ 3843194 w 5731520"/>
                <a:gd name="connsiteY15" fmla="*/ 3756910 h 3899784"/>
                <a:gd name="connsiteX16" fmla="*/ 4131324 w 5731520"/>
                <a:gd name="connsiteY16" fmla="*/ 3778341 h 3899784"/>
                <a:gd name="connsiteX17" fmla="*/ 4398023 w 5731520"/>
                <a:gd name="connsiteY17" fmla="*/ 3821203 h 3899784"/>
                <a:gd name="connsiteX18" fmla="*/ 4662342 w 5731520"/>
                <a:gd name="connsiteY18" fmla="*/ 3742622 h 3899784"/>
                <a:gd name="connsiteX19" fmla="*/ 4936186 w 5731520"/>
                <a:gd name="connsiteY19" fmla="*/ 3899784 h 3899784"/>
                <a:gd name="connsiteX20" fmla="*/ 5214791 w 5731520"/>
                <a:gd name="connsiteY20" fmla="*/ 3752145 h 3899784"/>
                <a:gd name="connsiteX21" fmla="*/ 5474346 w 5731520"/>
                <a:gd name="connsiteY21" fmla="*/ 3747383 h 3899784"/>
                <a:gd name="connsiteX22" fmla="*/ 5731520 w 5731520"/>
                <a:gd name="connsiteY22" fmla="*/ 3747383 h 3899784"/>
                <a:gd name="connsiteX0" fmla="*/ 0 w 5773985"/>
                <a:gd name="connsiteY0" fmla="*/ 0 h 3899784"/>
                <a:gd name="connsiteX1" fmla="*/ 215154 w 5773985"/>
                <a:gd name="connsiteY1" fmla="*/ 504685 h 3899784"/>
                <a:gd name="connsiteX2" fmla="*/ 462104 w 5773985"/>
                <a:gd name="connsiteY2" fmla="*/ 1249456 h 3899784"/>
                <a:gd name="connsiteX3" fmla="*/ 702890 w 5773985"/>
                <a:gd name="connsiteY3" fmla="*/ 1753300 h 3899784"/>
                <a:gd name="connsiteX4" fmla="*/ 957123 w 5773985"/>
                <a:gd name="connsiteY4" fmla="*/ 2149569 h 3899784"/>
                <a:gd name="connsiteX5" fmla="*/ 1200010 w 5773985"/>
                <a:gd name="connsiteY5" fmla="*/ 2530570 h 3899784"/>
                <a:gd name="connsiteX6" fmla="*/ 1447660 w 5773985"/>
                <a:gd name="connsiteY6" fmla="*/ 2930619 h 3899784"/>
                <a:gd name="connsiteX7" fmla="*/ 1716742 w 5773985"/>
                <a:gd name="connsiteY7" fmla="*/ 3047300 h 3899784"/>
                <a:gd name="connsiteX8" fmla="*/ 1966771 w 5773985"/>
                <a:gd name="connsiteY8" fmla="*/ 3285423 h 3899784"/>
                <a:gd name="connsiteX9" fmla="*/ 2235852 w 5773985"/>
                <a:gd name="connsiteY9" fmla="*/ 3459255 h 3899784"/>
                <a:gd name="connsiteX10" fmla="*/ 2512077 w 5773985"/>
                <a:gd name="connsiteY10" fmla="*/ 3406867 h 3899784"/>
                <a:gd name="connsiteX11" fmla="*/ 2766871 w 5773985"/>
                <a:gd name="connsiteY11" fmla="*/ 3440204 h 3899784"/>
                <a:gd name="connsiteX12" fmla="*/ 3055001 w 5773985"/>
                <a:gd name="connsiteY12" fmla="*/ 3511641 h 3899784"/>
                <a:gd name="connsiteX13" fmla="*/ 3326464 w 5773985"/>
                <a:gd name="connsiteY13" fmla="*/ 3580697 h 3899784"/>
                <a:gd name="connsiteX14" fmla="*/ 3569351 w 5773985"/>
                <a:gd name="connsiteY14" fmla="*/ 3583079 h 3899784"/>
                <a:gd name="connsiteX15" fmla="*/ 3843194 w 5773985"/>
                <a:gd name="connsiteY15" fmla="*/ 3756910 h 3899784"/>
                <a:gd name="connsiteX16" fmla="*/ 4131324 w 5773985"/>
                <a:gd name="connsiteY16" fmla="*/ 3778341 h 3899784"/>
                <a:gd name="connsiteX17" fmla="*/ 4398023 w 5773985"/>
                <a:gd name="connsiteY17" fmla="*/ 3821203 h 3899784"/>
                <a:gd name="connsiteX18" fmla="*/ 4662342 w 5773985"/>
                <a:gd name="connsiteY18" fmla="*/ 3742622 h 3899784"/>
                <a:gd name="connsiteX19" fmla="*/ 4936186 w 5773985"/>
                <a:gd name="connsiteY19" fmla="*/ 3899784 h 3899784"/>
                <a:gd name="connsiteX20" fmla="*/ 5214791 w 5773985"/>
                <a:gd name="connsiteY20" fmla="*/ 3752145 h 3899784"/>
                <a:gd name="connsiteX21" fmla="*/ 5474346 w 5773985"/>
                <a:gd name="connsiteY21" fmla="*/ 3747383 h 3899784"/>
                <a:gd name="connsiteX22" fmla="*/ 5731520 w 5773985"/>
                <a:gd name="connsiteY22" fmla="*/ 3747383 h 3899784"/>
                <a:gd name="connsiteX23" fmla="*/ 5729138 w 5773985"/>
                <a:gd name="connsiteY23" fmla="*/ 3749764 h 3899784"/>
                <a:gd name="connsiteX0" fmla="*/ 0 w 5974902"/>
                <a:gd name="connsiteY0" fmla="*/ 0 h 3899784"/>
                <a:gd name="connsiteX1" fmla="*/ 215154 w 5974902"/>
                <a:gd name="connsiteY1" fmla="*/ 504685 h 3899784"/>
                <a:gd name="connsiteX2" fmla="*/ 462104 w 5974902"/>
                <a:gd name="connsiteY2" fmla="*/ 1249456 h 3899784"/>
                <a:gd name="connsiteX3" fmla="*/ 702890 w 5974902"/>
                <a:gd name="connsiteY3" fmla="*/ 1753300 h 3899784"/>
                <a:gd name="connsiteX4" fmla="*/ 957123 w 5974902"/>
                <a:gd name="connsiteY4" fmla="*/ 2149569 h 3899784"/>
                <a:gd name="connsiteX5" fmla="*/ 1200010 w 5974902"/>
                <a:gd name="connsiteY5" fmla="*/ 2530570 h 3899784"/>
                <a:gd name="connsiteX6" fmla="*/ 1447660 w 5974902"/>
                <a:gd name="connsiteY6" fmla="*/ 2930619 h 3899784"/>
                <a:gd name="connsiteX7" fmla="*/ 1716742 w 5974902"/>
                <a:gd name="connsiteY7" fmla="*/ 3047300 h 3899784"/>
                <a:gd name="connsiteX8" fmla="*/ 1966771 w 5974902"/>
                <a:gd name="connsiteY8" fmla="*/ 3285423 h 3899784"/>
                <a:gd name="connsiteX9" fmla="*/ 2235852 w 5974902"/>
                <a:gd name="connsiteY9" fmla="*/ 3459255 h 3899784"/>
                <a:gd name="connsiteX10" fmla="*/ 2512077 w 5974902"/>
                <a:gd name="connsiteY10" fmla="*/ 3406867 h 3899784"/>
                <a:gd name="connsiteX11" fmla="*/ 2766871 w 5974902"/>
                <a:gd name="connsiteY11" fmla="*/ 3440204 h 3899784"/>
                <a:gd name="connsiteX12" fmla="*/ 3055001 w 5974902"/>
                <a:gd name="connsiteY12" fmla="*/ 3511641 h 3899784"/>
                <a:gd name="connsiteX13" fmla="*/ 3326464 w 5974902"/>
                <a:gd name="connsiteY13" fmla="*/ 3580697 h 3899784"/>
                <a:gd name="connsiteX14" fmla="*/ 3569351 w 5974902"/>
                <a:gd name="connsiteY14" fmla="*/ 3583079 h 3899784"/>
                <a:gd name="connsiteX15" fmla="*/ 3843194 w 5974902"/>
                <a:gd name="connsiteY15" fmla="*/ 3756910 h 3899784"/>
                <a:gd name="connsiteX16" fmla="*/ 4131324 w 5974902"/>
                <a:gd name="connsiteY16" fmla="*/ 3778341 h 3899784"/>
                <a:gd name="connsiteX17" fmla="*/ 4398023 w 5974902"/>
                <a:gd name="connsiteY17" fmla="*/ 3821203 h 3899784"/>
                <a:gd name="connsiteX18" fmla="*/ 4662342 w 5974902"/>
                <a:gd name="connsiteY18" fmla="*/ 3742622 h 3899784"/>
                <a:gd name="connsiteX19" fmla="*/ 4936186 w 5974902"/>
                <a:gd name="connsiteY19" fmla="*/ 3899784 h 3899784"/>
                <a:gd name="connsiteX20" fmla="*/ 5214791 w 5974902"/>
                <a:gd name="connsiteY20" fmla="*/ 3752145 h 3899784"/>
                <a:gd name="connsiteX21" fmla="*/ 5474346 w 5974902"/>
                <a:gd name="connsiteY21" fmla="*/ 3747383 h 3899784"/>
                <a:gd name="connsiteX22" fmla="*/ 5731520 w 5974902"/>
                <a:gd name="connsiteY22" fmla="*/ 3747383 h 3899784"/>
                <a:gd name="connsiteX23" fmla="*/ 5974406 w 5974902"/>
                <a:gd name="connsiteY23" fmla="*/ 3592602 h 3899784"/>
                <a:gd name="connsiteX0" fmla="*/ 0 w 5974902"/>
                <a:gd name="connsiteY0" fmla="*/ 0 h 3899784"/>
                <a:gd name="connsiteX1" fmla="*/ 215154 w 5974902"/>
                <a:gd name="connsiteY1" fmla="*/ 504685 h 3899784"/>
                <a:gd name="connsiteX2" fmla="*/ 462104 w 5974902"/>
                <a:gd name="connsiteY2" fmla="*/ 1249456 h 3899784"/>
                <a:gd name="connsiteX3" fmla="*/ 702890 w 5974902"/>
                <a:gd name="connsiteY3" fmla="*/ 1753300 h 3899784"/>
                <a:gd name="connsiteX4" fmla="*/ 957123 w 5974902"/>
                <a:gd name="connsiteY4" fmla="*/ 2149569 h 3899784"/>
                <a:gd name="connsiteX5" fmla="*/ 1200010 w 5974902"/>
                <a:gd name="connsiteY5" fmla="*/ 2530570 h 3899784"/>
                <a:gd name="connsiteX6" fmla="*/ 1447660 w 5974902"/>
                <a:gd name="connsiteY6" fmla="*/ 2930619 h 3899784"/>
                <a:gd name="connsiteX7" fmla="*/ 1716742 w 5974902"/>
                <a:gd name="connsiteY7" fmla="*/ 3047300 h 3899784"/>
                <a:gd name="connsiteX8" fmla="*/ 1966771 w 5974902"/>
                <a:gd name="connsiteY8" fmla="*/ 3285423 h 3899784"/>
                <a:gd name="connsiteX9" fmla="*/ 2235852 w 5974902"/>
                <a:gd name="connsiteY9" fmla="*/ 3459255 h 3899784"/>
                <a:gd name="connsiteX10" fmla="*/ 2512077 w 5974902"/>
                <a:gd name="connsiteY10" fmla="*/ 3406867 h 3899784"/>
                <a:gd name="connsiteX11" fmla="*/ 2766871 w 5974902"/>
                <a:gd name="connsiteY11" fmla="*/ 3440204 h 3899784"/>
                <a:gd name="connsiteX12" fmla="*/ 3055001 w 5974902"/>
                <a:gd name="connsiteY12" fmla="*/ 3511641 h 3899784"/>
                <a:gd name="connsiteX13" fmla="*/ 3326464 w 5974902"/>
                <a:gd name="connsiteY13" fmla="*/ 3580697 h 3899784"/>
                <a:gd name="connsiteX14" fmla="*/ 3569351 w 5974902"/>
                <a:gd name="connsiteY14" fmla="*/ 3583079 h 3899784"/>
                <a:gd name="connsiteX15" fmla="*/ 3843194 w 5974902"/>
                <a:gd name="connsiteY15" fmla="*/ 3756910 h 3899784"/>
                <a:gd name="connsiteX16" fmla="*/ 4131324 w 5974902"/>
                <a:gd name="connsiteY16" fmla="*/ 3778341 h 3899784"/>
                <a:gd name="connsiteX17" fmla="*/ 4398023 w 5974902"/>
                <a:gd name="connsiteY17" fmla="*/ 3821203 h 3899784"/>
                <a:gd name="connsiteX18" fmla="*/ 4662342 w 5974902"/>
                <a:gd name="connsiteY18" fmla="*/ 3742622 h 3899784"/>
                <a:gd name="connsiteX19" fmla="*/ 4936186 w 5974902"/>
                <a:gd name="connsiteY19" fmla="*/ 3899784 h 3899784"/>
                <a:gd name="connsiteX20" fmla="*/ 5214791 w 5974902"/>
                <a:gd name="connsiteY20" fmla="*/ 3752145 h 3899784"/>
                <a:gd name="connsiteX21" fmla="*/ 5474346 w 5974902"/>
                <a:gd name="connsiteY21" fmla="*/ 3747383 h 3899784"/>
                <a:gd name="connsiteX22" fmla="*/ 5731520 w 5974902"/>
                <a:gd name="connsiteY22" fmla="*/ 3747383 h 3899784"/>
                <a:gd name="connsiteX23" fmla="*/ 5974406 w 5974902"/>
                <a:gd name="connsiteY23" fmla="*/ 3592602 h 3899784"/>
                <a:gd name="connsiteX0" fmla="*/ 0 w 6015284"/>
                <a:gd name="connsiteY0" fmla="*/ 0 h 3899784"/>
                <a:gd name="connsiteX1" fmla="*/ 215154 w 6015284"/>
                <a:gd name="connsiteY1" fmla="*/ 504685 h 3899784"/>
                <a:gd name="connsiteX2" fmla="*/ 462104 w 6015284"/>
                <a:gd name="connsiteY2" fmla="*/ 1249456 h 3899784"/>
                <a:gd name="connsiteX3" fmla="*/ 702890 w 6015284"/>
                <a:gd name="connsiteY3" fmla="*/ 1753300 h 3899784"/>
                <a:gd name="connsiteX4" fmla="*/ 957123 w 6015284"/>
                <a:gd name="connsiteY4" fmla="*/ 2149569 h 3899784"/>
                <a:gd name="connsiteX5" fmla="*/ 1200010 w 6015284"/>
                <a:gd name="connsiteY5" fmla="*/ 2530570 h 3899784"/>
                <a:gd name="connsiteX6" fmla="*/ 1447660 w 6015284"/>
                <a:gd name="connsiteY6" fmla="*/ 2930619 h 3899784"/>
                <a:gd name="connsiteX7" fmla="*/ 1716742 w 6015284"/>
                <a:gd name="connsiteY7" fmla="*/ 3047300 h 3899784"/>
                <a:gd name="connsiteX8" fmla="*/ 1966771 w 6015284"/>
                <a:gd name="connsiteY8" fmla="*/ 3285423 h 3899784"/>
                <a:gd name="connsiteX9" fmla="*/ 2235852 w 6015284"/>
                <a:gd name="connsiteY9" fmla="*/ 3459255 h 3899784"/>
                <a:gd name="connsiteX10" fmla="*/ 2512077 w 6015284"/>
                <a:gd name="connsiteY10" fmla="*/ 3406867 h 3899784"/>
                <a:gd name="connsiteX11" fmla="*/ 2766871 w 6015284"/>
                <a:gd name="connsiteY11" fmla="*/ 3440204 h 3899784"/>
                <a:gd name="connsiteX12" fmla="*/ 3055001 w 6015284"/>
                <a:gd name="connsiteY12" fmla="*/ 3511641 h 3899784"/>
                <a:gd name="connsiteX13" fmla="*/ 3326464 w 6015284"/>
                <a:gd name="connsiteY13" fmla="*/ 3580697 h 3899784"/>
                <a:gd name="connsiteX14" fmla="*/ 3569351 w 6015284"/>
                <a:gd name="connsiteY14" fmla="*/ 3583079 h 3899784"/>
                <a:gd name="connsiteX15" fmla="*/ 3843194 w 6015284"/>
                <a:gd name="connsiteY15" fmla="*/ 3756910 h 3899784"/>
                <a:gd name="connsiteX16" fmla="*/ 4131324 w 6015284"/>
                <a:gd name="connsiteY16" fmla="*/ 3778341 h 3899784"/>
                <a:gd name="connsiteX17" fmla="*/ 4398023 w 6015284"/>
                <a:gd name="connsiteY17" fmla="*/ 3821203 h 3899784"/>
                <a:gd name="connsiteX18" fmla="*/ 4662342 w 6015284"/>
                <a:gd name="connsiteY18" fmla="*/ 3742622 h 3899784"/>
                <a:gd name="connsiteX19" fmla="*/ 4936186 w 6015284"/>
                <a:gd name="connsiteY19" fmla="*/ 3899784 h 3899784"/>
                <a:gd name="connsiteX20" fmla="*/ 5214791 w 6015284"/>
                <a:gd name="connsiteY20" fmla="*/ 3752145 h 3899784"/>
                <a:gd name="connsiteX21" fmla="*/ 5474346 w 6015284"/>
                <a:gd name="connsiteY21" fmla="*/ 3747383 h 3899784"/>
                <a:gd name="connsiteX22" fmla="*/ 5731520 w 6015284"/>
                <a:gd name="connsiteY22" fmla="*/ 3747383 h 3899784"/>
                <a:gd name="connsiteX23" fmla="*/ 5974406 w 6015284"/>
                <a:gd name="connsiteY23" fmla="*/ 3592602 h 3899784"/>
                <a:gd name="connsiteX24" fmla="*/ 5976787 w 6015284"/>
                <a:gd name="connsiteY24" fmla="*/ 3592602 h 3899784"/>
                <a:gd name="connsiteX0" fmla="*/ 0 w 6233962"/>
                <a:gd name="connsiteY0" fmla="*/ 0 h 3899784"/>
                <a:gd name="connsiteX1" fmla="*/ 215154 w 6233962"/>
                <a:gd name="connsiteY1" fmla="*/ 504685 h 3899784"/>
                <a:gd name="connsiteX2" fmla="*/ 462104 w 6233962"/>
                <a:gd name="connsiteY2" fmla="*/ 1249456 h 3899784"/>
                <a:gd name="connsiteX3" fmla="*/ 702890 w 6233962"/>
                <a:gd name="connsiteY3" fmla="*/ 1753300 h 3899784"/>
                <a:gd name="connsiteX4" fmla="*/ 957123 w 6233962"/>
                <a:gd name="connsiteY4" fmla="*/ 2149569 h 3899784"/>
                <a:gd name="connsiteX5" fmla="*/ 1200010 w 6233962"/>
                <a:gd name="connsiteY5" fmla="*/ 2530570 h 3899784"/>
                <a:gd name="connsiteX6" fmla="*/ 1447660 w 6233962"/>
                <a:gd name="connsiteY6" fmla="*/ 2930619 h 3899784"/>
                <a:gd name="connsiteX7" fmla="*/ 1716742 w 6233962"/>
                <a:gd name="connsiteY7" fmla="*/ 3047300 h 3899784"/>
                <a:gd name="connsiteX8" fmla="*/ 1966771 w 6233962"/>
                <a:gd name="connsiteY8" fmla="*/ 3285423 h 3899784"/>
                <a:gd name="connsiteX9" fmla="*/ 2235852 w 6233962"/>
                <a:gd name="connsiteY9" fmla="*/ 3459255 h 3899784"/>
                <a:gd name="connsiteX10" fmla="*/ 2512077 w 6233962"/>
                <a:gd name="connsiteY10" fmla="*/ 3406867 h 3899784"/>
                <a:gd name="connsiteX11" fmla="*/ 2766871 w 6233962"/>
                <a:gd name="connsiteY11" fmla="*/ 3440204 h 3899784"/>
                <a:gd name="connsiteX12" fmla="*/ 3055001 w 6233962"/>
                <a:gd name="connsiteY12" fmla="*/ 3511641 h 3899784"/>
                <a:gd name="connsiteX13" fmla="*/ 3326464 w 6233962"/>
                <a:gd name="connsiteY13" fmla="*/ 3580697 h 3899784"/>
                <a:gd name="connsiteX14" fmla="*/ 3569351 w 6233962"/>
                <a:gd name="connsiteY14" fmla="*/ 3583079 h 3899784"/>
                <a:gd name="connsiteX15" fmla="*/ 3843194 w 6233962"/>
                <a:gd name="connsiteY15" fmla="*/ 3756910 h 3899784"/>
                <a:gd name="connsiteX16" fmla="*/ 4131324 w 6233962"/>
                <a:gd name="connsiteY16" fmla="*/ 3778341 h 3899784"/>
                <a:gd name="connsiteX17" fmla="*/ 4398023 w 6233962"/>
                <a:gd name="connsiteY17" fmla="*/ 3821203 h 3899784"/>
                <a:gd name="connsiteX18" fmla="*/ 4662342 w 6233962"/>
                <a:gd name="connsiteY18" fmla="*/ 3742622 h 3899784"/>
                <a:gd name="connsiteX19" fmla="*/ 4936186 w 6233962"/>
                <a:gd name="connsiteY19" fmla="*/ 3899784 h 3899784"/>
                <a:gd name="connsiteX20" fmla="*/ 5214791 w 6233962"/>
                <a:gd name="connsiteY20" fmla="*/ 3752145 h 3899784"/>
                <a:gd name="connsiteX21" fmla="*/ 5474346 w 6233962"/>
                <a:gd name="connsiteY21" fmla="*/ 3747383 h 3899784"/>
                <a:gd name="connsiteX22" fmla="*/ 5731520 w 6233962"/>
                <a:gd name="connsiteY22" fmla="*/ 3747383 h 3899784"/>
                <a:gd name="connsiteX23" fmla="*/ 5974406 w 6233962"/>
                <a:gd name="connsiteY23" fmla="*/ 3592602 h 3899784"/>
                <a:gd name="connsiteX24" fmla="*/ 6233962 w 6233962"/>
                <a:gd name="connsiteY24" fmla="*/ 3487827 h 3899784"/>
                <a:gd name="connsiteX0" fmla="*/ 0 w 6233962"/>
                <a:gd name="connsiteY0" fmla="*/ 0 h 3899784"/>
                <a:gd name="connsiteX1" fmla="*/ 215154 w 6233962"/>
                <a:gd name="connsiteY1" fmla="*/ 504685 h 3899784"/>
                <a:gd name="connsiteX2" fmla="*/ 462104 w 6233962"/>
                <a:gd name="connsiteY2" fmla="*/ 1249456 h 3899784"/>
                <a:gd name="connsiteX3" fmla="*/ 702890 w 6233962"/>
                <a:gd name="connsiteY3" fmla="*/ 1753300 h 3899784"/>
                <a:gd name="connsiteX4" fmla="*/ 957123 w 6233962"/>
                <a:gd name="connsiteY4" fmla="*/ 2149569 h 3899784"/>
                <a:gd name="connsiteX5" fmla="*/ 1200010 w 6233962"/>
                <a:gd name="connsiteY5" fmla="*/ 2530570 h 3899784"/>
                <a:gd name="connsiteX6" fmla="*/ 1447660 w 6233962"/>
                <a:gd name="connsiteY6" fmla="*/ 2930619 h 3899784"/>
                <a:gd name="connsiteX7" fmla="*/ 1716742 w 6233962"/>
                <a:gd name="connsiteY7" fmla="*/ 3047300 h 3899784"/>
                <a:gd name="connsiteX8" fmla="*/ 1966771 w 6233962"/>
                <a:gd name="connsiteY8" fmla="*/ 3285423 h 3899784"/>
                <a:gd name="connsiteX9" fmla="*/ 2235852 w 6233962"/>
                <a:gd name="connsiteY9" fmla="*/ 3459255 h 3899784"/>
                <a:gd name="connsiteX10" fmla="*/ 2512077 w 6233962"/>
                <a:gd name="connsiteY10" fmla="*/ 3406867 h 3899784"/>
                <a:gd name="connsiteX11" fmla="*/ 2766871 w 6233962"/>
                <a:gd name="connsiteY11" fmla="*/ 3440204 h 3899784"/>
                <a:gd name="connsiteX12" fmla="*/ 3055001 w 6233962"/>
                <a:gd name="connsiteY12" fmla="*/ 3511641 h 3899784"/>
                <a:gd name="connsiteX13" fmla="*/ 3326464 w 6233962"/>
                <a:gd name="connsiteY13" fmla="*/ 3580697 h 3899784"/>
                <a:gd name="connsiteX14" fmla="*/ 3569351 w 6233962"/>
                <a:gd name="connsiteY14" fmla="*/ 3583079 h 3899784"/>
                <a:gd name="connsiteX15" fmla="*/ 3843194 w 6233962"/>
                <a:gd name="connsiteY15" fmla="*/ 3756910 h 3899784"/>
                <a:gd name="connsiteX16" fmla="*/ 4131324 w 6233962"/>
                <a:gd name="connsiteY16" fmla="*/ 3778341 h 3899784"/>
                <a:gd name="connsiteX17" fmla="*/ 4398023 w 6233962"/>
                <a:gd name="connsiteY17" fmla="*/ 3821203 h 3899784"/>
                <a:gd name="connsiteX18" fmla="*/ 4662342 w 6233962"/>
                <a:gd name="connsiteY18" fmla="*/ 3742622 h 3899784"/>
                <a:gd name="connsiteX19" fmla="*/ 4936186 w 6233962"/>
                <a:gd name="connsiteY19" fmla="*/ 3899784 h 3899784"/>
                <a:gd name="connsiteX20" fmla="*/ 5214791 w 6233962"/>
                <a:gd name="connsiteY20" fmla="*/ 3752145 h 3899784"/>
                <a:gd name="connsiteX21" fmla="*/ 5474346 w 6233962"/>
                <a:gd name="connsiteY21" fmla="*/ 3747383 h 3899784"/>
                <a:gd name="connsiteX22" fmla="*/ 5731520 w 6233962"/>
                <a:gd name="connsiteY22" fmla="*/ 3747383 h 3899784"/>
                <a:gd name="connsiteX23" fmla="*/ 5974406 w 6233962"/>
                <a:gd name="connsiteY23" fmla="*/ 3592602 h 3899784"/>
                <a:gd name="connsiteX24" fmla="*/ 6233962 w 6233962"/>
                <a:gd name="connsiteY24" fmla="*/ 3487827 h 3899784"/>
                <a:gd name="connsiteX0" fmla="*/ 0 w 6276428"/>
                <a:gd name="connsiteY0" fmla="*/ 0 h 3899784"/>
                <a:gd name="connsiteX1" fmla="*/ 215154 w 6276428"/>
                <a:gd name="connsiteY1" fmla="*/ 504685 h 3899784"/>
                <a:gd name="connsiteX2" fmla="*/ 462104 w 6276428"/>
                <a:gd name="connsiteY2" fmla="*/ 1249456 h 3899784"/>
                <a:gd name="connsiteX3" fmla="*/ 702890 w 6276428"/>
                <a:gd name="connsiteY3" fmla="*/ 1753300 h 3899784"/>
                <a:gd name="connsiteX4" fmla="*/ 957123 w 6276428"/>
                <a:gd name="connsiteY4" fmla="*/ 2149569 h 3899784"/>
                <a:gd name="connsiteX5" fmla="*/ 1200010 w 6276428"/>
                <a:gd name="connsiteY5" fmla="*/ 2530570 h 3899784"/>
                <a:gd name="connsiteX6" fmla="*/ 1447660 w 6276428"/>
                <a:gd name="connsiteY6" fmla="*/ 2930619 h 3899784"/>
                <a:gd name="connsiteX7" fmla="*/ 1716742 w 6276428"/>
                <a:gd name="connsiteY7" fmla="*/ 3047300 h 3899784"/>
                <a:gd name="connsiteX8" fmla="*/ 1966771 w 6276428"/>
                <a:gd name="connsiteY8" fmla="*/ 3285423 h 3899784"/>
                <a:gd name="connsiteX9" fmla="*/ 2235852 w 6276428"/>
                <a:gd name="connsiteY9" fmla="*/ 3459255 h 3899784"/>
                <a:gd name="connsiteX10" fmla="*/ 2512077 w 6276428"/>
                <a:gd name="connsiteY10" fmla="*/ 3406867 h 3899784"/>
                <a:gd name="connsiteX11" fmla="*/ 2766871 w 6276428"/>
                <a:gd name="connsiteY11" fmla="*/ 3440204 h 3899784"/>
                <a:gd name="connsiteX12" fmla="*/ 3055001 w 6276428"/>
                <a:gd name="connsiteY12" fmla="*/ 3511641 h 3899784"/>
                <a:gd name="connsiteX13" fmla="*/ 3326464 w 6276428"/>
                <a:gd name="connsiteY13" fmla="*/ 3580697 h 3899784"/>
                <a:gd name="connsiteX14" fmla="*/ 3569351 w 6276428"/>
                <a:gd name="connsiteY14" fmla="*/ 3583079 h 3899784"/>
                <a:gd name="connsiteX15" fmla="*/ 3843194 w 6276428"/>
                <a:gd name="connsiteY15" fmla="*/ 3756910 h 3899784"/>
                <a:gd name="connsiteX16" fmla="*/ 4131324 w 6276428"/>
                <a:gd name="connsiteY16" fmla="*/ 3778341 h 3899784"/>
                <a:gd name="connsiteX17" fmla="*/ 4398023 w 6276428"/>
                <a:gd name="connsiteY17" fmla="*/ 3821203 h 3899784"/>
                <a:gd name="connsiteX18" fmla="*/ 4662342 w 6276428"/>
                <a:gd name="connsiteY18" fmla="*/ 3742622 h 3899784"/>
                <a:gd name="connsiteX19" fmla="*/ 4936186 w 6276428"/>
                <a:gd name="connsiteY19" fmla="*/ 3899784 h 3899784"/>
                <a:gd name="connsiteX20" fmla="*/ 5214791 w 6276428"/>
                <a:gd name="connsiteY20" fmla="*/ 3752145 h 3899784"/>
                <a:gd name="connsiteX21" fmla="*/ 5474346 w 6276428"/>
                <a:gd name="connsiteY21" fmla="*/ 3747383 h 3899784"/>
                <a:gd name="connsiteX22" fmla="*/ 5731520 w 6276428"/>
                <a:gd name="connsiteY22" fmla="*/ 3747383 h 3899784"/>
                <a:gd name="connsiteX23" fmla="*/ 5974406 w 6276428"/>
                <a:gd name="connsiteY23" fmla="*/ 3592602 h 3899784"/>
                <a:gd name="connsiteX24" fmla="*/ 6233962 w 6276428"/>
                <a:gd name="connsiteY24" fmla="*/ 3487827 h 3899784"/>
                <a:gd name="connsiteX25" fmla="*/ 6229200 w 6276428"/>
                <a:gd name="connsiteY25" fmla="*/ 3490208 h 3899784"/>
                <a:gd name="connsiteX0" fmla="*/ 0 w 6465936"/>
                <a:gd name="connsiteY0" fmla="*/ 0 h 3899784"/>
                <a:gd name="connsiteX1" fmla="*/ 215154 w 6465936"/>
                <a:gd name="connsiteY1" fmla="*/ 504685 h 3899784"/>
                <a:gd name="connsiteX2" fmla="*/ 462104 w 6465936"/>
                <a:gd name="connsiteY2" fmla="*/ 1249456 h 3899784"/>
                <a:gd name="connsiteX3" fmla="*/ 702890 w 6465936"/>
                <a:gd name="connsiteY3" fmla="*/ 1753300 h 3899784"/>
                <a:gd name="connsiteX4" fmla="*/ 957123 w 6465936"/>
                <a:gd name="connsiteY4" fmla="*/ 2149569 h 3899784"/>
                <a:gd name="connsiteX5" fmla="*/ 1200010 w 6465936"/>
                <a:gd name="connsiteY5" fmla="*/ 2530570 h 3899784"/>
                <a:gd name="connsiteX6" fmla="*/ 1447660 w 6465936"/>
                <a:gd name="connsiteY6" fmla="*/ 2930619 h 3899784"/>
                <a:gd name="connsiteX7" fmla="*/ 1716742 w 6465936"/>
                <a:gd name="connsiteY7" fmla="*/ 3047300 h 3899784"/>
                <a:gd name="connsiteX8" fmla="*/ 1966771 w 6465936"/>
                <a:gd name="connsiteY8" fmla="*/ 3285423 h 3899784"/>
                <a:gd name="connsiteX9" fmla="*/ 2235852 w 6465936"/>
                <a:gd name="connsiteY9" fmla="*/ 3459255 h 3899784"/>
                <a:gd name="connsiteX10" fmla="*/ 2512077 w 6465936"/>
                <a:gd name="connsiteY10" fmla="*/ 3406867 h 3899784"/>
                <a:gd name="connsiteX11" fmla="*/ 2766871 w 6465936"/>
                <a:gd name="connsiteY11" fmla="*/ 3440204 h 3899784"/>
                <a:gd name="connsiteX12" fmla="*/ 3055001 w 6465936"/>
                <a:gd name="connsiteY12" fmla="*/ 3511641 h 3899784"/>
                <a:gd name="connsiteX13" fmla="*/ 3326464 w 6465936"/>
                <a:gd name="connsiteY13" fmla="*/ 3580697 h 3899784"/>
                <a:gd name="connsiteX14" fmla="*/ 3569351 w 6465936"/>
                <a:gd name="connsiteY14" fmla="*/ 3583079 h 3899784"/>
                <a:gd name="connsiteX15" fmla="*/ 3843194 w 6465936"/>
                <a:gd name="connsiteY15" fmla="*/ 3756910 h 3899784"/>
                <a:gd name="connsiteX16" fmla="*/ 4131324 w 6465936"/>
                <a:gd name="connsiteY16" fmla="*/ 3778341 h 3899784"/>
                <a:gd name="connsiteX17" fmla="*/ 4398023 w 6465936"/>
                <a:gd name="connsiteY17" fmla="*/ 3821203 h 3899784"/>
                <a:gd name="connsiteX18" fmla="*/ 4662342 w 6465936"/>
                <a:gd name="connsiteY18" fmla="*/ 3742622 h 3899784"/>
                <a:gd name="connsiteX19" fmla="*/ 4936186 w 6465936"/>
                <a:gd name="connsiteY19" fmla="*/ 3899784 h 3899784"/>
                <a:gd name="connsiteX20" fmla="*/ 5214791 w 6465936"/>
                <a:gd name="connsiteY20" fmla="*/ 3752145 h 3899784"/>
                <a:gd name="connsiteX21" fmla="*/ 5474346 w 6465936"/>
                <a:gd name="connsiteY21" fmla="*/ 3747383 h 3899784"/>
                <a:gd name="connsiteX22" fmla="*/ 5731520 w 6465936"/>
                <a:gd name="connsiteY22" fmla="*/ 3747383 h 3899784"/>
                <a:gd name="connsiteX23" fmla="*/ 5974406 w 6465936"/>
                <a:gd name="connsiteY23" fmla="*/ 3592602 h 3899784"/>
                <a:gd name="connsiteX24" fmla="*/ 6233962 w 6465936"/>
                <a:gd name="connsiteY24" fmla="*/ 3487827 h 3899784"/>
                <a:gd name="connsiteX25" fmla="*/ 6464944 w 6465936"/>
                <a:gd name="connsiteY25" fmla="*/ 3411627 h 3899784"/>
                <a:gd name="connsiteX0" fmla="*/ 0 w 6503441"/>
                <a:gd name="connsiteY0" fmla="*/ 0 h 3899784"/>
                <a:gd name="connsiteX1" fmla="*/ 215154 w 6503441"/>
                <a:gd name="connsiteY1" fmla="*/ 504685 h 3899784"/>
                <a:gd name="connsiteX2" fmla="*/ 462104 w 6503441"/>
                <a:gd name="connsiteY2" fmla="*/ 1249456 h 3899784"/>
                <a:gd name="connsiteX3" fmla="*/ 702890 w 6503441"/>
                <a:gd name="connsiteY3" fmla="*/ 1753300 h 3899784"/>
                <a:gd name="connsiteX4" fmla="*/ 957123 w 6503441"/>
                <a:gd name="connsiteY4" fmla="*/ 2149569 h 3899784"/>
                <a:gd name="connsiteX5" fmla="*/ 1200010 w 6503441"/>
                <a:gd name="connsiteY5" fmla="*/ 2530570 h 3899784"/>
                <a:gd name="connsiteX6" fmla="*/ 1447660 w 6503441"/>
                <a:gd name="connsiteY6" fmla="*/ 2930619 h 3899784"/>
                <a:gd name="connsiteX7" fmla="*/ 1716742 w 6503441"/>
                <a:gd name="connsiteY7" fmla="*/ 3047300 h 3899784"/>
                <a:gd name="connsiteX8" fmla="*/ 1966771 w 6503441"/>
                <a:gd name="connsiteY8" fmla="*/ 3285423 h 3899784"/>
                <a:gd name="connsiteX9" fmla="*/ 2235852 w 6503441"/>
                <a:gd name="connsiteY9" fmla="*/ 3459255 h 3899784"/>
                <a:gd name="connsiteX10" fmla="*/ 2512077 w 6503441"/>
                <a:gd name="connsiteY10" fmla="*/ 3406867 h 3899784"/>
                <a:gd name="connsiteX11" fmla="*/ 2766871 w 6503441"/>
                <a:gd name="connsiteY11" fmla="*/ 3440204 h 3899784"/>
                <a:gd name="connsiteX12" fmla="*/ 3055001 w 6503441"/>
                <a:gd name="connsiteY12" fmla="*/ 3511641 h 3899784"/>
                <a:gd name="connsiteX13" fmla="*/ 3326464 w 6503441"/>
                <a:gd name="connsiteY13" fmla="*/ 3580697 h 3899784"/>
                <a:gd name="connsiteX14" fmla="*/ 3569351 w 6503441"/>
                <a:gd name="connsiteY14" fmla="*/ 3583079 h 3899784"/>
                <a:gd name="connsiteX15" fmla="*/ 3843194 w 6503441"/>
                <a:gd name="connsiteY15" fmla="*/ 3756910 h 3899784"/>
                <a:gd name="connsiteX16" fmla="*/ 4131324 w 6503441"/>
                <a:gd name="connsiteY16" fmla="*/ 3778341 h 3899784"/>
                <a:gd name="connsiteX17" fmla="*/ 4398023 w 6503441"/>
                <a:gd name="connsiteY17" fmla="*/ 3821203 h 3899784"/>
                <a:gd name="connsiteX18" fmla="*/ 4662342 w 6503441"/>
                <a:gd name="connsiteY18" fmla="*/ 3742622 h 3899784"/>
                <a:gd name="connsiteX19" fmla="*/ 4936186 w 6503441"/>
                <a:gd name="connsiteY19" fmla="*/ 3899784 h 3899784"/>
                <a:gd name="connsiteX20" fmla="*/ 5214791 w 6503441"/>
                <a:gd name="connsiteY20" fmla="*/ 3752145 h 3899784"/>
                <a:gd name="connsiteX21" fmla="*/ 5474346 w 6503441"/>
                <a:gd name="connsiteY21" fmla="*/ 3747383 h 3899784"/>
                <a:gd name="connsiteX22" fmla="*/ 5731520 w 6503441"/>
                <a:gd name="connsiteY22" fmla="*/ 3747383 h 3899784"/>
                <a:gd name="connsiteX23" fmla="*/ 5974406 w 6503441"/>
                <a:gd name="connsiteY23" fmla="*/ 3592602 h 3899784"/>
                <a:gd name="connsiteX24" fmla="*/ 6233962 w 6503441"/>
                <a:gd name="connsiteY24" fmla="*/ 3487827 h 3899784"/>
                <a:gd name="connsiteX25" fmla="*/ 6464944 w 6503441"/>
                <a:gd name="connsiteY25" fmla="*/ 3411627 h 3899784"/>
                <a:gd name="connsiteX26" fmla="*/ 6464943 w 6503441"/>
                <a:gd name="connsiteY26" fmla="*/ 3414008 h 3899784"/>
                <a:gd name="connsiteX0" fmla="*/ 0 w 6695924"/>
                <a:gd name="connsiteY0" fmla="*/ 0 h 3899784"/>
                <a:gd name="connsiteX1" fmla="*/ 215154 w 6695924"/>
                <a:gd name="connsiteY1" fmla="*/ 504685 h 3899784"/>
                <a:gd name="connsiteX2" fmla="*/ 462104 w 6695924"/>
                <a:gd name="connsiteY2" fmla="*/ 1249456 h 3899784"/>
                <a:gd name="connsiteX3" fmla="*/ 702890 w 6695924"/>
                <a:gd name="connsiteY3" fmla="*/ 1753300 h 3899784"/>
                <a:gd name="connsiteX4" fmla="*/ 957123 w 6695924"/>
                <a:gd name="connsiteY4" fmla="*/ 2149569 h 3899784"/>
                <a:gd name="connsiteX5" fmla="*/ 1200010 w 6695924"/>
                <a:gd name="connsiteY5" fmla="*/ 2530570 h 3899784"/>
                <a:gd name="connsiteX6" fmla="*/ 1447660 w 6695924"/>
                <a:gd name="connsiteY6" fmla="*/ 2930619 h 3899784"/>
                <a:gd name="connsiteX7" fmla="*/ 1716742 w 6695924"/>
                <a:gd name="connsiteY7" fmla="*/ 3047300 h 3899784"/>
                <a:gd name="connsiteX8" fmla="*/ 1966771 w 6695924"/>
                <a:gd name="connsiteY8" fmla="*/ 3285423 h 3899784"/>
                <a:gd name="connsiteX9" fmla="*/ 2235852 w 6695924"/>
                <a:gd name="connsiteY9" fmla="*/ 3459255 h 3899784"/>
                <a:gd name="connsiteX10" fmla="*/ 2512077 w 6695924"/>
                <a:gd name="connsiteY10" fmla="*/ 3406867 h 3899784"/>
                <a:gd name="connsiteX11" fmla="*/ 2766871 w 6695924"/>
                <a:gd name="connsiteY11" fmla="*/ 3440204 h 3899784"/>
                <a:gd name="connsiteX12" fmla="*/ 3055001 w 6695924"/>
                <a:gd name="connsiteY12" fmla="*/ 3511641 h 3899784"/>
                <a:gd name="connsiteX13" fmla="*/ 3326464 w 6695924"/>
                <a:gd name="connsiteY13" fmla="*/ 3580697 h 3899784"/>
                <a:gd name="connsiteX14" fmla="*/ 3569351 w 6695924"/>
                <a:gd name="connsiteY14" fmla="*/ 3583079 h 3899784"/>
                <a:gd name="connsiteX15" fmla="*/ 3843194 w 6695924"/>
                <a:gd name="connsiteY15" fmla="*/ 3756910 h 3899784"/>
                <a:gd name="connsiteX16" fmla="*/ 4131324 w 6695924"/>
                <a:gd name="connsiteY16" fmla="*/ 3778341 h 3899784"/>
                <a:gd name="connsiteX17" fmla="*/ 4398023 w 6695924"/>
                <a:gd name="connsiteY17" fmla="*/ 3821203 h 3899784"/>
                <a:gd name="connsiteX18" fmla="*/ 4662342 w 6695924"/>
                <a:gd name="connsiteY18" fmla="*/ 3742622 h 3899784"/>
                <a:gd name="connsiteX19" fmla="*/ 4936186 w 6695924"/>
                <a:gd name="connsiteY19" fmla="*/ 3899784 h 3899784"/>
                <a:gd name="connsiteX20" fmla="*/ 5214791 w 6695924"/>
                <a:gd name="connsiteY20" fmla="*/ 3752145 h 3899784"/>
                <a:gd name="connsiteX21" fmla="*/ 5474346 w 6695924"/>
                <a:gd name="connsiteY21" fmla="*/ 3747383 h 3899784"/>
                <a:gd name="connsiteX22" fmla="*/ 5731520 w 6695924"/>
                <a:gd name="connsiteY22" fmla="*/ 3747383 h 3899784"/>
                <a:gd name="connsiteX23" fmla="*/ 5974406 w 6695924"/>
                <a:gd name="connsiteY23" fmla="*/ 3592602 h 3899784"/>
                <a:gd name="connsiteX24" fmla="*/ 6233962 w 6695924"/>
                <a:gd name="connsiteY24" fmla="*/ 3487827 h 3899784"/>
                <a:gd name="connsiteX25" fmla="*/ 6464944 w 6695924"/>
                <a:gd name="connsiteY25" fmla="*/ 3411627 h 3899784"/>
                <a:gd name="connsiteX26" fmla="*/ 6695924 w 6695924"/>
                <a:gd name="connsiteY26" fmla="*/ 3385433 h 3899784"/>
                <a:gd name="connsiteX0" fmla="*/ 0 w 6695924"/>
                <a:gd name="connsiteY0" fmla="*/ 0 h 3899784"/>
                <a:gd name="connsiteX1" fmla="*/ 215154 w 6695924"/>
                <a:gd name="connsiteY1" fmla="*/ 504685 h 3899784"/>
                <a:gd name="connsiteX2" fmla="*/ 462104 w 6695924"/>
                <a:gd name="connsiteY2" fmla="*/ 1249456 h 3899784"/>
                <a:gd name="connsiteX3" fmla="*/ 702890 w 6695924"/>
                <a:gd name="connsiteY3" fmla="*/ 1753300 h 3899784"/>
                <a:gd name="connsiteX4" fmla="*/ 957123 w 6695924"/>
                <a:gd name="connsiteY4" fmla="*/ 2149569 h 3899784"/>
                <a:gd name="connsiteX5" fmla="*/ 1200010 w 6695924"/>
                <a:gd name="connsiteY5" fmla="*/ 2530570 h 3899784"/>
                <a:gd name="connsiteX6" fmla="*/ 1447660 w 6695924"/>
                <a:gd name="connsiteY6" fmla="*/ 2930619 h 3899784"/>
                <a:gd name="connsiteX7" fmla="*/ 1716742 w 6695924"/>
                <a:gd name="connsiteY7" fmla="*/ 3047300 h 3899784"/>
                <a:gd name="connsiteX8" fmla="*/ 1966771 w 6695924"/>
                <a:gd name="connsiteY8" fmla="*/ 3285423 h 3899784"/>
                <a:gd name="connsiteX9" fmla="*/ 2235852 w 6695924"/>
                <a:gd name="connsiteY9" fmla="*/ 3459255 h 3899784"/>
                <a:gd name="connsiteX10" fmla="*/ 2512077 w 6695924"/>
                <a:gd name="connsiteY10" fmla="*/ 3406867 h 3899784"/>
                <a:gd name="connsiteX11" fmla="*/ 2766871 w 6695924"/>
                <a:gd name="connsiteY11" fmla="*/ 3440204 h 3899784"/>
                <a:gd name="connsiteX12" fmla="*/ 3055001 w 6695924"/>
                <a:gd name="connsiteY12" fmla="*/ 3511641 h 3899784"/>
                <a:gd name="connsiteX13" fmla="*/ 3326464 w 6695924"/>
                <a:gd name="connsiteY13" fmla="*/ 3580697 h 3899784"/>
                <a:gd name="connsiteX14" fmla="*/ 3569351 w 6695924"/>
                <a:gd name="connsiteY14" fmla="*/ 3583079 h 3899784"/>
                <a:gd name="connsiteX15" fmla="*/ 3843194 w 6695924"/>
                <a:gd name="connsiteY15" fmla="*/ 3756910 h 3899784"/>
                <a:gd name="connsiteX16" fmla="*/ 4131324 w 6695924"/>
                <a:gd name="connsiteY16" fmla="*/ 3778341 h 3899784"/>
                <a:gd name="connsiteX17" fmla="*/ 4398023 w 6695924"/>
                <a:gd name="connsiteY17" fmla="*/ 3821203 h 3899784"/>
                <a:gd name="connsiteX18" fmla="*/ 4662342 w 6695924"/>
                <a:gd name="connsiteY18" fmla="*/ 3742622 h 3899784"/>
                <a:gd name="connsiteX19" fmla="*/ 4936186 w 6695924"/>
                <a:gd name="connsiteY19" fmla="*/ 3899784 h 3899784"/>
                <a:gd name="connsiteX20" fmla="*/ 5214791 w 6695924"/>
                <a:gd name="connsiteY20" fmla="*/ 3752145 h 3899784"/>
                <a:gd name="connsiteX21" fmla="*/ 5474346 w 6695924"/>
                <a:gd name="connsiteY21" fmla="*/ 3747383 h 3899784"/>
                <a:gd name="connsiteX22" fmla="*/ 5731520 w 6695924"/>
                <a:gd name="connsiteY22" fmla="*/ 3747383 h 3899784"/>
                <a:gd name="connsiteX23" fmla="*/ 5974406 w 6695924"/>
                <a:gd name="connsiteY23" fmla="*/ 3592602 h 3899784"/>
                <a:gd name="connsiteX24" fmla="*/ 6233962 w 6695924"/>
                <a:gd name="connsiteY24" fmla="*/ 3487827 h 3899784"/>
                <a:gd name="connsiteX25" fmla="*/ 6464944 w 6695924"/>
                <a:gd name="connsiteY25" fmla="*/ 3411627 h 3899784"/>
                <a:gd name="connsiteX26" fmla="*/ 6695924 w 6695924"/>
                <a:gd name="connsiteY26" fmla="*/ 3385433 h 3899784"/>
                <a:gd name="connsiteX0" fmla="*/ 0 w 7141218"/>
                <a:gd name="connsiteY0" fmla="*/ 0 h 4054565"/>
                <a:gd name="connsiteX1" fmla="*/ 660448 w 7141218"/>
                <a:gd name="connsiteY1" fmla="*/ 659466 h 4054565"/>
                <a:gd name="connsiteX2" fmla="*/ 907398 w 7141218"/>
                <a:gd name="connsiteY2" fmla="*/ 1404237 h 4054565"/>
                <a:gd name="connsiteX3" fmla="*/ 1148184 w 7141218"/>
                <a:gd name="connsiteY3" fmla="*/ 1908081 h 4054565"/>
                <a:gd name="connsiteX4" fmla="*/ 1402417 w 7141218"/>
                <a:gd name="connsiteY4" fmla="*/ 2304350 h 4054565"/>
                <a:gd name="connsiteX5" fmla="*/ 1645304 w 7141218"/>
                <a:gd name="connsiteY5" fmla="*/ 2685351 h 4054565"/>
                <a:gd name="connsiteX6" fmla="*/ 1892954 w 7141218"/>
                <a:gd name="connsiteY6" fmla="*/ 3085400 h 4054565"/>
                <a:gd name="connsiteX7" fmla="*/ 2162036 w 7141218"/>
                <a:gd name="connsiteY7" fmla="*/ 3202081 h 4054565"/>
                <a:gd name="connsiteX8" fmla="*/ 2412065 w 7141218"/>
                <a:gd name="connsiteY8" fmla="*/ 3440204 h 4054565"/>
                <a:gd name="connsiteX9" fmla="*/ 2681146 w 7141218"/>
                <a:gd name="connsiteY9" fmla="*/ 3614036 h 4054565"/>
                <a:gd name="connsiteX10" fmla="*/ 2957371 w 7141218"/>
                <a:gd name="connsiteY10" fmla="*/ 3561648 h 4054565"/>
                <a:gd name="connsiteX11" fmla="*/ 3212165 w 7141218"/>
                <a:gd name="connsiteY11" fmla="*/ 3594985 h 4054565"/>
                <a:gd name="connsiteX12" fmla="*/ 3500295 w 7141218"/>
                <a:gd name="connsiteY12" fmla="*/ 3666422 h 4054565"/>
                <a:gd name="connsiteX13" fmla="*/ 3771758 w 7141218"/>
                <a:gd name="connsiteY13" fmla="*/ 3735478 h 4054565"/>
                <a:gd name="connsiteX14" fmla="*/ 4014645 w 7141218"/>
                <a:gd name="connsiteY14" fmla="*/ 3737860 h 4054565"/>
                <a:gd name="connsiteX15" fmla="*/ 4288488 w 7141218"/>
                <a:gd name="connsiteY15" fmla="*/ 3911691 h 4054565"/>
                <a:gd name="connsiteX16" fmla="*/ 4576618 w 7141218"/>
                <a:gd name="connsiteY16" fmla="*/ 3933122 h 4054565"/>
                <a:gd name="connsiteX17" fmla="*/ 4843317 w 7141218"/>
                <a:gd name="connsiteY17" fmla="*/ 3975984 h 4054565"/>
                <a:gd name="connsiteX18" fmla="*/ 5107636 w 7141218"/>
                <a:gd name="connsiteY18" fmla="*/ 3897403 h 4054565"/>
                <a:gd name="connsiteX19" fmla="*/ 5381480 w 7141218"/>
                <a:gd name="connsiteY19" fmla="*/ 4054565 h 4054565"/>
                <a:gd name="connsiteX20" fmla="*/ 5660085 w 7141218"/>
                <a:gd name="connsiteY20" fmla="*/ 3906926 h 4054565"/>
                <a:gd name="connsiteX21" fmla="*/ 5919640 w 7141218"/>
                <a:gd name="connsiteY21" fmla="*/ 3902164 h 4054565"/>
                <a:gd name="connsiteX22" fmla="*/ 6176814 w 7141218"/>
                <a:gd name="connsiteY22" fmla="*/ 3902164 h 4054565"/>
                <a:gd name="connsiteX23" fmla="*/ 6419700 w 7141218"/>
                <a:gd name="connsiteY23" fmla="*/ 3747383 h 4054565"/>
                <a:gd name="connsiteX24" fmla="*/ 6679256 w 7141218"/>
                <a:gd name="connsiteY24" fmla="*/ 3642608 h 4054565"/>
                <a:gd name="connsiteX25" fmla="*/ 6910238 w 7141218"/>
                <a:gd name="connsiteY25" fmla="*/ 3566408 h 4054565"/>
                <a:gd name="connsiteX26" fmla="*/ 7141218 w 7141218"/>
                <a:gd name="connsiteY26" fmla="*/ 3540214 h 4054565"/>
                <a:gd name="connsiteX0" fmla="*/ 0 w 7141218"/>
                <a:gd name="connsiteY0" fmla="*/ 0 h 4054565"/>
                <a:gd name="connsiteX1" fmla="*/ 253254 w 7141218"/>
                <a:gd name="connsiteY1" fmla="*/ 411816 h 4054565"/>
                <a:gd name="connsiteX2" fmla="*/ 907398 w 7141218"/>
                <a:gd name="connsiteY2" fmla="*/ 1404237 h 4054565"/>
                <a:gd name="connsiteX3" fmla="*/ 1148184 w 7141218"/>
                <a:gd name="connsiteY3" fmla="*/ 1908081 h 4054565"/>
                <a:gd name="connsiteX4" fmla="*/ 1402417 w 7141218"/>
                <a:gd name="connsiteY4" fmla="*/ 2304350 h 4054565"/>
                <a:gd name="connsiteX5" fmla="*/ 1645304 w 7141218"/>
                <a:gd name="connsiteY5" fmla="*/ 2685351 h 4054565"/>
                <a:gd name="connsiteX6" fmla="*/ 1892954 w 7141218"/>
                <a:gd name="connsiteY6" fmla="*/ 3085400 h 4054565"/>
                <a:gd name="connsiteX7" fmla="*/ 2162036 w 7141218"/>
                <a:gd name="connsiteY7" fmla="*/ 3202081 h 4054565"/>
                <a:gd name="connsiteX8" fmla="*/ 2412065 w 7141218"/>
                <a:gd name="connsiteY8" fmla="*/ 3440204 h 4054565"/>
                <a:gd name="connsiteX9" fmla="*/ 2681146 w 7141218"/>
                <a:gd name="connsiteY9" fmla="*/ 3614036 h 4054565"/>
                <a:gd name="connsiteX10" fmla="*/ 2957371 w 7141218"/>
                <a:gd name="connsiteY10" fmla="*/ 3561648 h 4054565"/>
                <a:gd name="connsiteX11" fmla="*/ 3212165 w 7141218"/>
                <a:gd name="connsiteY11" fmla="*/ 3594985 h 4054565"/>
                <a:gd name="connsiteX12" fmla="*/ 3500295 w 7141218"/>
                <a:gd name="connsiteY12" fmla="*/ 3666422 h 4054565"/>
                <a:gd name="connsiteX13" fmla="*/ 3771758 w 7141218"/>
                <a:gd name="connsiteY13" fmla="*/ 3735478 h 4054565"/>
                <a:gd name="connsiteX14" fmla="*/ 4014645 w 7141218"/>
                <a:gd name="connsiteY14" fmla="*/ 3737860 h 4054565"/>
                <a:gd name="connsiteX15" fmla="*/ 4288488 w 7141218"/>
                <a:gd name="connsiteY15" fmla="*/ 3911691 h 4054565"/>
                <a:gd name="connsiteX16" fmla="*/ 4576618 w 7141218"/>
                <a:gd name="connsiteY16" fmla="*/ 3933122 h 4054565"/>
                <a:gd name="connsiteX17" fmla="*/ 4843317 w 7141218"/>
                <a:gd name="connsiteY17" fmla="*/ 3975984 h 4054565"/>
                <a:gd name="connsiteX18" fmla="*/ 5107636 w 7141218"/>
                <a:gd name="connsiteY18" fmla="*/ 3897403 h 4054565"/>
                <a:gd name="connsiteX19" fmla="*/ 5381480 w 7141218"/>
                <a:gd name="connsiteY19" fmla="*/ 4054565 h 4054565"/>
                <a:gd name="connsiteX20" fmla="*/ 5660085 w 7141218"/>
                <a:gd name="connsiteY20" fmla="*/ 3906926 h 4054565"/>
                <a:gd name="connsiteX21" fmla="*/ 5919640 w 7141218"/>
                <a:gd name="connsiteY21" fmla="*/ 3902164 h 4054565"/>
                <a:gd name="connsiteX22" fmla="*/ 6176814 w 7141218"/>
                <a:gd name="connsiteY22" fmla="*/ 3902164 h 4054565"/>
                <a:gd name="connsiteX23" fmla="*/ 6419700 w 7141218"/>
                <a:gd name="connsiteY23" fmla="*/ 3747383 h 4054565"/>
                <a:gd name="connsiteX24" fmla="*/ 6679256 w 7141218"/>
                <a:gd name="connsiteY24" fmla="*/ 3642608 h 4054565"/>
                <a:gd name="connsiteX25" fmla="*/ 6910238 w 7141218"/>
                <a:gd name="connsiteY25" fmla="*/ 3566408 h 4054565"/>
                <a:gd name="connsiteX26" fmla="*/ 7141218 w 7141218"/>
                <a:gd name="connsiteY26" fmla="*/ 3540214 h 4054565"/>
                <a:gd name="connsiteX0" fmla="*/ 0 w 7141218"/>
                <a:gd name="connsiteY0" fmla="*/ 0 h 4054565"/>
                <a:gd name="connsiteX1" fmla="*/ 253254 w 7141218"/>
                <a:gd name="connsiteY1" fmla="*/ 411816 h 4054565"/>
                <a:gd name="connsiteX2" fmla="*/ 481154 w 7141218"/>
                <a:gd name="connsiteY2" fmla="*/ 837499 h 4054565"/>
                <a:gd name="connsiteX3" fmla="*/ 1148184 w 7141218"/>
                <a:gd name="connsiteY3" fmla="*/ 1908081 h 4054565"/>
                <a:gd name="connsiteX4" fmla="*/ 1402417 w 7141218"/>
                <a:gd name="connsiteY4" fmla="*/ 2304350 h 4054565"/>
                <a:gd name="connsiteX5" fmla="*/ 1645304 w 7141218"/>
                <a:gd name="connsiteY5" fmla="*/ 2685351 h 4054565"/>
                <a:gd name="connsiteX6" fmla="*/ 1892954 w 7141218"/>
                <a:gd name="connsiteY6" fmla="*/ 3085400 h 4054565"/>
                <a:gd name="connsiteX7" fmla="*/ 2162036 w 7141218"/>
                <a:gd name="connsiteY7" fmla="*/ 3202081 h 4054565"/>
                <a:gd name="connsiteX8" fmla="*/ 2412065 w 7141218"/>
                <a:gd name="connsiteY8" fmla="*/ 3440204 h 4054565"/>
                <a:gd name="connsiteX9" fmla="*/ 2681146 w 7141218"/>
                <a:gd name="connsiteY9" fmla="*/ 3614036 h 4054565"/>
                <a:gd name="connsiteX10" fmla="*/ 2957371 w 7141218"/>
                <a:gd name="connsiteY10" fmla="*/ 3561648 h 4054565"/>
                <a:gd name="connsiteX11" fmla="*/ 3212165 w 7141218"/>
                <a:gd name="connsiteY11" fmla="*/ 3594985 h 4054565"/>
                <a:gd name="connsiteX12" fmla="*/ 3500295 w 7141218"/>
                <a:gd name="connsiteY12" fmla="*/ 3666422 h 4054565"/>
                <a:gd name="connsiteX13" fmla="*/ 3771758 w 7141218"/>
                <a:gd name="connsiteY13" fmla="*/ 3735478 h 4054565"/>
                <a:gd name="connsiteX14" fmla="*/ 4014645 w 7141218"/>
                <a:gd name="connsiteY14" fmla="*/ 3737860 h 4054565"/>
                <a:gd name="connsiteX15" fmla="*/ 4288488 w 7141218"/>
                <a:gd name="connsiteY15" fmla="*/ 3911691 h 4054565"/>
                <a:gd name="connsiteX16" fmla="*/ 4576618 w 7141218"/>
                <a:gd name="connsiteY16" fmla="*/ 3933122 h 4054565"/>
                <a:gd name="connsiteX17" fmla="*/ 4843317 w 7141218"/>
                <a:gd name="connsiteY17" fmla="*/ 3975984 h 4054565"/>
                <a:gd name="connsiteX18" fmla="*/ 5107636 w 7141218"/>
                <a:gd name="connsiteY18" fmla="*/ 3897403 h 4054565"/>
                <a:gd name="connsiteX19" fmla="*/ 5381480 w 7141218"/>
                <a:gd name="connsiteY19" fmla="*/ 4054565 h 4054565"/>
                <a:gd name="connsiteX20" fmla="*/ 5660085 w 7141218"/>
                <a:gd name="connsiteY20" fmla="*/ 3906926 h 4054565"/>
                <a:gd name="connsiteX21" fmla="*/ 5919640 w 7141218"/>
                <a:gd name="connsiteY21" fmla="*/ 3902164 h 4054565"/>
                <a:gd name="connsiteX22" fmla="*/ 6176814 w 7141218"/>
                <a:gd name="connsiteY22" fmla="*/ 3902164 h 4054565"/>
                <a:gd name="connsiteX23" fmla="*/ 6419700 w 7141218"/>
                <a:gd name="connsiteY23" fmla="*/ 3747383 h 4054565"/>
                <a:gd name="connsiteX24" fmla="*/ 6679256 w 7141218"/>
                <a:gd name="connsiteY24" fmla="*/ 3642608 h 4054565"/>
                <a:gd name="connsiteX25" fmla="*/ 6910238 w 7141218"/>
                <a:gd name="connsiteY25" fmla="*/ 3566408 h 4054565"/>
                <a:gd name="connsiteX26" fmla="*/ 7141218 w 7141218"/>
                <a:gd name="connsiteY26" fmla="*/ 3540214 h 4054565"/>
                <a:gd name="connsiteX0" fmla="*/ 0 w 7141218"/>
                <a:gd name="connsiteY0" fmla="*/ 0 h 4054565"/>
                <a:gd name="connsiteX1" fmla="*/ 253254 w 7141218"/>
                <a:gd name="connsiteY1" fmla="*/ 411816 h 4054565"/>
                <a:gd name="connsiteX2" fmla="*/ 481154 w 7141218"/>
                <a:gd name="connsiteY2" fmla="*/ 837499 h 4054565"/>
                <a:gd name="connsiteX3" fmla="*/ 719559 w 7141218"/>
                <a:gd name="connsiteY3" fmla="*/ 1067500 h 4054565"/>
                <a:gd name="connsiteX4" fmla="*/ 1402417 w 7141218"/>
                <a:gd name="connsiteY4" fmla="*/ 2304350 h 4054565"/>
                <a:gd name="connsiteX5" fmla="*/ 1645304 w 7141218"/>
                <a:gd name="connsiteY5" fmla="*/ 2685351 h 4054565"/>
                <a:gd name="connsiteX6" fmla="*/ 1892954 w 7141218"/>
                <a:gd name="connsiteY6" fmla="*/ 3085400 h 4054565"/>
                <a:gd name="connsiteX7" fmla="*/ 2162036 w 7141218"/>
                <a:gd name="connsiteY7" fmla="*/ 3202081 h 4054565"/>
                <a:gd name="connsiteX8" fmla="*/ 2412065 w 7141218"/>
                <a:gd name="connsiteY8" fmla="*/ 3440204 h 4054565"/>
                <a:gd name="connsiteX9" fmla="*/ 2681146 w 7141218"/>
                <a:gd name="connsiteY9" fmla="*/ 3614036 h 4054565"/>
                <a:gd name="connsiteX10" fmla="*/ 2957371 w 7141218"/>
                <a:gd name="connsiteY10" fmla="*/ 3561648 h 4054565"/>
                <a:gd name="connsiteX11" fmla="*/ 3212165 w 7141218"/>
                <a:gd name="connsiteY11" fmla="*/ 3594985 h 4054565"/>
                <a:gd name="connsiteX12" fmla="*/ 3500295 w 7141218"/>
                <a:gd name="connsiteY12" fmla="*/ 3666422 h 4054565"/>
                <a:gd name="connsiteX13" fmla="*/ 3771758 w 7141218"/>
                <a:gd name="connsiteY13" fmla="*/ 3735478 h 4054565"/>
                <a:gd name="connsiteX14" fmla="*/ 4014645 w 7141218"/>
                <a:gd name="connsiteY14" fmla="*/ 3737860 h 4054565"/>
                <a:gd name="connsiteX15" fmla="*/ 4288488 w 7141218"/>
                <a:gd name="connsiteY15" fmla="*/ 3911691 h 4054565"/>
                <a:gd name="connsiteX16" fmla="*/ 4576618 w 7141218"/>
                <a:gd name="connsiteY16" fmla="*/ 3933122 h 4054565"/>
                <a:gd name="connsiteX17" fmla="*/ 4843317 w 7141218"/>
                <a:gd name="connsiteY17" fmla="*/ 3975984 h 4054565"/>
                <a:gd name="connsiteX18" fmla="*/ 5107636 w 7141218"/>
                <a:gd name="connsiteY18" fmla="*/ 3897403 h 4054565"/>
                <a:gd name="connsiteX19" fmla="*/ 5381480 w 7141218"/>
                <a:gd name="connsiteY19" fmla="*/ 4054565 h 4054565"/>
                <a:gd name="connsiteX20" fmla="*/ 5660085 w 7141218"/>
                <a:gd name="connsiteY20" fmla="*/ 3906926 h 4054565"/>
                <a:gd name="connsiteX21" fmla="*/ 5919640 w 7141218"/>
                <a:gd name="connsiteY21" fmla="*/ 3902164 h 4054565"/>
                <a:gd name="connsiteX22" fmla="*/ 6176814 w 7141218"/>
                <a:gd name="connsiteY22" fmla="*/ 3902164 h 4054565"/>
                <a:gd name="connsiteX23" fmla="*/ 6419700 w 7141218"/>
                <a:gd name="connsiteY23" fmla="*/ 3747383 h 4054565"/>
                <a:gd name="connsiteX24" fmla="*/ 6679256 w 7141218"/>
                <a:gd name="connsiteY24" fmla="*/ 3642608 h 4054565"/>
                <a:gd name="connsiteX25" fmla="*/ 6910238 w 7141218"/>
                <a:gd name="connsiteY25" fmla="*/ 3566408 h 4054565"/>
                <a:gd name="connsiteX26" fmla="*/ 7141218 w 7141218"/>
                <a:gd name="connsiteY26" fmla="*/ 3540214 h 4054565"/>
                <a:gd name="connsiteX0" fmla="*/ 0 w 7141218"/>
                <a:gd name="connsiteY0" fmla="*/ 0 h 4054565"/>
                <a:gd name="connsiteX1" fmla="*/ 253254 w 7141218"/>
                <a:gd name="connsiteY1" fmla="*/ 411816 h 4054565"/>
                <a:gd name="connsiteX2" fmla="*/ 481154 w 7141218"/>
                <a:gd name="connsiteY2" fmla="*/ 837499 h 4054565"/>
                <a:gd name="connsiteX3" fmla="*/ 719559 w 7141218"/>
                <a:gd name="connsiteY3" fmla="*/ 1067500 h 4054565"/>
                <a:gd name="connsiteX4" fmla="*/ 985698 w 7141218"/>
                <a:gd name="connsiteY4" fmla="*/ 1261363 h 4054565"/>
                <a:gd name="connsiteX5" fmla="*/ 1645304 w 7141218"/>
                <a:gd name="connsiteY5" fmla="*/ 2685351 h 4054565"/>
                <a:gd name="connsiteX6" fmla="*/ 1892954 w 7141218"/>
                <a:gd name="connsiteY6" fmla="*/ 3085400 h 4054565"/>
                <a:gd name="connsiteX7" fmla="*/ 2162036 w 7141218"/>
                <a:gd name="connsiteY7" fmla="*/ 3202081 h 4054565"/>
                <a:gd name="connsiteX8" fmla="*/ 2412065 w 7141218"/>
                <a:gd name="connsiteY8" fmla="*/ 3440204 h 4054565"/>
                <a:gd name="connsiteX9" fmla="*/ 2681146 w 7141218"/>
                <a:gd name="connsiteY9" fmla="*/ 3614036 h 4054565"/>
                <a:gd name="connsiteX10" fmla="*/ 2957371 w 7141218"/>
                <a:gd name="connsiteY10" fmla="*/ 3561648 h 4054565"/>
                <a:gd name="connsiteX11" fmla="*/ 3212165 w 7141218"/>
                <a:gd name="connsiteY11" fmla="*/ 3594985 h 4054565"/>
                <a:gd name="connsiteX12" fmla="*/ 3500295 w 7141218"/>
                <a:gd name="connsiteY12" fmla="*/ 3666422 h 4054565"/>
                <a:gd name="connsiteX13" fmla="*/ 3771758 w 7141218"/>
                <a:gd name="connsiteY13" fmla="*/ 3735478 h 4054565"/>
                <a:gd name="connsiteX14" fmla="*/ 4014645 w 7141218"/>
                <a:gd name="connsiteY14" fmla="*/ 3737860 h 4054565"/>
                <a:gd name="connsiteX15" fmla="*/ 4288488 w 7141218"/>
                <a:gd name="connsiteY15" fmla="*/ 3911691 h 4054565"/>
                <a:gd name="connsiteX16" fmla="*/ 4576618 w 7141218"/>
                <a:gd name="connsiteY16" fmla="*/ 3933122 h 4054565"/>
                <a:gd name="connsiteX17" fmla="*/ 4843317 w 7141218"/>
                <a:gd name="connsiteY17" fmla="*/ 3975984 h 4054565"/>
                <a:gd name="connsiteX18" fmla="*/ 5107636 w 7141218"/>
                <a:gd name="connsiteY18" fmla="*/ 3897403 h 4054565"/>
                <a:gd name="connsiteX19" fmla="*/ 5381480 w 7141218"/>
                <a:gd name="connsiteY19" fmla="*/ 4054565 h 4054565"/>
                <a:gd name="connsiteX20" fmla="*/ 5660085 w 7141218"/>
                <a:gd name="connsiteY20" fmla="*/ 3906926 h 4054565"/>
                <a:gd name="connsiteX21" fmla="*/ 5919640 w 7141218"/>
                <a:gd name="connsiteY21" fmla="*/ 3902164 h 4054565"/>
                <a:gd name="connsiteX22" fmla="*/ 6176814 w 7141218"/>
                <a:gd name="connsiteY22" fmla="*/ 3902164 h 4054565"/>
                <a:gd name="connsiteX23" fmla="*/ 6419700 w 7141218"/>
                <a:gd name="connsiteY23" fmla="*/ 3747383 h 4054565"/>
                <a:gd name="connsiteX24" fmla="*/ 6679256 w 7141218"/>
                <a:gd name="connsiteY24" fmla="*/ 3642608 h 4054565"/>
                <a:gd name="connsiteX25" fmla="*/ 6910238 w 7141218"/>
                <a:gd name="connsiteY25" fmla="*/ 3566408 h 4054565"/>
                <a:gd name="connsiteX26" fmla="*/ 7141218 w 7141218"/>
                <a:gd name="connsiteY26" fmla="*/ 3540214 h 4054565"/>
                <a:gd name="connsiteX0" fmla="*/ 0 w 7141218"/>
                <a:gd name="connsiteY0" fmla="*/ 0 h 4054565"/>
                <a:gd name="connsiteX1" fmla="*/ 253254 w 7141218"/>
                <a:gd name="connsiteY1" fmla="*/ 411816 h 4054565"/>
                <a:gd name="connsiteX2" fmla="*/ 481154 w 7141218"/>
                <a:gd name="connsiteY2" fmla="*/ 837499 h 4054565"/>
                <a:gd name="connsiteX3" fmla="*/ 719559 w 7141218"/>
                <a:gd name="connsiteY3" fmla="*/ 1067500 h 4054565"/>
                <a:gd name="connsiteX4" fmla="*/ 985698 w 7141218"/>
                <a:gd name="connsiteY4" fmla="*/ 1261363 h 4054565"/>
                <a:gd name="connsiteX5" fmla="*/ 1645304 w 7141218"/>
                <a:gd name="connsiteY5" fmla="*/ 2685351 h 4054565"/>
                <a:gd name="connsiteX6" fmla="*/ 1892954 w 7141218"/>
                <a:gd name="connsiteY6" fmla="*/ 3085400 h 4054565"/>
                <a:gd name="connsiteX7" fmla="*/ 2162036 w 7141218"/>
                <a:gd name="connsiteY7" fmla="*/ 3202081 h 4054565"/>
                <a:gd name="connsiteX8" fmla="*/ 2412065 w 7141218"/>
                <a:gd name="connsiteY8" fmla="*/ 3440204 h 4054565"/>
                <a:gd name="connsiteX9" fmla="*/ 2681146 w 7141218"/>
                <a:gd name="connsiteY9" fmla="*/ 3614036 h 4054565"/>
                <a:gd name="connsiteX10" fmla="*/ 2957371 w 7141218"/>
                <a:gd name="connsiteY10" fmla="*/ 3561648 h 4054565"/>
                <a:gd name="connsiteX11" fmla="*/ 3212165 w 7141218"/>
                <a:gd name="connsiteY11" fmla="*/ 3594985 h 4054565"/>
                <a:gd name="connsiteX12" fmla="*/ 3500295 w 7141218"/>
                <a:gd name="connsiteY12" fmla="*/ 3666422 h 4054565"/>
                <a:gd name="connsiteX13" fmla="*/ 3771758 w 7141218"/>
                <a:gd name="connsiteY13" fmla="*/ 3735478 h 4054565"/>
                <a:gd name="connsiteX14" fmla="*/ 4014645 w 7141218"/>
                <a:gd name="connsiteY14" fmla="*/ 3737860 h 4054565"/>
                <a:gd name="connsiteX15" fmla="*/ 4288488 w 7141218"/>
                <a:gd name="connsiteY15" fmla="*/ 3911691 h 4054565"/>
                <a:gd name="connsiteX16" fmla="*/ 4576618 w 7141218"/>
                <a:gd name="connsiteY16" fmla="*/ 3933122 h 4054565"/>
                <a:gd name="connsiteX17" fmla="*/ 4843317 w 7141218"/>
                <a:gd name="connsiteY17" fmla="*/ 3975984 h 4054565"/>
                <a:gd name="connsiteX18" fmla="*/ 5107636 w 7141218"/>
                <a:gd name="connsiteY18" fmla="*/ 3897403 h 4054565"/>
                <a:gd name="connsiteX19" fmla="*/ 5381480 w 7141218"/>
                <a:gd name="connsiteY19" fmla="*/ 4054565 h 4054565"/>
                <a:gd name="connsiteX20" fmla="*/ 5660085 w 7141218"/>
                <a:gd name="connsiteY20" fmla="*/ 3906926 h 4054565"/>
                <a:gd name="connsiteX21" fmla="*/ 5919640 w 7141218"/>
                <a:gd name="connsiteY21" fmla="*/ 3902164 h 4054565"/>
                <a:gd name="connsiteX22" fmla="*/ 6176814 w 7141218"/>
                <a:gd name="connsiteY22" fmla="*/ 3902164 h 4054565"/>
                <a:gd name="connsiteX23" fmla="*/ 6419700 w 7141218"/>
                <a:gd name="connsiteY23" fmla="*/ 3747383 h 4054565"/>
                <a:gd name="connsiteX24" fmla="*/ 6679256 w 7141218"/>
                <a:gd name="connsiteY24" fmla="*/ 3642608 h 4054565"/>
                <a:gd name="connsiteX25" fmla="*/ 6910238 w 7141218"/>
                <a:gd name="connsiteY25" fmla="*/ 3566408 h 4054565"/>
                <a:gd name="connsiteX26" fmla="*/ 7141218 w 7141218"/>
                <a:gd name="connsiteY26" fmla="*/ 3540214 h 4054565"/>
                <a:gd name="connsiteX0" fmla="*/ 0 w 7141218"/>
                <a:gd name="connsiteY0" fmla="*/ 0 h 4054565"/>
                <a:gd name="connsiteX1" fmla="*/ 253254 w 7141218"/>
                <a:gd name="connsiteY1" fmla="*/ 411816 h 4054565"/>
                <a:gd name="connsiteX2" fmla="*/ 481154 w 7141218"/>
                <a:gd name="connsiteY2" fmla="*/ 837499 h 4054565"/>
                <a:gd name="connsiteX3" fmla="*/ 719559 w 7141218"/>
                <a:gd name="connsiteY3" fmla="*/ 1067500 h 4054565"/>
                <a:gd name="connsiteX4" fmla="*/ 985698 w 7141218"/>
                <a:gd name="connsiteY4" fmla="*/ 1261363 h 4054565"/>
                <a:gd name="connsiteX5" fmla="*/ 1645304 w 7141218"/>
                <a:gd name="connsiteY5" fmla="*/ 2685351 h 4054565"/>
                <a:gd name="connsiteX6" fmla="*/ 1892954 w 7141218"/>
                <a:gd name="connsiteY6" fmla="*/ 3085400 h 4054565"/>
                <a:gd name="connsiteX7" fmla="*/ 2162036 w 7141218"/>
                <a:gd name="connsiteY7" fmla="*/ 3202081 h 4054565"/>
                <a:gd name="connsiteX8" fmla="*/ 2412065 w 7141218"/>
                <a:gd name="connsiteY8" fmla="*/ 3440204 h 4054565"/>
                <a:gd name="connsiteX9" fmla="*/ 2681146 w 7141218"/>
                <a:gd name="connsiteY9" fmla="*/ 3614036 h 4054565"/>
                <a:gd name="connsiteX10" fmla="*/ 2957371 w 7141218"/>
                <a:gd name="connsiteY10" fmla="*/ 3561648 h 4054565"/>
                <a:gd name="connsiteX11" fmla="*/ 3212165 w 7141218"/>
                <a:gd name="connsiteY11" fmla="*/ 3594985 h 4054565"/>
                <a:gd name="connsiteX12" fmla="*/ 3500295 w 7141218"/>
                <a:gd name="connsiteY12" fmla="*/ 3666422 h 4054565"/>
                <a:gd name="connsiteX13" fmla="*/ 3771758 w 7141218"/>
                <a:gd name="connsiteY13" fmla="*/ 3735478 h 4054565"/>
                <a:gd name="connsiteX14" fmla="*/ 4014645 w 7141218"/>
                <a:gd name="connsiteY14" fmla="*/ 3737860 h 4054565"/>
                <a:gd name="connsiteX15" fmla="*/ 4288488 w 7141218"/>
                <a:gd name="connsiteY15" fmla="*/ 3911691 h 4054565"/>
                <a:gd name="connsiteX16" fmla="*/ 4576618 w 7141218"/>
                <a:gd name="connsiteY16" fmla="*/ 3933122 h 4054565"/>
                <a:gd name="connsiteX17" fmla="*/ 4843317 w 7141218"/>
                <a:gd name="connsiteY17" fmla="*/ 3975984 h 4054565"/>
                <a:gd name="connsiteX18" fmla="*/ 5107636 w 7141218"/>
                <a:gd name="connsiteY18" fmla="*/ 3897403 h 4054565"/>
                <a:gd name="connsiteX19" fmla="*/ 5381480 w 7141218"/>
                <a:gd name="connsiteY19" fmla="*/ 4054565 h 4054565"/>
                <a:gd name="connsiteX20" fmla="*/ 5660085 w 7141218"/>
                <a:gd name="connsiteY20" fmla="*/ 3906926 h 4054565"/>
                <a:gd name="connsiteX21" fmla="*/ 5919640 w 7141218"/>
                <a:gd name="connsiteY21" fmla="*/ 3902164 h 4054565"/>
                <a:gd name="connsiteX22" fmla="*/ 6176814 w 7141218"/>
                <a:gd name="connsiteY22" fmla="*/ 3902164 h 4054565"/>
                <a:gd name="connsiteX23" fmla="*/ 6419700 w 7141218"/>
                <a:gd name="connsiteY23" fmla="*/ 3747383 h 4054565"/>
                <a:gd name="connsiteX24" fmla="*/ 6679256 w 7141218"/>
                <a:gd name="connsiteY24" fmla="*/ 3642608 h 4054565"/>
                <a:gd name="connsiteX25" fmla="*/ 6910238 w 7141218"/>
                <a:gd name="connsiteY25" fmla="*/ 3566408 h 4054565"/>
                <a:gd name="connsiteX26" fmla="*/ 7141218 w 7141218"/>
                <a:gd name="connsiteY26" fmla="*/ 3540214 h 4054565"/>
                <a:gd name="connsiteX0" fmla="*/ 0 w 7141218"/>
                <a:gd name="connsiteY0" fmla="*/ 0 h 4054565"/>
                <a:gd name="connsiteX1" fmla="*/ 253254 w 7141218"/>
                <a:gd name="connsiteY1" fmla="*/ 411816 h 4054565"/>
                <a:gd name="connsiteX2" fmla="*/ 481154 w 7141218"/>
                <a:gd name="connsiteY2" fmla="*/ 837499 h 4054565"/>
                <a:gd name="connsiteX3" fmla="*/ 719559 w 7141218"/>
                <a:gd name="connsiteY3" fmla="*/ 1067500 h 4054565"/>
                <a:gd name="connsiteX4" fmla="*/ 985698 w 7141218"/>
                <a:gd name="connsiteY4" fmla="*/ 1261363 h 4054565"/>
                <a:gd name="connsiteX5" fmla="*/ 1230966 w 7141218"/>
                <a:gd name="connsiteY5" fmla="*/ 1356613 h 4054565"/>
                <a:gd name="connsiteX6" fmla="*/ 1892954 w 7141218"/>
                <a:gd name="connsiteY6" fmla="*/ 3085400 h 4054565"/>
                <a:gd name="connsiteX7" fmla="*/ 2162036 w 7141218"/>
                <a:gd name="connsiteY7" fmla="*/ 3202081 h 4054565"/>
                <a:gd name="connsiteX8" fmla="*/ 2412065 w 7141218"/>
                <a:gd name="connsiteY8" fmla="*/ 3440204 h 4054565"/>
                <a:gd name="connsiteX9" fmla="*/ 2681146 w 7141218"/>
                <a:gd name="connsiteY9" fmla="*/ 3614036 h 4054565"/>
                <a:gd name="connsiteX10" fmla="*/ 2957371 w 7141218"/>
                <a:gd name="connsiteY10" fmla="*/ 3561648 h 4054565"/>
                <a:gd name="connsiteX11" fmla="*/ 3212165 w 7141218"/>
                <a:gd name="connsiteY11" fmla="*/ 3594985 h 4054565"/>
                <a:gd name="connsiteX12" fmla="*/ 3500295 w 7141218"/>
                <a:gd name="connsiteY12" fmla="*/ 3666422 h 4054565"/>
                <a:gd name="connsiteX13" fmla="*/ 3771758 w 7141218"/>
                <a:gd name="connsiteY13" fmla="*/ 3735478 h 4054565"/>
                <a:gd name="connsiteX14" fmla="*/ 4014645 w 7141218"/>
                <a:gd name="connsiteY14" fmla="*/ 3737860 h 4054565"/>
                <a:gd name="connsiteX15" fmla="*/ 4288488 w 7141218"/>
                <a:gd name="connsiteY15" fmla="*/ 3911691 h 4054565"/>
                <a:gd name="connsiteX16" fmla="*/ 4576618 w 7141218"/>
                <a:gd name="connsiteY16" fmla="*/ 3933122 h 4054565"/>
                <a:gd name="connsiteX17" fmla="*/ 4843317 w 7141218"/>
                <a:gd name="connsiteY17" fmla="*/ 3975984 h 4054565"/>
                <a:gd name="connsiteX18" fmla="*/ 5107636 w 7141218"/>
                <a:gd name="connsiteY18" fmla="*/ 3897403 h 4054565"/>
                <a:gd name="connsiteX19" fmla="*/ 5381480 w 7141218"/>
                <a:gd name="connsiteY19" fmla="*/ 4054565 h 4054565"/>
                <a:gd name="connsiteX20" fmla="*/ 5660085 w 7141218"/>
                <a:gd name="connsiteY20" fmla="*/ 3906926 h 4054565"/>
                <a:gd name="connsiteX21" fmla="*/ 5919640 w 7141218"/>
                <a:gd name="connsiteY21" fmla="*/ 3902164 h 4054565"/>
                <a:gd name="connsiteX22" fmla="*/ 6176814 w 7141218"/>
                <a:gd name="connsiteY22" fmla="*/ 3902164 h 4054565"/>
                <a:gd name="connsiteX23" fmla="*/ 6419700 w 7141218"/>
                <a:gd name="connsiteY23" fmla="*/ 3747383 h 4054565"/>
                <a:gd name="connsiteX24" fmla="*/ 6679256 w 7141218"/>
                <a:gd name="connsiteY24" fmla="*/ 3642608 h 4054565"/>
                <a:gd name="connsiteX25" fmla="*/ 6910238 w 7141218"/>
                <a:gd name="connsiteY25" fmla="*/ 3566408 h 4054565"/>
                <a:gd name="connsiteX26" fmla="*/ 7141218 w 7141218"/>
                <a:gd name="connsiteY26" fmla="*/ 3540214 h 4054565"/>
                <a:gd name="connsiteX0" fmla="*/ 0 w 7141218"/>
                <a:gd name="connsiteY0" fmla="*/ 0 h 4054565"/>
                <a:gd name="connsiteX1" fmla="*/ 253254 w 7141218"/>
                <a:gd name="connsiteY1" fmla="*/ 411816 h 4054565"/>
                <a:gd name="connsiteX2" fmla="*/ 481154 w 7141218"/>
                <a:gd name="connsiteY2" fmla="*/ 837499 h 4054565"/>
                <a:gd name="connsiteX3" fmla="*/ 719559 w 7141218"/>
                <a:gd name="connsiteY3" fmla="*/ 1067500 h 4054565"/>
                <a:gd name="connsiteX4" fmla="*/ 985698 w 7141218"/>
                <a:gd name="connsiteY4" fmla="*/ 1261363 h 4054565"/>
                <a:gd name="connsiteX5" fmla="*/ 1230966 w 7141218"/>
                <a:gd name="connsiteY5" fmla="*/ 1356613 h 4054565"/>
                <a:gd name="connsiteX6" fmla="*/ 1892954 w 7141218"/>
                <a:gd name="connsiteY6" fmla="*/ 3085400 h 4054565"/>
                <a:gd name="connsiteX7" fmla="*/ 2162036 w 7141218"/>
                <a:gd name="connsiteY7" fmla="*/ 3202081 h 4054565"/>
                <a:gd name="connsiteX8" fmla="*/ 2412065 w 7141218"/>
                <a:gd name="connsiteY8" fmla="*/ 3440204 h 4054565"/>
                <a:gd name="connsiteX9" fmla="*/ 2681146 w 7141218"/>
                <a:gd name="connsiteY9" fmla="*/ 3614036 h 4054565"/>
                <a:gd name="connsiteX10" fmla="*/ 2957371 w 7141218"/>
                <a:gd name="connsiteY10" fmla="*/ 3561648 h 4054565"/>
                <a:gd name="connsiteX11" fmla="*/ 3212165 w 7141218"/>
                <a:gd name="connsiteY11" fmla="*/ 3594985 h 4054565"/>
                <a:gd name="connsiteX12" fmla="*/ 3500295 w 7141218"/>
                <a:gd name="connsiteY12" fmla="*/ 3666422 h 4054565"/>
                <a:gd name="connsiteX13" fmla="*/ 3771758 w 7141218"/>
                <a:gd name="connsiteY13" fmla="*/ 3735478 h 4054565"/>
                <a:gd name="connsiteX14" fmla="*/ 4014645 w 7141218"/>
                <a:gd name="connsiteY14" fmla="*/ 3737860 h 4054565"/>
                <a:gd name="connsiteX15" fmla="*/ 4288488 w 7141218"/>
                <a:gd name="connsiteY15" fmla="*/ 3911691 h 4054565"/>
                <a:gd name="connsiteX16" fmla="*/ 4576618 w 7141218"/>
                <a:gd name="connsiteY16" fmla="*/ 3933122 h 4054565"/>
                <a:gd name="connsiteX17" fmla="*/ 4843317 w 7141218"/>
                <a:gd name="connsiteY17" fmla="*/ 3975984 h 4054565"/>
                <a:gd name="connsiteX18" fmla="*/ 5107636 w 7141218"/>
                <a:gd name="connsiteY18" fmla="*/ 3897403 h 4054565"/>
                <a:gd name="connsiteX19" fmla="*/ 5381480 w 7141218"/>
                <a:gd name="connsiteY19" fmla="*/ 4054565 h 4054565"/>
                <a:gd name="connsiteX20" fmla="*/ 5660085 w 7141218"/>
                <a:gd name="connsiteY20" fmla="*/ 3906926 h 4054565"/>
                <a:gd name="connsiteX21" fmla="*/ 5919640 w 7141218"/>
                <a:gd name="connsiteY21" fmla="*/ 3902164 h 4054565"/>
                <a:gd name="connsiteX22" fmla="*/ 6176814 w 7141218"/>
                <a:gd name="connsiteY22" fmla="*/ 3902164 h 4054565"/>
                <a:gd name="connsiteX23" fmla="*/ 6419700 w 7141218"/>
                <a:gd name="connsiteY23" fmla="*/ 3747383 h 4054565"/>
                <a:gd name="connsiteX24" fmla="*/ 6679256 w 7141218"/>
                <a:gd name="connsiteY24" fmla="*/ 3642608 h 4054565"/>
                <a:gd name="connsiteX25" fmla="*/ 6910238 w 7141218"/>
                <a:gd name="connsiteY25" fmla="*/ 3566408 h 4054565"/>
                <a:gd name="connsiteX26" fmla="*/ 7141218 w 7141218"/>
                <a:gd name="connsiteY26" fmla="*/ 3540214 h 4054565"/>
                <a:gd name="connsiteX0" fmla="*/ 0 w 7141218"/>
                <a:gd name="connsiteY0" fmla="*/ 0 h 4054565"/>
                <a:gd name="connsiteX1" fmla="*/ 253254 w 7141218"/>
                <a:gd name="connsiteY1" fmla="*/ 411816 h 4054565"/>
                <a:gd name="connsiteX2" fmla="*/ 481154 w 7141218"/>
                <a:gd name="connsiteY2" fmla="*/ 837499 h 4054565"/>
                <a:gd name="connsiteX3" fmla="*/ 719559 w 7141218"/>
                <a:gd name="connsiteY3" fmla="*/ 1067500 h 4054565"/>
                <a:gd name="connsiteX4" fmla="*/ 985698 w 7141218"/>
                <a:gd name="connsiteY4" fmla="*/ 1261363 h 4054565"/>
                <a:gd name="connsiteX5" fmla="*/ 1230966 w 7141218"/>
                <a:gd name="connsiteY5" fmla="*/ 1356613 h 4054565"/>
                <a:gd name="connsiteX6" fmla="*/ 1892954 w 7141218"/>
                <a:gd name="connsiteY6" fmla="*/ 3085400 h 4054565"/>
                <a:gd name="connsiteX7" fmla="*/ 2162036 w 7141218"/>
                <a:gd name="connsiteY7" fmla="*/ 3202081 h 4054565"/>
                <a:gd name="connsiteX8" fmla="*/ 2412065 w 7141218"/>
                <a:gd name="connsiteY8" fmla="*/ 3440204 h 4054565"/>
                <a:gd name="connsiteX9" fmla="*/ 2681146 w 7141218"/>
                <a:gd name="connsiteY9" fmla="*/ 3614036 h 4054565"/>
                <a:gd name="connsiteX10" fmla="*/ 2957371 w 7141218"/>
                <a:gd name="connsiteY10" fmla="*/ 3561648 h 4054565"/>
                <a:gd name="connsiteX11" fmla="*/ 3212165 w 7141218"/>
                <a:gd name="connsiteY11" fmla="*/ 3594985 h 4054565"/>
                <a:gd name="connsiteX12" fmla="*/ 3500295 w 7141218"/>
                <a:gd name="connsiteY12" fmla="*/ 3666422 h 4054565"/>
                <a:gd name="connsiteX13" fmla="*/ 3771758 w 7141218"/>
                <a:gd name="connsiteY13" fmla="*/ 3735478 h 4054565"/>
                <a:gd name="connsiteX14" fmla="*/ 4014645 w 7141218"/>
                <a:gd name="connsiteY14" fmla="*/ 3737860 h 4054565"/>
                <a:gd name="connsiteX15" fmla="*/ 4288488 w 7141218"/>
                <a:gd name="connsiteY15" fmla="*/ 3911691 h 4054565"/>
                <a:gd name="connsiteX16" fmla="*/ 4576618 w 7141218"/>
                <a:gd name="connsiteY16" fmla="*/ 3933122 h 4054565"/>
                <a:gd name="connsiteX17" fmla="*/ 4843317 w 7141218"/>
                <a:gd name="connsiteY17" fmla="*/ 3975984 h 4054565"/>
                <a:gd name="connsiteX18" fmla="*/ 5107636 w 7141218"/>
                <a:gd name="connsiteY18" fmla="*/ 3897403 h 4054565"/>
                <a:gd name="connsiteX19" fmla="*/ 5381480 w 7141218"/>
                <a:gd name="connsiteY19" fmla="*/ 4054565 h 4054565"/>
                <a:gd name="connsiteX20" fmla="*/ 5660085 w 7141218"/>
                <a:gd name="connsiteY20" fmla="*/ 3906926 h 4054565"/>
                <a:gd name="connsiteX21" fmla="*/ 5919640 w 7141218"/>
                <a:gd name="connsiteY21" fmla="*/ 3902164 h 4054565"/>
                <a:gd name="connsiteX22" fmla="*/ 6176814 w 7141218"/>
                <a:gd name="connsiteY22" fmla="*/ 3902164 h 4054565"/>
                <a:gd name="connsiteX23" fmla="*/ 6419700 w 7141218"/>
                <a:gd name="connsiteY23" fmla="*/ 3747383 h 4054565"/>
                <a:gd name="connsiteX24" fmla="*/ 6679256 w 7141218"/>
                <a:gd name="connsiteY24" fmla="*/ 3642608 h 4054565"/>
                <a:gd name="connsiteX25" fmla="*/ 6910238 w 7141218"/>
                <a:gd name="connsiteY25" fmla="*/ 3566408 h 4054565"/>
                <a:gd name="connsiteX26" fmla="*/ 7141218 w 7141218"/>
                <a:gd name="connsiteY26" fmla="*/ 3540214 h 4054565"/>
                <a:gd name="connsiteX0" fmla="*/ 0 w 7141218"/>
                <a:gd name="connsiteY0" fmla="*/ 0 h 4054565"/>
                <a:gd name="connsiteX1" fmla="*/ 253254 w 7141218"/>
                <a:gd name="connsiteY1" fmla="*/ 411816 h 4054565"/>
                <a:gd name="connsiteX2" fmla="*/ 481154 w 7141218"/>
                <a:gd name="connsiteY2" fmla="*/ 837499 h 4054565"/>
                <a:gd name="connsiteX3" fmla="*/ 719559 w 7141218"/>
                <a:gd name="connsiteY3" fmla="*/ 1067500 h 4054565"/>
                <a:gd name="connsiteX4" fmla="*/ 985698 w 7141218"/>
                <a:gd name="connsiteY4" fmla="*/ 1261363 h 4054565"/>
                <a:gd name="connsiteX5" fmla="*/ 1230966 w 7141218"/>
                <a:gd name="connsiteY5" fmla="*/ 1356613 h 4054565"/>
                <a:gd name="connsiteX6" fmla="*/ 1471473 w 7141218"/>
                <a:gd name="connsiteY6" fmla="*/ 1668556 h 4054565"/>
                <a:gd name="connsiteX7" fmla="*/ 2162036 w 7141218"/>
                <a:gd name="connsiteY7" fmla="*/ 3202081 h 4054565"/>
                <a:gd name="connsiteX8" fmla="*/ 2412065 w 7141218"/>
                <a:gd name="connsiteY8" fmla="*/ 3440204 h 4054565"/>
                <a:gd name="connsiteX9" fmla="*/ 2681146 w 7141218"/>
                <a:gd name="connsiteY9" fmla="*/ 3614036 h 4054565"/>
                <a:gd name="connsiteX10" fmla="*/ 2957371 w 7141218"/>
                <a:gd name="connsiteY10" fmla="*/ 3561648 h 4054565"/>
                <a:gd name="connsiteX11" fmla="*/ 3212165 w 7141218"/>
                <a:gd name="connsiteY11" fmla="*/ 3594985 h 4054565"/>
                <a:gd name="connsiteX12" fmla="*/ 3500295 w 7141218"/>
                <a:gd name="connsiteY12" fmla="*/ 3666422 h 4054565"/>
                <a:gd name="connsiteX13" fmla="*/ 3771758 w 7141218"/>
                <a:gd name="connsiteY13" fmla="*/ 3735478 h 4054565"/>
                <a:gd name="connsiteX14" fmla="*/ 4014645 w 7141218"/>
                <a:gd name="connsiteY14" fmla="*/ 3737860 h 4054565"/>
                <a:gd name="connsiteX15" fmla="*/ 4288488 w 7141218"/>
                <a:gd name="connsiteY15" fmla="*/ 3911691 h 4054565"/>
                <a:gd name="connsiteX16" fmla="*/ 4576618 w 7141218"/>
                <a:gd name="connsiteY16" fmla="*/ 3933122 h 4054565"/>
                <a:gd name="connsiteX17" fmla="*/ 4843317 w 7141218"/>
                <a:gd name="connsiteY17" fmla="*/ 3975984 h 4054565"/>
                <a:gd name="connsiteX18" fmla="*/ 5107636 w 7141218"/>
                <a:gd name="connsiteY18" fmla="*/ 3897403 h 4054565"/>
                <a:gd name="connsiteX19" fmla="*/ 5381480 w 7141218"/>
                <a:gd name="connsiteY19" fmla="*/ 4054565 h 4054565"/>
                <a:gd name="connsiteX20" fmla="*/ 5660085 w 7141218"/>
                <a:gd name="connsiteY20" fmla="*/ 3906926 h 4054565"/>
                <a:gd name="connsiteX21" fmla="*/ 5919640 w 7141218"/>
                <a:gd name="connsiteY21" fmla="*/ 3902164 h 4054565"/>
                <a:gd name="connsiteX22" fmla="*/ 6176814 w 7141218"/>
                <a:gd name="connsiteY22" fmla="*/ 3902164 h 4054565"/>
                <a:gd name="connsiteX23" fmla="*/ 6419700 w 7141218"/>
                <a:gd name="connsiteY23" fmla="*/ 3747383 h 4054565"/>
                <a:gd name="connsiteX24" fmla="*/ 6679256 w 7141218"/>
                <a:gd name="connsiteY24" fmla="*/ 3642608 h 4054565"/>
                <a:gd name="connsiteX25" fmla="*/ 6910238 w 7141218"/>
                <a:gd name="connsiteY25" fmla="*/ 3566408 h 4054565"/>
                <a:gd name="connsiteX26" fmla="*/ 7141218 w 7141218"/>
                <a:gd name="connsiteY26" fmla="*/ 3540214 h 4054565"/>
                <a:gd name="connsiteX0" fmla="*/ 0 w 7141218"/>
                <a:gd name="connsiteY0" fmla="*/ 0 h 4054565"/>
                <a:gd name="connsiteX1" fmla="*/ 253254 w 7141218"/>
                <a:gd name="connsiteY1" fmla="*/ 411816 h 4054565"/>
                <a:gd name="connsiteX2" fmla="*/ 481154 w 7141218"/>
                <a:gd name="connsiteY2" fmla="*/ 837499 h 4054565"/>
                <a:gd name="connsiteX3" fmla="*/ 719559 w 7141218"/>
                <a:gd name="connsiteY3" fmla="*/ 1067500 h 4054565"/>
                <a:gd name="connsiteX4" fmla="*/ 985698 w 7141218"/>
                <a:gd name="connsiteY4" fmla="*/ 1261363 h 4054565"/>
                <a:gd name="connsiteX5" fmla="*/ 1230966 w 7141218"/>
                <a:gd name="connsiteY5" fmla="*/ 1356613 h 4054565"/>
                <a:gd name="connsiteX6" fmla="*/ 1471473 w 7141218"/>
                <a:gd name="connsiteY6" fmla="*/ 1668556 h 4054565"/>
                <a:gd name="connsiteX7" fmla="*/ 2162036 w 7141218"/>
                <a:gd name="connsiteY7" fmla="*/ 3202081 h 4054565"/>
                <a:gd name="connsiteX8" fmla="*/ 2412065 w 7141218"/>
                <a:gd name="connsiteY8" fmla="*/ 3440204 h 4054565"/>
                <a:gd name="connsiteX9" fmla="*/ 2681146 w 7141218"/>
                <a:gd name="connsiteY9" fmla="*/ 3614036 h 4054565"/>
                <a:gd name="connsiteX10" fmla="*/ 2957371 w 7141218"/>
                <a:gd name="connsiteY10" fmla="*/ 3561648 h 4054565"/>
                <a:gd name="connsiteX11" fmla="*/ 3212165 w 7141218"/>
                <a:gd name="connsiteY11" fmla="*/ 3594985 h 4054565"/>
                <a:gd name="connsiteX12" fmla="*/ 3500295 w 7141218"/>
                <a:gd name="connsiteY12" fmla="*/ 3666422 h 4054565"/>
                <a:gd name="connsiteX13" fmla="*/ 3771758 w 7141218"/>
                <a:gd name="connsiteY13" fmla="*/ 3735478 h 4054565"/>
                <a:gd name="connsiteX14" fmla="*/ 4014645 w 7141218"/>
                <a:gd name="connsiteY14" fmla="*/ 3737860 h 4054565"/>
                <a:gd name="connsiteX15" fmla="*/ 4288488 w 7141218"/>
                <a:gd name="connsiteY15" fmla="*/ 3911691 h 4054565"/>
                <a:gd name="connsiteX16" fmla="*/ 4576618 w 7141218"/>
                <a:gd name="connsiteY16" fmla="*/ 3933122 h 4054565"/>
                <a:gd name="connsiteX17" fmla="*/ 4843317 w 7141218"/>
                <a:gd name="connsiteY17" fmla="*/ 3975984 h 4054565"/>
                <a:gd name="connsiteX18" fmla="*/ 5107636 w 7141218"/>
                <a:gd name="connsiteY18" fmla="*/ 3897403 h 4054565"/>
                <a:gd name="connsiteX19" fmla="*/ 5381480 w 7141218"/>
                <a:gd name="connsiteY19" fmla="*/ 4054565 h 4054565"/>
                <a:gd name="connsiteX20" fmla="*/ 5660085 w 7141218"/>
                <a:gd name="connsiteY20" fmla="*/ 3906926 h 4054565"/>
                <a:gd name="connsiteX21" fmla="*/ 5919640 w 7141218"/>
                <a:gd name="connsiteY21" fmla="*/ 3902164 h 4054565"/>
                <a:gd name="connsiteX22" fmla="*/ 6176814 w 7141218"/>
                <a:gd name="connsiteY22" fmla="*/ 3902164 h 4054565"/>
                <a:gd name="connsiteX23" fmla="*/ 6419700 w 7141218"/>
                <a:gd name="connsiteY23" fmla="*/ 3747383 h 4054565"/>
                <a:gd name="connsiteX24" fmla="*/ 6679256 w 7141218"/>
                <a:gd name="connsiteY24" fmla="*/ 3642608 h 4054565"/>
                <a:gd name="connsiteX25" fmla="*/ 6910238 w 7141218"/>
                <a:gd name="connsiteY25" fmla="*/ 3566408 h 4054565"/>
                <a:gd name="connsiteX26" fmla="*/ 7141218 w 7141218"/>
                <a:gd name="connsiteY26" fmla="*/ 3540214 h 4054565"/>
                <a:gd name="connsiteX0" fmla="*/ 0 w 7141218"/>
                <a:gd name="connsiteY0" fmla="*/ 0 h 4054565"/>
                <a:gd name="connsiteX1" fmla="*/ 253254 w 7141218"/>
                <a:gd name="connsiteY1" fmla="*/ 411816 h 4054565"/>
                <a:gd name="connsiteX2" fmla="*/ 481154 w 7141218"/>
                <a:gd name="connsiteY2" fmla="*/ 837499 h 4054565"/>
                <a:gd name="connsiteX3" fmla="*/ 719559 w 7141218"/>
                <a:gd name="connsiteY3" fmla="*/ 1067500 h 4054565"/>
                <a:gd name="connsiteX4" fmla="*/ 985698 w 7141218"/>
                <a:gd name="connsiteY4" fmla="*/ 1261363 h 4054565"/>
                <a:gd name="connsiteX5" fmla="*/ 1230966 w 7141218"/>
                <a:gd name="connsiteY5" fmla="*/ 1356613 h 4054565"/>
                <a:gd name="connsiteX6" fmla="*/ 1471473 w 7141218"/>
                <a:gd name="connsiteY6" fmla="*/ 1668556 h 4054565"/>
                <a:gd name="connsiteX7" fmla="*/ 1757224 w 7141218"/>
                <a:gd name="connsiteY7" fmla="*/ 1668556 h 4054565"/>
                <a:gd name="connsiteX8" fmla="*/ 2412065 w 7141218"/>
                <a:gd name="connsiteY8" fmla="*/ 3440204 h 4054565"/>
                <a:gd name="connsiteX9" fmla="*/ 2681146 w 7141218"/>
                <a:gd name="connsiteY9" fmla="*/ 3614036 h 4054565"/>
                <a:gd name="connsiteX10" fmla="*/ 2957371 w 7141218"/>
                <a:gd name="connsiteY10" fmla="*/ 3561648 h 4054565"/>
                <a:gd name="connsiteX11" fmla="*/ 3212165 w 7141218"/>
                <a:gd name="connsiteY11" fmla="*/ 3594985 h 4054565"/>
                <a:gd name="connsiteX12" fmla="*/ 3500295 w 7141218"/>
                <a:gd name="connsiteY12" fmla="*/ 3666422 h 4054565"/>
                <a:gd name="connsiteX13" fmla="*/ 3771758 w 7141218"/>
                <a:gd name="connsiteY13" fmla="*/ 3735478 h 4054565"/>
                <a:gd name="connsiteX14" fmla="*/ 4014645 w 7141218"/>
                <a:gd name="connsiteY14" fmla="*/ 3737860 h 4054565"/>
                <a:gd name="connsiteX15" fmla="*/ 4288488 w 7141218"/>
                <a:gd name="connsiteY15" fmla="*/ 3911691 h 4054565"/>
                <a:gd name="connsiteX16" fmla="*/ 4576618 w 7141218"/>
                <a:gd name="connsiteY16" fmla="*/ 3933122 h 4054565"/>
                <a:gd name="connsiteX17" fmla="*/ 4843317 w 7141218"/>
                <a:gd name="connsiteY17" fmla="*/ 3975984 h 4054565"/>
                <a:gd name="connsiteX18" fmla="*/ 5107636 w 7141218"/>
                <a:gd name="connsiteY18" fmla="*/ 3897403 h 4054565"/>
                <a:gd name="connsiteX19" fmla="*/ 5381480 w 7141218"/>
                <a:gd name="connsiteY19" fmla="*/ 4054565 h 4054565"/>
                <a:gd name="connsiteX20" fmla="*/ 5660085 w 7141218"/>
                <a:gd name="connsiteY20" fmla="*/ 3906926 h 4054565"/>
                <a:gd name="connsiteX21" fmla="*/ 5919640 w 7141218"/>
                <a:gd name="connsiteY21" fmla="*/ 3902164 h 4054565"/>
                <a:gd name="connsiteX22" fmla="*/ 6176814 w 7141218"/>
                <a:gd name="connsiteY22" fmla="*/ 3902164 h 4054565"/>
                <a:gd name="connsiteX23" fmla="*/ 6419700 w 7141218"/>
                <a:gd name="connsiteY23" fmla="*/ 3747383 h 4054565"/>
                <a:gd name="connsiteX24" fmla="*/ 6679256 w 7141218"/>
                <a:gd name="connsiteY24" fmla="*/ 3642608 h 4054565"/>
                <a:gd name="connsiteX25" fmla="*/ 6910238 w 7141218"/>
                <a:gd name="connsiteY25" fmla="*/ 3566408 h 4054565"/>
                <a:gd name="connsiteX26" fmla="*/ 7141218 w 7141218"/>
                <a:gd name="connsiteY26" fmla="*/ 3540214 h 4054565"/>
                <a:gd name="connsiteX0" fmla="*/ 0 w 7141218"/>
                <a:gd name="connsiteY0" fmla="*/ 0 h 4054565"/>
                <a:gd name="connsiteX1" fmla="*/ 253254 w 7141218"/>
                <a:gd name="connsiteY1" fmla="*/ 411816 h 4054565"/>
                <a:gd name="connsiteX2" fmla="*/ 481154 w 7141218"/>
                <a:gd name="connsiteY2" fmla="*/ 837499 h 4054565"/>
                <a:gd name="connsiteX3" fmla="*/ 719559 w 7141218"/>
                <a:gd name="connsiteY3" fmla="*/ 1067500 h 4054565"/>
                <a:gd name="connsiteX4" fmla="*/ 985698 w 7141218"/>
                <a:gd name="connsiteY4" fmla="*/ 1261363 h 4054565"/>
                <a:gd name="connsiteX5" fmla="*/ 1230966 w 7141218"/>
                <a:gd name="connsiteY5" fmla="*/ 1356613 h 4054565"/>
                <a:gd name="connsiteX6" fmla="*/ 1471473 w 7141218"/>
                <a:gd name="connsiteY6" fmla="*/ 1668556 h 4054565"/>
                <a:gd name="connsiteX7" fmla="*/ 1757224 w 7141218"/>
                <a:gd name="connsiteY7" fmla="*/ 1668556 h 4054565"/>
                <a:gd name="connsiteX8" fmla="*/ 2009634 w 7141218"/>
                <a:gd name="connsiteY8" fmla="*/ 1749516 h 4054565"/>
                <a:gd name="connsiteX9" fmla="*/ 2681146 w 7141218"/>
                <a:gd name="connsiteY9" fmla="*/ 3614036 h 4054565"/>
                <a:gd name="connsiteX10" fmla="*/ 2957371 w 7141218"/>
                <a:gd name="connsiteY10" fmla="*/ 3561648 h 4054565"/>
                <a:gd name="connsiteX11" fmla="*/ 3212165 w 7141218"/>
                <a:gd name="connsiteY11" fmla="*/ 3594985 h 4054565"/>
                <a:gd name="connsiteX12" fmla="*/ 3500295 w 7141218"/>
                <a:gd name="connsiteY12" fmla="*/ 3666422 h 4054565"/>
                <a:gd name="connsiteX13" fmla="*/ 3771758 w 7141218"/>
                <a:gd name="connsiteY13" fmla="*/ 3735478 h 4054565"/>
                <a:gd name="connsiteX14" fmla="*/ 4014645 w 7141218"/>
                <a:gd name="connsiteY14" fmla="*/ 3737860 h 4054565"/>
                <a:gd name="connsiteX15" fmla="*/ 4288488 w 7141218"/>
                <a:gd name="connsiteY15" fmla="*/ 3911691 h 4054565"/>
                <a:gd name="connsiteX16" fmla="*/ 4576618 w 7141218"/>
                <a:gd name="connsiteY16" fmla="*/ 3933122 h 4054565"/>
                <a:gd name="connsiteX17" fmla="*/ 4843317 w 7141218"/>
                <a:gd name="connsiteY17" fmla="*/ 3975984 h 4054565"/>
                <a:gd name="connsiteX18" fmla="*/ 5107636 w 7141218"/>
                <a:gd name="connsiteY18" fmla="*/ 3897403 h 4054565"/>
                <a:gd name="connsiteX19" fmla="*/ 5381480 w 7141218"/>
                <a:gd name="connsiteY19" fmla="*/ 4054565 h 4054565"/>
                <a:gd name="connsiteX20" fmla="*/ 5660085 w 7141218"/>
                <a:gd name="connsiteY20" fmla="*/ 3906926 h 4054565"/>
                <a:gd name="connsiteX21" fmla="*/ 5919640 w 7141218"/>
                <a:gd name="connsiteY21" fmla="*/ 3902164 h 4054565"/>
                <a:gd name="connsiteX22" fmla="*/ 6176814 w 7141218"/>
                <a:gd name="connsiteY22" fmla="*/ 3902164 h 4054565"/>
                <a:gd name="connsiteX23" fmla="*/ 6419700 w 7141218"/>
                <a:gd name="connsiteY23" fmla="*/ 3747383 h 4054565"/>
                <a:gd name="connsiteX24" fmla="*/ 6679256 w 7141218"/>
                <a:gd name="connsiteY24" fmla="*/ 3642608 h 4054565"/>
                <a:gd name="connsiteX25" fmla="*/ 6910238 w 7141218"/>
                <a:gd name="connsiteY25" fmla="*/ 3566408 h 4054565"/>
                <a:gd name="connsiteX26" fmla="*/ 7141218 w 7141218"/>
                <a:gd name="connsiteY26" fmla="*/ 3540214 h 4054565"/>
                <a:gd name="connsiteX0" fmla="*/ 0 w 7141218"/>
                <a:gd name="connsiteY0" fmla="*/ 0 h 4054565"/>
                <a:gd name="connsiteX1" fmla="*/ 253254 w 7141218"/>
                <a:gd name="connsiteY1" fmla="*/ 411816 h 4054565"/>
                <a:gd name="connsiteX2" fmla="*/ 481154 w 7141218"/>
                <a:gd name="connsiteY2" fmla="*/ 837499 h 4054565"/>
                <a:gd name="connsiteX3" fmla="*/ 719559 w 7141218"/>
                <a:gd name="connsiteY3" fmla="*/ 1067500 h 4054565"/>
                <a:gd name="connsiteX4" fmla="*/ 985698 w 7141218"/>
                <a:gd name="connsiteY4" fmla="*/ 1261363 h 4054565"/>
                <a:gd name="connsiteX5" fmla="*/ 1230966 w 7141218"/>
                <a:gd name="connsiteY5" fmla="*/ 1356613 h 4054565"/>
                <a:gd name="connsiteX6" fmla="*/ 1471473 w 7141218"/>
                <a:gd name="connsiteY6" fmla="*/ 1668556 h 4054565"/>
                <a:gd name="connsiteX7" fmla="*/ 1757224 w 7141218"/>
                <a:gd name="connsiteY7" fmla="*/ 1668556 h 4054565"/>
                <a:gd name="connsiteX8" fmla="*/ 2009634 w 7141218"/>
                <a:gd name="connsiteY8" fmla="*/ 1749516 h 4054565"/>
                <a:gd name="connsiteX9" fmla="*/ 2681146 w 7141218"/>
                <a:gd name="connsiteY9" fmla="*/ 3614036 h 4054565"/>
                <a:gd name="connsiteX10" fmla="*/ 2957371 w 7141218"/>
                <a:gd name="connsiteY10" fmla="*/ 3561648 h 4054565"/>
                <a:gd name="connsiteX11" fmla="*/ 3212165 w 7141218"/>
                <a:gd name="connsiteY11" fmla="*/ 3594985 h 4054565"/>
                <a:gd name="connsiteX12" fmla="*/ 3500295 w 7141218"/>
                <a:gd name="connsiteY12" fmla="*/ 3666422 h 4054565"/>
                <a:gd name="connsiteX13" fmla="*/ 3771758 w 7141218"/>
                <a:gd name="connsiteY13" fmla="*/ 3735478 h 4054565"/>
                <a:gd name="connsiteX14" fmla="*/ 4014645 w 7141218"/>
                <a:gd name="connsiteY14" fmla="*/ 3737860 h 4054565"/>
                <a:gd name="connsiteX15" fmla="*/ 4288488 w 7141218"/>
                <a:gd name="connsiteY15" fmla="*/ 3911691 h 4054565"/>
                <a:gd name="connsiteX16" fmla="*/ 4576618 w 7141218"/>
                <a:gd name="connsiteY16" fmla="*/ 3933122 h 4054565"/>
                <a:gd name="connsiteX17" fmla="*/ 4843317 w 7141218"/>
                <a:gd name="connsiteY17" fmla="*/ 3975984 h 4054565"/>
                <a:gd name="connsiteX18" fmla="*/ 5107636 w 7141218"/>
                <a:gd name="connsiteY18" fmla="*/ 3897403 h 4054565"/>
                <a:gd name="connsiteX19" fmla="*/ 5381480 w 7141218"/>
                <a:gd name="connsiteY19" fmla="*/ 4054565 h 4054565"/>
                <a:gd name="connsiteX20" fmla="*/ 5660085 w 7141218"/>
                <a:gd name="connsiteY20" fmla="*/ 3906926 h 4054565"/>
                <a:gd name="connsiteX21" fmla="*/ 5919640 w 7141218"/>
                <a:gd name="connsiteY21" fmla="*/ 3902164 h 4054565"/>
                <a:gd name="connsiteX22" fmla="*/ 6176814 w 7141218"/>
                <a:gd name="connsiteY22" fmla="*/ 3902164 h 4054565"/>
                <a:gd name="connsiteX23" fmla="*/ 6419700 w 7141218"/>
                <a:gd name="connsiteY23" fmla="*/ 3747383 h 4054565"/>
                <a:gd name="connsiteX24" fmla="*/ 6679256 w 7141218"/>
                <a:gd name="connsiteY24" fmla="*/ 3642608 h 4054565"/>
                <a:gd name="connsiteX25" fmla="*/ 6910238 w 7141218"/>
                <a:gd name="connsiteY25" fmla="*/ 3566408 h 4054565"/>
                <a:gd name="connsiteX26" fmla="*/ 7141218 w 7141218"/>
                <a:gd name="connsiteY26" fmla="*/ 3540214 h 4054565"/>
                <a:gd name="connsiteX0" fmla="*/ 0 w 7141218"/>
                <a:gd name="connsiteY0" fmla="*/ 0 h 4054565"/>
                <a:gd name="connsiteX1" fmla="*/ 253254 w 7141218"/>
                <a:gd name="connsiteY1" fmla="*/ 411816 h 4054565"/>
                <a:gd name="connsiteX2" fmla="*/ 481154 w 7141218"/>
                <a:gd name="connsiteY2" fmla="*/ 837499 h 4054565"/>
                <a:gd name="connsiteX3" fmla="*/ 719559 w 7141218"/>
                <a:gd name="connsiteY3" fmla="*/ 1067500 h 4054565"/>
                <a:gd name="connsiteX4" fmla="*/ 985698 w 7141218"/>
                <a:gd name="connsiteY4" fmla="*/ 1261363 h 4054565"/>
                <a:gd name="connsiteX5" fmla="*/ 1230966 w 7141218"/>
                <a:gd name="connsiteY5" fmla="*/ 1356613 h 4054565"/>
                <a:gd name="connsiteX6" fmla="*/ 1471473 w 7141218"/>
                <a:gd name="connsiteY6" fmla="*/ 1668556 h 4054565"/>
                <a:gd name="connsiteX7" fmla="*/ 1757224 w 7141218"/>
                <a:gd name="connsiteY7" fmla="*/ 1668556 h 4054565"/>
                <a:gd name="connsiteX8" fmla="*/ 2009634 w 7141218"/>
                <a:gd name="connsiteY8" fmla="*/ 1749516 h 4054565"/>
                <a:gd name="connsiteX9" fmla="*/ 2269189 w 7141218"/>
                <a:gd name="connsiteY9" fmla="*/ 1847149 h 4054565"/>
                <a:gd name="connsiteX10" fmla="*/ 2957371 w 7141218"/>
                <a:gd name="connsiteY10" fmla="*/ 3561648 h 4054565"/>
                <a:gd name="connsiteX11" fmla="*/ 3212165 w 7141218"/>
                <a:gd name="connsiteY11" fmla="*/ 3594985 h 4054565"/>
                <a:gd name="connsiteX12" fmla="*/ 3500295 w 7141218"/>
                <a:gd name="connsiteY12" fmla="*/ 3666422 h 4054565"/>
                <a:gd name="connsiteX13" fmla="*/ 3771758 w 7141218"/>
                <a:gd name="connsiteY13" fmla="*/ 3735478 h 4054565"/>
                <a:gd name="connsiteX14" fmla="*/ 4014645 w 7141218"/>
                <a:gd name="connsiteY14" fmla="*/ 3737860 h 4054565"/>
                <a:gd name="connsiteX15" fmla="*/ 4288488 w 7141218"/>
                <a:gd name="connsiteY15" fmla="*/ 3911691 h 4054565"/>
                <a:gd name="connsiteX16" fmla="*/ 4576618 w 7141218"/>
                <a:gd name="connsiteY16" fmla="*/ 3933122 h 4054565"/>
                <a:gd name="connsiteX17" fmla="*/ 4843317 w 7141218"/>
                <a:gd name="connsiteY17" fmla="*/ 3975984 h 4054565"/>
                <a:gd name="connsiteX18" fmla="*/ 5107636 w 7141218"/>
                <a:gd name="connsiteY18" fmla="*/ 3897403 h 4054565"/>
                <a:gd name="connsiteX19" fmla="*/ 5381480 w 7141218"/>
                <a:gd name="connsiteY19" fmla="*/ 4054565 h 4054565"/>
                <a:gd name="connsiteX20" fmla="*/ 5660085 w 7141218"/>
                <a:gd name="connsiteY20" fmla="*/ 3906926 h 4054565"/>
                <a:gd name="connsiteX21" fmla="*/ 5919640 w 7141218"/>
                <a:gd name="connsiteY21" fmla="*/ 3902164 h 4054565"/>
                <a:gd name="connsiteX22" fmla="*/ 6176814 w 7141218"/>
                <a:gd name="connsiteY22" fmla="*/ 3902164 h 4054565"/>
                <a:gd name="connsiteX23" fmla="*/ 6419700 w 7141218"/>
                <a:gd name="connsiteY23" fmla="*/ 3747383 h 4054565"/>
                <a:gd name="connsiteX24" fmla="*/ 6679256 w 7141218"/>
                <a:gd name="connsiteY24" fmla="*/ 3642608 h 4054565"/>
                <a:gd name="connsiteX25" fmla="*/ 6910238 w 7141218"/>
                <a:gd name="connsiteY25" fmla="*/ 3566408 h 4054565"/>
                <a:gd name="connsiteX26" fmla="*/ 7141218 w 7141218"/>
                <a:gd name="connsiteY26" fmla="*/ 3540214 h 4054565"/>
                <a:gd name="connsiteX0" fmla="*/ 0 w 7141218"/>
                <a:gd name="connsiteY0" fmla="*/ 0 h 4054565"/>
                <a:gd name="connsiteX1" fmla="*/ 253254 w 7141218"/>
                <a:gd name="connsiteY1" fmla="*/ 411816 h 4054565"/>
                <a:gd name="connsiteX2" fmla="*/ 481154 w 7141218"/>
                <a:gd name="connsiteY2" fmla="*/ 837499 h 4054565"/>
                <a:gd name="connsiteX3" fmla="*/ 719559 w 7141218"/>
                <a:gd name="connsiteY3" fmla="*/ 1067500 h 4054565"/>
                <a:gd name="connsiteX4" fmla="*/ 985698 w 7141218"/>
                <a:gd name="connsiteY4" fmla="*/ 1261363 h 4054565"/>
                <a:gd name="connsiteX5" fmla="*/ 1230966 w 7141218"/>
                <a:gd name="connsiteY5" fmla="*/ 1356613 h 4054565"/>
                <a:gd name="connsiteX6" fmla="*/ 1471473 w 7141218"/>
                <a:gd name="connsiteY6" fmla="*/ 1668556 h 4054565"/>
                <a:gd name="connsiteX7" fmla="*/ 1757224 w 7141218"/>
                <a:gd name="connsiteY7" fmla="*/ 1668556 h 4054565"/>
                <a:gd name="connsiteX8" fmla="*/ 2009634 w 7141218"/>
                <a:gd name="connsiteY8" fmla="*/ 1749516 h 4054565"/>
                <a:gd name="connsiteX9" fmla="*/ 2269189 w 7141218"/>
                <a:gd name="connsiteY9" fmla="*/ 1847149 h 4054565"/>
                <a:gd name="connsiteX10" fmla="*/ 2554939 w 7141218"/>
                <a:gd name="connsiteY10" fmla="*/ 1816192 h 4054565"/>
                <a:gd name="connsiteX11" fmla="*/ 3212165 w 7141218"/>
                <a:gd name="connsiteY11" fmla="*/ 3594985 h 4054565"/>
                <a:gd name="connsiteX12" fmla="*/ 3500295 w 7141218"/>
                <a:gd name="connsiteY12" fmla="*/ 3666422 h 4054565"/>
                <a:gd name="connsiteX13" fmla="*/ 3771758 w 7141218"/>
                <a:gd name="connsiteY13" fmla="*/ 3735478 h 4054565"/>
                <a:gd name="connsiteX14" fmla="*/ 4014645 w 7141218"/>
                <a:gd name="connsiteY14" fmla="*/ 3737860 h 4054565"/>
                <a:gd name="connsiteX15" fmla="*/ 4288488 w 7141218"/>
                <a:gd name="connsiteY15" fmla="*/ 3911691 h 4054565"/>
                <a:gd name="connsiteX16" fmla="*/ 4576618 w 7141218"/>
                <a:gd name="connsiteY16" fmla="*/ 3933122 h 4054565"/>
                <a:gd name="connsiteX17" fmla="*/ 4843317 w 7141218"/>
                <a:gd name="connsiteY17" fmla="*/ 3975984 h 4054565"/>
                <a:gd name="connsiteX18" fmla="*/ 5107636 w 7141218"/>
                <a:gd name="connsiteY18" fmla="*/ 3897403 h 4054565"/>
                <a:gd name="connsiteX19" fmla="*/ 5381480 w 7141218"/>
                <a:gd name="connsiteY19" fmla="*/ 4054565 h 4054565"/>
                <a:gd name="connsiteX20" fmla="*/ 5660085 w 7141218"/>
                <a:gd name="connsiteY20" fmla="*/ 3906926 h 4054565"/>
                <a:gd name="connsiteX21" fmla="*/ 5919640 w 7141218"/>
                <a:gd name="connsiteY21" fmla="*/ 3902164 h 4054565"/>
                <a:gd name="connsiteX22" fmla="*/ 6176814 w 7141218"/>
                <a:gd name="connsiteY22" fmla="*/ 3902164 h 4054565"/>
                <a:gd name="connsiteX23" fmla="*/ 6419700 w 7141218"/>
                <a:gd name="connsiteY23" fmla="*/ 3747383 h 4054565"/>
                <a:gd name="connsiteX24" fmla="*/ 6679256 w 7141218"/>
                <a:gd name="connsiteY24" fmla="*/ 3642608 h 4054565"/>
                <a:gd name="connsiteX25" fmla="*/ 6910238 w 7141218"/>
                <a:gd name="connsiteY25" fmla="*/ 3566408 h 4054565"/>
                <a:gd name="connsiteX26" fmla="*/ 7141218 w 7141218"/>
                <a:gd name="connsiteY26" fmla="*/ 3540214 h 4054565"/>
                <a:gd name="connsiteX0" fmla="*/ 0 w 7141218"/>
                <a:gd name="connsiteY0" fmla="*/ 0 h 4054565"/>
                <a:gd name="connsiteX1" fmla="*/ 253254 w 7141218"/>
                <a:gd name="connsiteY1" fmla="*/ 411816 h 4054565"/>
                <a:gd name="connsiteX2" fmla="*/ 481154 w 7141218"/>
                <a:gd name="connsiteY2" fmla="*/ 837499 h 4054565"/>
                <a:gd name="connsiteX3" fmla="*/ 719559 w 7141218"/>
                <a:gd name="connsiteY3" fmla="*/ 1067500 h 4054565"/>
                <a:gd name="connsiteX4" fmla="*/ 985698 w 7141218"/>
                <a:gd name="connsiteY4" fmla="*/ 1261363 h 4054565"/>
                <a:gd name="connsiteX5" fmla="*/ 1230966 w 7141218"/>
                <a:gd name="connsiteY5" fmla="*/ 1356613 h 4054565"/>
                <a:gd name="connsiteX6" fmla="*/ 1471473 w 7141218"/>
                <a:gd name="connsiteY6" fmla="*/ 1668556 h 4054565"/>
                <a:gd name="connsiteX7" fmla="*/ 1757224 w 7141218"/>
                <a:gd name="connsiteY7" fmla="*/ 1668556 h 4054565"/>
                <a:gd name="connsiteX8" fmla="*/ 2009634 w 7141218"/>
                <a:gd name="connsiteY8" fmla="*/ 1749516 h 4054565"/>
                <a:gd name="connsiteX9" fmla="*/ 2269189 w 7141218"/>
                <a:gd name="connsiteY9" fmla="*/ 1847149 h 4054565"/>
                <a:gd name="connsiteX10" fmla="*/ 2554939 w 7141218"/>
                <a:gd name="connsiteY10" fmla="*/ 1816192 h 4054565"/>
                <a:gd name="connsiteX11" fmla="*/ 2814497 w 7141218"/>
                <a:gd name="connsiteY11" fmla="*/ 1766185 h 4054565"/>
                <a:gd name="connsiteX12" fmla="*/ 3500295 w 7141218"/>
                <a:gd name="connsiteY12" fmla="*/ 3666422 h 4054565"/>
                <a:gd name="connsiteX13" fmla="*/ 3771758 w 7141218"/>
                <a:gd name="connsiteY13" fmla="*/ 3735478 h 4054565"/>
                <a:gd name="connsiteX14" fmla="*/ 4014645 w 7141218"/>
                <a:gd name="connsiteY14" fmla="*/ 3737860 h 4054565"/>
                <a:gd name="connsiteX15" fmla="*/ 4288488 w 7141218"/>
                <a:gd name="connsiteY15" fmla="*/ 3911691 h 4054565"/>
                <a:gd name="connsiteX16" fmla="*/ 4576618 w 7141218"/>
                <a:gd name="connsiteY16" fmla="*/ 3933122 h 4054565"/>
                <a:gd name="connsiteX17" fmla="*/ 4843317 w 7141218"/>
                <a:gd name="connsiteY17" fmla="*/ 3975984 h 4054565"/>
                <a:gd name="connsiteX18" fmla="*/ 5107636 w 7141218"/>
                <a:gd name="connsiteY18" fmla="*/ 3897403 h 4054565"/>
                <a:gd name="connsiteX19" fmla="*/ 5381480 w 7141218"/>
                <a:gd name="connsiteY19" fmla="*/ 4054565 h 4054565"/>
                <a:gd name="connsiteX20" fmla="*/ 5660085 w 7141218"/>
                <a:gd name="connsiteY20" fmla="*/ 3906926 h 4054565"/>
                <a:gd name="connsiteX21" fmla="*/ 5919640 w 7141218"/>
                <a:gd name="connsiteY21" fmla="*/ 3902164 h 4054565"/>
                <a:gd name="connsiteX22" fmla="*/ 6176814 w 7141218"/>
                <a:gd name="connsiteY22" fmla="*/ 3902164 h 4054565"/>
                <a:gd name="connsiteX23" fmla="*/ 6419700 w 7141218"/>
                <a:gd name="connsiteY23" fmla="*/ 3747383 h 4054565"/>
                <a:gd name="connsiteX24" fmla="*/ 6679256 w 7141218"/>
                <a:gd name="connsiteY24" fmla="*/ 3642608 h 4054565"/>
                <a:gd name="connsiteX25" fmla="*/ 6910238 w 7141218"/>
                <a:gd name="connsiteY25" fmla="*/ 3566408 h 4054565"/>
                <a:gd name="connsiteX26" fmla="*/ 7141218 w 7141218"/>
                <a:gd name="connsiteY26" fmla="*/ 3540214 h 4054565"/>
                <a:gd name="connsiteX0" fmla="*/ 0 w 7141218"/>
                <a:gd name="connsiteY0" fmla="*/ 0 h 4054565"/>
                <a:gd name="connsiteX1" fmla="*/ 253254 w 7141218"/>
                <a:gd name="connsiteY1" fmla="*/ 411816 h 4054565"/>
                <a:gd name="connsiteX2" fmla="*/ 481154 w 7141218"/>
                <a:gd name="connsiteY2" fmla="*/ 837499 h 4054565"/>
                <a:gd name="connsiteX3" fmla="*/ 719559 w 7141218"/>
                <a:gd name="connsiteY3" fmla="*/ 1067500 h 4054565"/>
                <a:gd name="connsiteX4" fmla="*/ 985698 w 7141218"/>
                <a:gd name="connsiteY4" fmla="*/ 1261363 h 4054565"/>
                <a:gd name="connsiteX5" fmla="*/ 1230966 w 7141218"/>
                <a:gd name="connsiteY5" fmla="*/ 1356613 h 4054565"/>
                <a:gd name="connsiteX6" fmla="*/ 1471473 w 7141218"/>
                <a:gd name="connsiteY6" fmla="*/ 1668556 h 4054565"/>
                <a:gd name="connsiteX7" fmla="*/ 1757224 w 7141218"/>
                <a:gd name="connsiteY7" fmla="*/ 1668556 h 4054565"/>
                <a:gd name="connsiteX8" fmla="*/ 2009634 w 7141218"/>
                <a:gd name="connsiteY8" fmla="*/ 1749516 h 4054565"/>
                <a:gd name="connsiteX9" fmla="*/ 2269189 w 7141218"/>
                <a:gd name="connsiteY9" fmla="*/ 1847149 h 4054565"/>
                <a:gd name="connsiteX10" fmla="*/ 2554939 w 7141218"/>
                <a:gd name="connsiteY10" fmla="*/ 1816192 h 4054565"/>
                <a:gd name="connsiteX11" fmla="*/ 2814497 w 7141218"/>
                <a:gd name="connsiteY11" fmla="*/ 1766185 h 4054565"/>
                <a:gd name="connsiteX12" fmla="*/ 3097864 w 7141218"/>
                <a:gd name="connsiteY12" fmla="*/ 1818572 h 4054565"/>
                <a:gd name="connsiteX13" fmla="*/ 3771758 w 7141218"/>
                <a:gd name="connsiteY13" fmla="*/ 3735478 h 4054565"/>
                <a:gd name="connsiteX14" fmla="*/ 4014645 w 7141218"/>
                <a:gd name="connsiteY14" fmla="*/ 3737860 h 4054565"/>
                <a:gd name="connsiteX15" fmla="*/ 4288488 w 7141218"/>
                <a:gd name="connsiteY15" fmla="*/ 3911691 h 4054565"/>
                <a:gd name="connsiteX16" fmla="*/ 4576618 w 7141218"/>
                <a:gd name="connsiteY16" fmla="*/ 3933122 h 4054565"/>
                <a:gd name="connsiteX17" fmla="*/ 4843317 w 7141218"/>
                <a:gd name="connsiteY17" fmla="*/ 3975984 h 4054565"/>
                <a:gd name="connsiteX18" fmla="*/ 5107636 w 7141218"/>
                <a:gd name="connsiteY18" fmla="*/ 3897403 h 4054565"/>
                <a:gd name="connsiteX19" fmla="*/ 5381480 w 7141218"/>
                <a:gd name="connsiteY19" fmla="*/ 4054565 h 4054565"/>
                <a:gd name="connsiteX20" fmla="*/ 5660085 w 7141218"/>
                <a:gd name="connsiteY20" fmla="*/ 3906926 h 4054565"/>
                <a:gd name="connsiteX21" fmla="*/ 5919640 w 7141218"/>
                <a:gd name="connsiteY21" fmla="*/ 3902164 h 4054565"/>
                <a:gd name="connsiteX22" fmla="*/ 6176814 w 7141218"/>
                <a:gd name="connsiteY22" fmla="*/ 3902164 h 4054565"/>
                <a:gd name="connsiteX23" fmla="*/ 6419700 w 7141218"/>
                <a:gd name="connsiteY23" fmla="*/ 3747383 h 4054565"/>
                <a:gd name="connsiteX24" fmla="*/ 6679256 w 7141218"/>
                <a:gd name="connsiteY24" fmla="*/ 3642608 h 4054565"/>
                <a:gd name="connsiteX25" fmla="*/ 6910238 w 7141218"/>
                <a:gd name="connsiteY25" fmla="*/ 3566408 h 4054565"/>
                <a:gd name="connsiteX26" fmla="*/ 7141218 w 7141218"/>
                <a:gd name="connsiteY26" fmla="*/ 3540214 h 4054565"/>
                <a:gd name="connsiteX0" fmla="*/ 0 w 7141218"/>
                <a:gd name="connsiteY0" fmla="*/ 0 h 4054565"/>
                <a:gd name="connsiteX1" fmla="*/ 253254 w 7141218"/>
                <a:gd name="connsiteY1" fmla="*/ 411816 h 4054565"/>
                <a:gd name="connsiteX2" fmla="*/ 481154 w 7141218"/>
                <a:gd name="connsiteY2" fmla="*/ 837499 h 4054565"/>
                <a:gd name="connsiteX3" fmla="*/ 719559 w 7141218"/>
                <a:gd name="connsiteY3" fmla="*/ 1067500 h 4054565"/>
                <a:gd name="connsiteX4" fmla="*/ 985698 w 7141218"/>
                <a:gd name="connsiteY4" fmla="*/ 1261363 h 4054565"/>
                <a:gd name="connsiteX5" fmla="*/ 1230966 w 7141218"/>
                <a:gd name="connsiteY5" fmla="*/ 1356613 h 4054565"/>
                <a:gd name="connsiteX6" fmla="*/ 1471473 w 7141218"/>
                <a:gd name="connsiteY6" fmla="*/ 1668556 h 4054565"/>
                <a:gd name="connsiteX7" fmla="*/ 1757224 w 7141218"/>
                <a:gd name="connsiteY7" fmla="*/ 1668556 h 4054565"/>
                <a:gd name="connsiteX8" fmla="*/ 2009634 w 7141218"/>
                <a:gd name="connsiteY8" fmla="*/ 1749516 h 4054565"/>
                <a:gd name="connsiteX9" fmla="*/ 2269189 w 7141218"/>
                <a:gd name="connsiteY9" fmla="*/ 1847149 h 4054565"/>
                <a:gd name="connsiteX10" fmla="*/ 2554939 w 7141218"/>
                <a:gd name="connsiteY10" fmla="*/ 1816192 h 4054565"/>
                <a:gd name="connsiteX11" fmla="*/ 2814497 w 7141218"/>
                <a:gd name="connsiteY11" fmla="*/ 1766185 h 4054565"/>
                <a:gd name="connsiteX12" fmla="*/ 3097864 w 7141218"/>
                <a:gd name="connsiteY12" fmla="*/ 1818572 h 4054565"/>
                <a:gd name="connsiteX13" fmla="*/ 3712227 w 7141218"/>
                <a:gd name="connsiteY13" fmla="*/ 2632960 h 4054565"/>
                <a:gd name="connsiteX14" fmla="*/ 4014645 w 7141218"/>
                <a:gd name="connsiteY14" fmla="*/ 3737860 h 4054565"/>
                <a:gd name="connsiteX15" fmla="*/ 4288488 w 7141218"/>
                <a:gd name="connsiteY15" fmla="*/ 3911691 h 4054565"/>
                <a:gd name="connsiteX16" fmla="*/ 4576618 w 7141218"/>
                <a:gd name="connsiteY16" fmla="*/ 3933122 h 4054565"/>
                <a:gd name="connsiteX17" fmla="*/ 4843317 w 7141218"/>
                <a:gd name="connsiteY17" fmla="*/ 3975984 h 4054565"/>
                <a:gd name="connsiteX18" fmla="*/ 5107636 w 7141218"/>
                <a:gd name="connsiteY18" fmla="*/ 3897403 h 4054565"/>
                <a:gd name="connsiteX19" fmla="*/ 5381480 w 7141218"/>
                <a:gd name="connsiteY19" fmla="*/ 4054565 h 4054565"/>
                <a:gd name="connsiteX20" fmla="*/ 5660085 w 7141218"/>
                <a:gd name="connsiteY20" fmla="*/ 3906926 h 4054565"/>
                <a:gd name="connsiteX21" fmla="*/ 5919640 w 7141218"/>
                <a:gd name="connsiteY21" fmla="*/ 3902164 h 4054565"/>
                <a:gd name="connsiteX22" fmla="*/ 6176814 w 7141218"/>
                <a:gd name="connsiteY22" fmla="*/ 3902164 h 4054565"/>
                <a:gd name="connsiteX23" fmla="*/ 6419700 w 7141218"/>
                <a:gd name="connsiteY23" fmla="*/ 3747383 h 4054565"/>
                <a:gd name="connsiteX24" fmla="*/ 6679256 w 7141218"/>
                <a:gd name="connsiteY24" fmla="*/ 3642608 h 4054565"/>
                <a:gd name="connsiteX25" fmla="*/ 6910238 w 7141218"/>
                <a:gd name="connsiteY25" fmla="*/ 3566408 h 4054565"/>
                <a:gd name="connsiteX26" fmla="*/ 7141218 w 7141218"/>
                <a:gd name="connsiteY26" fmla="*/ 3540214 h 4054565"/>
                <a:gd name="connsiteX0" fmla="*/ 0 w 7141218"/>
                <a:gd name="connsiteY0" fmla="*/ 0 h 4054565"/>
                <a:gd name="connsiteX1" fmla="*/ 253254 w 7141218"/>
                <a:gd name="connsiteY1" fmla="*/ 411816 h 4054565"/>
                <a:gd name="connsiteX2" fmla="*/ 481154 w 7141218"/>
                <a:gd name="connsiteY2" fmla="*/ 837499 h 4054565"/>
                <a:gd name="connsiteX3" fmla="*/ 719559 w 7141218"/>
                <a:gd name="connsiteY3" fmla="*/ 1067500 h 4054565"/>
                <a:gd name="connsiteX4" fmla="*/ 985698 w 7141218"/>
                <a:gd name="connsiteY4" fmla="*/ 1261363 h 4054565"/>
                <a:gd name="connsiteX5" fmla="*/ 1230966 w 7141218"/>
                <a:gd name="connsiteY5" fmla="*/ 1356613 h 4054565"/>
                <a:gd name="connsiteX6" fmla="*/ 1471473 w 7141218"/>
                <a:gd name="connsiteY6" fmla="*/ 1668556 h 4054565"/>
                <a:gd name="connsiteX7" fmla="*/ 1757224 w 7141218"/>
                <a:gd name="connsiteY7" fmla="*/ 1668556 h 4054565"/>
                <a:gd name="connsiteX8" fmla="*/ 2009634 w 7141218"/>
                <a:gd name="connsiteY8" fmla="*/ 1749516 h 4054565"/>
                <a:gd name="connsiteX9" fmla="*/ 2269189 w 7141218"/>
                <a:gd name="connsiteY9" fmla="*/ 1847149 h 4054565"/>
                <a:gd name="connsiteX10" fmla="*/ 2554939 w 7141218"/>
                <a:gd name="connsiteY10" fmla="*/ 1816192 h 4054565"/>
                <a:gd name="connsiteX11" fmla="*/ 2814497 w 7141218"/>
                <a:gd name="connsiteY11" fmla="*/ 1766185 h 4054565"/>
                <a:gd name="connsiteX12" fmla="*/ 3097864 w 7141218"/>
                <a:gd name="connsiteY12" fmla="*/ 1818572 h 4054565"/>
                <a:gd name="connsiteX13" fmla="*/ 3712227 w 7141218"/>
                <a:gd name="connsiteY13" fmla="*/ 2632960 h 4054565"/>
                <a:gd name="connsiteX14" fmla="*/ 3912251 w 7141218"/>
                <a:gd name="connsiteY14" fmla="*/ 2228148 h 4054565"/>
                <a:gd name="connsiteX15" fmla="*/ 4288488 w 7141218"/>
                <a:gd name="connsiteY15" fmla="*/ 3911691 h 4054565"/>
                <a:gd name="connsiteX16" fmla="*/ 4576618 w 7141218"/>
                <a:gd name="connsiteY16" fmla="*/ 3933122 h 4054565"/>
                <a:gd name="connsiteX17" fmla="*/ 4843317 w 7141218"/>
                <a:gd name="connsiteY17" fmla="*/ 3975984 h 4054565"/>
                <a:gd name="connsiteX18" fmla="*/ 5107636 w 7141218"/>
                <a:gd name="connsiteY18" fmla="*/ 3897403 h 4054565"/>
                <a:gd name="connsiteX19" fmla="*/ 5381480 w 7141218"/>
                <a:gd name="connsiteY19" fmla="*/ 4054565 h 4054565"/>
                <a:gd name="connsiteX20" fmla="*/ 5660085 w 7141218"/>
                <a:gd name="connsiteY20" fmla="*/ 3906926 h 4054565"/>
                <a:gd name="connsiteX21" fmla="*/ 5919640 w 7141218"/>
                <a:gd name="connsiteY21" fmla="*/ 3902164 h 4054565"/>
                <a:gd name="connsiteX22" fmla="*/ 6176814 w 7141218"/>
                <a:gd name="connsiteY22" fmla="*/ 3902164 h 4054565"/>
                <a:gd name="connsiteX23" fmla="*/ 6419700 w 7141218"/>
                <a:gd name="connsiteY23" fmla="*/ 3747383 h 4054565"/>
                <a:gd name="connsiteX24" fmla="*/ 6679256 w 7141218"/>
                <a:gd name="connsiteY24" fmla="*/ 3642608 h 4054565"/>
                <a:gd name="connsiteX25" fmla="*/ 6910238 w 7141218"/>
                <a:gd name="connsiteY25" fmla="*/ 3566408 h 4054565"/>
                <a:gd name="connsiteX26" fmla="*/ 7141218 w 7141218"/>
                <a:gd name="connsiteY26" fmla="*/ 3540214 h 4054565"/>
                <a:gd name="connsiteX0" fmla="*/ 0 w 7141218"/>
                <a:gd name="connsiteY0" fmla="*/ 0 h 4054565"/>
                <a:gd name="connsiteX1" fmla="*/ 253254 w 7141218"/>
                <a:gd name="connsiteY1" fmla="*/ 411816 h 4054565"/>
                <a:gd name="connsiteX2" fmla="*/ 481154 w 7141218"/>
                <a:gd name="connsiteY2" fmla="*/ 837499 h 4054565"/>
                <a:gd name="connsiteX3" fmla="*/ 719559 w 7141218"/>
                <a:gd name="connsiteY3" fmla="*/ 1067500 h 4054565"/>
                <a:gd name="connsiteX4" fmla="*/ 985698 w 7141218"/>
                <a:gd name="connsiteY4" fmla="*/ 1261363 h 4054565"/>
                <a:gd name="connsiteX5" fmla="*/ 1230966 w 7141218"/>
                <a:gd name="connsiteY5" fmla="*/ 1356613 h 4054565"/>
                <a:gd name="connsiteX6" fmla="*/ 1471473 w 7141218"/>
                <a:gd name="connsiteY6" fmla="*/ 1668556 h 4054565"/>
                <a:gd name="connsiteX7" fmla="*/ 1757224 w 7141218"/>
                <a:gd name="connsiteY7" fmla="*/ 1668556 h 4054565"/>
                <a:gd name="connsiteX8" fmla="*/ 2009634 w 7141218"/>
                <a:gd name="connsiteY8" fmla="*/ 1749516 h 4054565"/>
                <a:gd name="connsiteX9" fmla="*/ 2269189 w 7141218"/>
                <a:gd name="connsiteY9" fmla="*/ 1847149 h 4054565"/>
                <a:gd name="connsiteX10" fmla="*/ 2554939 w 7141218"/>
                <a:gd name="connsiteY10" fmla="*/ 1816192 h 4054565"/>
                <a:gd name="connsiteX11" fmla="*/ 2814497 w 7141218"/>
                <a:gd name="connsiteY11" fmla="*/ 1766185 h 4054565"/>
                <a:gd name="connsiteX12" fmla="*/ 3097864 w 7141218"/>
                <a:gd name="connsiteY12" fmla="*/ 1818572 h 4054565"/>
                <a:gd name="connsiteX13" fmla="*/ 3712227 w 7141218"/>
                <a:gd name="connsiteY13" fmla="*/ 2632960 h 4054565"/>
                <a:gd name="connsiteX14" fmla="*/ 3912251 w 7141218"/>
                <a:gd name="connsiteY14" fmla="*/ 2228148 h 4054565"/>
                <a:gd name="connsiteX15" fmla="*/ 4548464 w 7141218"/>
                <a:gd name="connsiteY15" fmla="*/ 1885668 h 4054565"/>
                <a:gd name="connsiteX16" fmla="*/ 4576618 w 7141218"/>
                <a:gd name="connsiteY16" fmla="*/ 3933122 h 4054565"/>
                <a:gd name="connsiteX17" fmla="*/ 4843317 w 7141218"/>
                <a:gd name="connsiteY17" fmla="*/ 3975984 h 4054565"/>
                <a:gd name="connsiteX18" fmla="*/ 5107636 w 7141218"/>
                <a:gd name="connsiteY18" fmla="*/ 3897403 h 4054565"/>
                <a:gd name="connsiteX19" fmla="*/ 5381480 w 7141218"/>
                <a:gd name="connsiteY19" fmla="*/ 4054565 h 4054565"/>
                <a:gd name="connsiteX20" fmla="*/ 5660085 w 7141218"/>
                <a:gd name="connsiteY20" fmla="*/ 3906926 h 4054565"/>
                <a:gd name="connsiteX21" fmla="*/ 5919640 w 7141218"/>
                <a:gd name="connsiteY21" fmla="*/ 3902164 h 4054565"/>
                <a:gd name="connsiteX22" fmla="*/ 6176814 w 7141218"/>
                <a:gd name="connsiteY22" fmla="*/ 3902164 h 4054565"/>
                <a:gd name="connsiteX23" fmla="*/ 6419700 w 7141218"/>
                <a:gd name="connsiteY23" fmla="*/ 3747383 h 4054565"/>
                <a:gd name="connsiteX24" fmla="*/ 6679256 w 7141218"/>
                <a:gd name="connsiteY24" fmla="*/ 3642608 h 4054565"/>
                <a:gd name="connsiteX25" fmla="*/ 6910238 w 7141218"/>
                <a:gd name="connsiteY25" fmla="*/ 3566408 h 4054565"/>
                <a:gd name="connsiteX26" fmla="*/ 7141218 w 7141218"/>
                <a:gd name="connsiteY26" fmla="*/ 3540214 h 4054565"/>
                <a:gd name="connsiteX0" fmla="*/ 0 w 6911230"/>
                <a:gd name="connsiteY0" fmla="*/ 0 h 4054565"/>
                <a:gd name="connsiteX1" fmla="*/ 253254 w 6911230"/>
                <a:gd name="connsiteY1" fmla="*/ 411816 h 4054565"/>
                <a:gd name="connsiteX2" fmla="*/ 481154 w 6911230"/>
                <a:gd name="connsiteY2" fmla="*/ 837499 h 4054565"/>
                <a:gd name="connsiteX3" fmla="*/ 719559 w 6911230"/>
                <a:gd name="connsiteY3" fmla="*/ 1067500 h 4054565"/>
                <a:gd name="connsiteX4" fmla="*/ 985698 w 6911230"/>
                <a:gd name="connsiteY4" fmla="*/ 1261363 h 4054565"/>
                <a:gd name="connsiteX5" fmla="*/ 1230966 w 6911230"/>
                <a:gd name="connsiteY5" fmla="*/ 1356613 h 4054565"/>
                <a:gd name="connsiteX6" fmla="*/ 1471473 w 6911230"/>
                <a:gd name="connsiteY6" fmla="*/ 1668556 h 4054565"/>
                <a:gd name="connsiteX7" fmla="*/ 1757224 w 6911230"/>
                <a:gd name="connsiteY7" fmla="*/ 1668556 h 4054565"/>
                <a:gd name="connsiteX8" fmla="*/ 2009634 w 6911230"/>
                <a:gd name="connsiteY8" fmla="*/ 1749516 h 4054565"/>
                <a:gd name="connsiteX9" fmla="*/ 2269189 w 6911230"/>
                <a:gd name="connsiteY9" fmla="*/ 1847149 h 4054565"/>
                <a:gd name="connsiteX10" fmla="*/ 2554939 w 6911230"/>
                <a:gd name="connsiteY10" fmla="*/ 1816192 h 4054565"/>
                <a:gd name="connsiteX11" fmla="*/ 2814497 w 6911230"/>
                <a:gd name="connsiteY11" fmla="*/ 1766185 h 4054565"/>
                <a:gd name="connsiteX12" fmla="*/ 3097864 w 6911230"/>
                <a:gd name="connsiteY12" fmla="*/ 1818572 h 4054565"/>
                <a:gd name="connsiteX13" fmla="*/ 3712227 w 6911230"/>
                <a:gd name="connsiteY13" fmla="*/ 2632960 h 4054565"/>
                <a:gd name="connsiteX14" fmla="*/ 3912251 w 6911230"/>
                <a:gd name="connsiteY14" fmla="*/ 2228148 h 4054565"/>
                <a:gd name="connsiteX15" fmla="*/ 4548464 w 6911230"/>
                <a:gd name="connsiteY15" fmla="*/ 1885668 h 4054565"/>
                <a:gd name="connsiteX16" fmla="*/ 4576618 w 6911230"/>
                <a:gd name="connsiteY16" fmla="*/ 3933122 h 4054565"/>
                <a:gd name="connsiteX17" fmla="*/ 4843317 w 6911230"/>
                <a:gd name="connsiteY17" fmla="*/ 3975984 h 4054565"/>
                <a:gd name="connsiteX18" fmla="*/ 5107636 w 6911230"/>
                <a:gd name="connsiteY18" fmla="*/ 3897403 h 4054565"/>
                <a:gd name="connsiteX19" fmla="*/ 5381480 w 6911230"/>
                <a:gd name="connsiteY19" fmla="*/ 4054565 h 4054565"/>
                <a:gd name="connsiteX20" fmla="*/ 5660085 w 6911230"/>
                <a:gd name="connsiteY20" fmla="*/ 3906926 h 4054565"/>
                <a:gd name="connsiteX21" fmla="*/ 5919640 w 6911230"/>
                <a:gd name="connsiteY21" fmla="*/ 3902164 h 4054565"/>
                <a:gd name="connsiteX22" fmla="*/ 6176814 w 6911230"/>
                <a:gd name="connsiteY22" fmla="*/ 3902164 h 4054565"/>
                <a:gd name="connsiteX23" fmla="*/ 6419700 w 6911230"/>
                <a:gd name="connsiteY23" fmla="*/ 3747383 h 4054565"/>
                <a:gd name="connsiteX24" fmla="*/ 6679256 w 6911230"/>
                <a:gd name="connsiteY24" fmla="*/ 3642608 h 4054565"/>
                <a:gd name="connsiteX25" fmla="*/ 6910238 w 6911230"/>
                <a:gd name="connsiteY25" fmla="*/ 3566408 h 4054565"/>
                <a:gd name="connsiteX0" fmla="*/ 0 w 6679256"/>
                <a:gd name="connsiteY0" fmla="*/ 0 h 4054565"/>
                <a:gd name="connsiteX1" fmla="*/ 253254 w 6679256"/>
                <a:gd name="connsiteY1" fmla="*/ 411816 h 4054565"/>
                <a:gd name="connsiteX2" fmla="*/ 481154 w 6679256"/>
                <a:gd name="connsiteY2" fmla="*/ 837499 h 4054565"/>
                <a:gd name="connsiteX3" fmla="*/ 719559 w 6679256"/>
                <a:gd name="connsiteY3" fmla="*/ 1067500 h 4054565"/>
                <a:gd name="connsiteX4" fmla="*/ 985698 w 6679256"/>
                <a:gd name="connsiteY4" fmla="*/ 1261363 h 4054565"/>
                <a:gd name="connsiteX5" fmla="*/ 1230966 w 6679256"/>
                <a:gd name="connsiteY5" fmla="*/ 1356613 h 4054565"/>
                <a:gd name="connsiteX6" fmla="*/ 1471473 w 6679256"/>
                <a:gd name="connsiteY6" fmla="*/ 1668556 h 4054565"/>
                <a:gd name="connsiteX7" fmla="*/ 1757224 w 6679256"/>
                <a:gd name="connsiteY7" fmla="*/ 1668556 h 4054565"/>
                <a:gd name="connsiteX8" fmla="*/ 2009634 w 6679256"/>
                <a:gd name="connsiteY8" fmla="*/ 1749516 h 4054565"/>
                <a:gd name="connsiteX9" fmla="*/ 2269189 w 6679256"/>
                <a:gd name="connsiteY9" fmla="*/ 1847149 h 4054565"/>
                <a:gd name="connsiteX10" fmla="*/ 2554939 w 6679256"/>
                <a:gd name="connsiteY10" fmla="*/ 1816192 h 4054565"/>
                <a:gd name="connsiteX11" fmla="*/ 2814497 w 6679256"/>
                <a:gd name="connsiteY11" fmla="*/ 1766185 h 4054565"/>
                <a:gd name="connsiteX12" fmla="*/ 3097864 w 6679256"/>
                <a:gd name="connsiteY12" fmla="*/ 1818572 h 4054565"/>
                <a:gd name="connsiteX13" fmla="*/ 3712227 w 6679256"/>
                <a:gd name="connsiteY13" fmla="*/ 2632960 h 4054565"/>
                <a:gd name="connsiteX14" fmla="*/ 3912251 w 6679256"/>
                <a:gd name="connsiteY14" fmla="*/ 2228148 h 4054565"/>
                <a:gd name="connsiteX15" fmla="*/ 4548464 w 6679256"/>
                <a:gd name="connsiteY15" fmla="*/ 1885668 h 4054565"/>
                <a:gd name="connsiteX16" fmla="*/ 4576618 w 6679256"/>
                <a:gd name="connsiteY16" fmla="*/ 3933122 h 4054565"/>
                <a:gd name="connsiteX17" fmla="*/ 4843317 w 6679256"/>
                <a:gd name="connsiteY17" fmla="*/ 3975984 h 4054565"/>
                <a:gd name="connsiteX18" fmla="*/ 5107636 w 6679256"/>
                <a:gd name="connsiteY18" fmla="*/ 3897403 h 4054565"/>
                <a:gd name="connsiteX19" fmla="*/ 5381480 w 6679256"/>
                <a:gd name="connsiteY19" fmla="*/ 4054565 h 4054565"/>
                <a:gd name="connsiteX20" fmla="*/ 5660085 w 6679256"/>
                <a:gd name="connsiteY20" fmla="*/ 3906926 h 4054565"/>
                <a:gd name="connsiteX21" fmla="*/ 5919640 w 6679256"/>
                <a:gd name="connsiteY21" fmla="*/ 3902164 h 4054565"/>
                <a:gd name="connsiteX22" fmla="*/ 6176814 w 6679256"/>
                <a:gd name="connsiteY22" fmla="*/ 3902164 h 4054565"/>
                <a:gd name="connsiteX23" fmla="*/ 6419700 w 6679256"/>
                <a:gd name="connsiteY23" fmla="*/ 3747383 h 4054565"/>
                <a:gd name="connsiteX24" fmla="*/ 6679256 w 6679256"/>
                <a:gd name="connsiteY24" fmla="*/ 3642608 h 4054565"/>
                <a:gd name="connsiteX0" fmla="*/ 0 w 6420196"/>
                <a:gd name="connsiteY0" fmla="*/ 0 h 4054565"/>
                <a:gd name="connsiteX1" fmla="*/ 253254 w 6420196"/>
                <a:gd name="connsiteY1" fmla="*/ 411816 h 4054565"/>
                <a:gd name="connsiteX2" fmla="*/ 481154 w 6420196"/>
                <a:gd name="connsiteY2" fmla="*/ 837499 h 4054565"/>
                <a:gd name="connsiteX3" fmla="*/ 719559 w 6420196"/>
                <a:gd name="connsiteY3" fmla="*/ 1067500 h 4054565"/>
                <a:gd name="connsiteX4" fmla="*/ 985698 w 6420196"/>
                <a:gd name="connsiteY4" fmla="*/ 1261363 h 4054565"/>
                <a:gd name="connsiteX5" fmla="*/ 1230966 w 6420196"/>
                <a:gd name="connsiteY5" fmla="*/ 1356613 h 4054565"/>
                <a:gd name="connsiteX6" fmla="*/ 1471473 w 6420196"/>
                <a:gd name="connsiteY6" fmla="*/ 1668556 h 4054565"/>
                <a:gd name="connsiteX7" fmla="*/ 1757224 w 6420196"/>
                <a:gd name="connsiteY7" fmla="*/ 1668556 h 4054565"/>
                <a:gd name="connsiteX8" fmla="*/ 2009634 w 6420196"/>
                <a:gd name="connsiteY8" fmla="*/ 1749516 h 4054565"/>
                <a:gd name="connsiteX9" fmla="*/ 2269189 w 6420196"/>
                <a:gd name="connsiteY9" fmla="*/ 1847149 h 4054565"/>
                <a:gd name="connsiteX10" fmla="*/ 2554939 w 6420196"/>
                <a:gd name="connsiteY10" fmla="*/ 1816192 h 4054565"/>
                <a:gd name="connsiteX11" fmla="*/ 2814497 w 6420196"/>
                <a:gd name="connsiteY11" fmla="*/ 1766185 h 4054565"/>
                <a:gd name="connsiteX12" fmla="*/ 3097864 w 6420196"/>
                <a:gd name="connsiteY12" fmla="*/ 1818572 h 4054565"/>
                <a:gd name="connsiteX13" fmla="*/ 3712227 w 6420196"/>
                <a:gd name="connsiteY13" fmla="*/ 2632960 h 4054565"/>
                <a:gd name="connsiteX14" fmla="*/ 3912251 w 6420196"/>
                <a:gd name="connsiteY14" fmla="*/ 2228148 h 4054565"/>
                <a:gd name="connsiteX15" fmla="*/ 4548464 w 6420196"/>
                <a:gd name="connsiteY15" fmla="*/ 1885668 h 4054565"/>
                <a:gd name="connsiteX16" fmla="*/ 4576618 w 6420196"/>
                <a:gd name="connsiteY16" fmla="*/ 3933122 h 4054565"/>
                <a:gd name="connsiteX17" fmla="*/ 4843317 w 6420196"/>
                <a:gd name="connsiteY17" fmla="*/ 3975984 h 4054565"/>
                <a:gd name="connsiteX18" fmla="*/ 5107636 w 6420196"/>
                <a:gd name="connsiteY18" fmla="*/ 3897403 h 4054565"/>
                <a:gd name="connsiteX19" fmla="*/ 5381480 w 6420196"/>
                <a:gd name="connsiteY19" fmla="*/ 4054565 h 4054565"/>
                <a:gd name="connsiteX20" fmla="*/ 5660085 w 6420196"/>
                <a:gd name="connsiteY20" fmla="*/ 3906926 h 4054565"/>
                <a:gd name="connsiteX21" fmla="*/ 5919640 w 6420196"/>
                <a:gd name="connsiteY21" fmla="*/ 3902164 h 4054565"/>
                <a:gd name="connsiteX22" fmla="*/ 6176814 w 6420196"/>
                <a:gd name="connsiteY22" fmla="*/ 3902164 h 4054565"/>
                <a:gd name="connsiteX23" fmla="*/ 6419700 w 6420196"/>
                <a:gd name="connsiteY23" fmla="*/ 3747383 h 4054565"/>
                <a:gd name="connsiteX0" fmla="*/ 0 w 6176814"/>
                <a:gd name="connsiteY0" fmla="*/ 0 h 4054565"/>
                <a:gd name="connsiteX1" fmla="*/ 253254 w 6176814"/>
                <a:gd name="connsiteY1" fmla="*/ 411816 h 4054565"/>
                <a:gd name="connsiteX2" fmla="*/ 481154 w 6176814"/>
                <a:gd name="connsiteY2" fmla="*/ 837499 h 4054565"/>
                <a:gd name="connsiteX3" fmla="*/ 719559 w 6176814"/>
                <a:gd name="connsiteY3" fmla="*/ 1067500 h 4054565"/>
                <a:gd name="connsiteX4" fmla="*/ 985698 w 6176814"/>
                <a:gd name="connsiteY4" fmla="*/ 1261363 h 4054565"/>
                <a:gd name="connsiteX5" fmla="*/ 1230966 w 6176814"/>
                <a:gd name="connsiteY5" fmla="*/ 1356613 h 4054565"/>
                <a:gd name="connsiteX6" fmla="*/ 1471473 w 6176814"/>
                <a:gd name="connsiteY6" fmla="*/ 1668556 h 4054565"/>
                <a:gd name="connsiteX7" fmla="*/ 1757224 w 6176814"/>
                <a:gd name="connsiteY7" fmla="*/ 1668556 h 4054565"/>
                <a:gd name="connsiteX8" fmla="*/ 2009634 w 6176814"/>
                <a:gd name="connsiteY8" fmla="*/ 1749516 h 4054565"/>
                <a:gd name="connsiteX9" fmla="*/ 2269189 w 6176814"/>
                <a:gd name="connsiteY9" fmla="*/ 1847149 h 4054565"/>
                <a:gd name="connsiteX10" fmla="*/ 2554939 w 6176814"/>
                <a:gd name="connsiteY10" fmla="*/ 1816192 h 4054565"/>
                <a:gd name="connsiteX11" fmla="*/ 2814497 w 6176814"/>
                <a:gd name="connsiteY11" fmla="*/ 1766185 h 4054565"/>
                <a:gd name="connsiteX12" fmla="*/ 3097864 w 6176814"/>
                <a:gd name="connsiteY12" fmla="*/ 1818572 h 4054565"/>
                <a:gd name="connsiteX13" fmla="*/ 3712227 w 6176814"/>
                <a:gd name="connsiteY13" fmla="*/ 2632960 h 4054565"/>
                <a:gd name="connsiteX14" fmla="*/ 3912251 w 6176814"/>
                <a:gd name="connsiteY14" fmla="*/ 2228148 h 4054565"/>
                <a:gd name="connsiteX15" fmla="*/ 4548464 w 6176814"/>
                <a:gd name="connsiteY15" fmla="*/ 1885668 h 4054565"/>
                <a:gd name="connsiteX16" fmla="*/ 4576618 w 6176814"/>
                <a:gd name="connsiteY16" fmla="*/ 3933122 h 4054565"/>
                <a:gd name="connsiteX17" fmla="*/ 4843317 w 6176814"/>
                <a:gd name="connsiteY17" fmla="*/ 3975984 h 4054565"/>
                <a:gd name="connsiteX18" fmla="*/ 5107636 w 6176814"/>
                <a:gd name="connsiteY18" fmla="*/ 3897403 h 4054565"/>
                <a:gd name="connsiteX19" fmla="*/ 5381480 w 6176814"/>
                <a:gd name="connsiteY19" fmla="*/ 4054565 h 4054565"/>
                <a:gd name="connsiteX20" fmla="*/ 5660085 w 6176814"/>
                <a:gd name="connsiteY20" fmla="*/ 3906926 h 4054565"/>
                <a:gd name="connsiteX21" fmla="*/ 5919640 w 6176814"/>
                <a:gd name="connsiteY21" fmla="*/ 3902164 h 4054565"/>
                <a:gd name="connsiteX22" fmla="*/ 6176814 w 6176814"/>
                <a:gd name="connsiteY22" fmla="*/ 3902164 h 4054565"/>
                <a:gd name="connsiteX0" fmla="*/ 0 w 5920136"/>
                <a:gd name="connsiteY0" fmla="*/ 0 h 4054565"/>
                <a:gd name="connsiteX1" fmla="*/ 253254 w 5920136"/>
                <a:gd name="connsiteY1" fmla="*/ 411816 h 4054565"/>
                <a:gd name="connsiteX2" fmla="*/ 481154 w 5920136"/>
                <a:gd name="connsiteY2" fmla="*/ 837499 h 4054565"/>
                <a:gd name="connsiteX3" fmla="*/ 719559 w 5920136"/>
                <a:gd name="connsiteY3" fmla="*/ 1067500 h 4054565"/>
                <a:gd name="connsiteX4" fmla="*/ 985698 w 5920136"/>
                <a:gd name="connsiteY4" fmla="*/ 1261363 h 4054565"/>
                <a:gd name="connsiteX5" fmla="*/ 1230966 w 5920136"/>
                <a:gd name="connsiteY5" fmla="*/ 1356613 h 4054565"/>
                <a:gd name="connsiteX6" fmla="*/ 1471473 w 5920136"/>
                <a:gd name="connsiteY6" fmla="*/ 1668556 h 4054565"/>
                <a:gd name="connsiteX7" fmla="*/ 1757224 w 5920136"/>
                <a:gd name="connsiteY7" fmla="*/ 1668556 h 4054565"/>
                <a:gd name="connsiteX8" fmla="*/ 2009634 w 5920136"/>
                <a:gd name="connsiteY8" fmla="*/ 1749516 h 4054565"/>
                <a:gd name="connsiteX9" fmla="*/ 2269189 w 5920136"/>
                <a:gd name="connsiteY9" fmla="*/ 1847149 h 4054565"/>
                <a:gd name="connsiteX10" fmla="*/ 2554939 w 5920136"/>
                <a:gd name="connsiteY10" fmla="*/ 1816192 h 4054565"/>
                <a:gd name="connsiteX11" fmla="*/ 2814497 w 5920136"/>
                <a:gd name="connsiteY11" fmla="*/ 1766185 h 4054565"/>
                <a:gd name="connsiteX12" fmla="*/ 3097864 w 5920136"/>
                <a:gd name="connsiteY12" fmla="*/ 1818572 h 4054565"/>
                <a:gd name="connsiteX13" fmla="*/ 3712227 w 5920136"/>
                <a:gd name="connsiteY13" fmla="*/ 2632960 h 4054565"/>
                <a:gd name="connsiteX14" fmla="*/ 3912251 w 5920136"/>
                <a:gd name="connsiteY14" fmla="*/ 2228148 h 4054565"/>
                <a:gd name="connsiteX15" fmla="*/ 4548464 w 5920136"/>
                <a:gd name="connsiteY15" fmla="*/ 1885668 h 4054565"/>
                <a:gd name="connsiteX16" fmla="*/ 4576618 w 5920136"/>
                <a:gd name="connsiteY16" fmla="*/ 3933122 h 4054565"/>
                <a:gd name="connsiteX17" fmla="*/ 4843317 w 5920136"/>
                <a:gd name="connsiteY17" fmla="*/ 3975984 h 4054565"/>
                <a:gd name="connsiteX18" fmla="*/ 5107636 w 5920136"/>
                <a:gd name="connsiteY18" fmla="*/ 3897403 h 4054565"/>
                <a:gd name="connsiteX19" fmla="*/ 5381480 w 5920136"/>
                <a:gd name="connsiteY19" fmla="*/ 4054565 h 4054565"/>
                <a:gd name="connsiteX20" fmla="*/ 5660085 w 5920136"/>
                <a:gd name="connsiteY20" fmla="*/ 3906926 h 4054565"/>
                <a:gd name="connsiteX21" fmla="*/ 5919640 w 5920136"/>
                <a:gd name="connsiteY21" fmla="*/ 3902164 h 4054565"/>
                <a:gd name="connsiteX0" fmla="*/ 0 w 5660581"/>
                <a:gd name="connsiteY0" fmla="*/ 0 h 4054565"/>
                <a:gd name="connsiteX1" fmla="*/ 253254 w 5660581"/>
                <a:gd name="connsiteY1" fmla="*/ 411816 h 4054565"/>
                <a:gd name="connsiteX2" fmla="*/ 481154 w 5660581"/>
                <a:gd name="connsiteY2" fmla="*/ 837499 h 4054565"/>
                <a:gd name="connsiteX3" fmla="*/ 719559 w 5660581"/>
                <a:gd name="connsiteY3" fmla="*/ 1067500 h 4054565"/>
                <a:gd name="connsiteX4" fmla="*/ 985698 w 5660581"/>
                <a:gd name="connsiteY4" fmla="*/ 1261363 h 4054565"/>
                <a:gd name="connsiteX5" fmla="*/ 1230966 w 5660581"/>
                <a:gd name="connsiteY5" fmla="*/ 1356613 h 4054565"/>
                <a:gd name="connsiteX6" fmla="*/ 1471473 w 5660581"/>
                <a:gd name="connsiteY6" fmla="*/ 1668556 h 4054565"/>
                <a:gd name="connsiteX7" fmla="*/ 1757224 w 5660581"/>
                <a:gd name="connsiteY7" fmla="*/ 1668556 h 4054565"/>
                <a:gd name="connsiteX8" fmla="*/ 2009634 w 5660581"/>
                <a:gd name="connsiteY8" fmla="*/ 1749516 h 4054565"/>
                <a:gd name="connsiteX9" fmla="*/ 2269189 w 5660581"/>
                <a:gd name="connsiteY9" fmla="*/ 1847149 h 4054565"/>
                <a:gd name="connsiteX10" fmla="*/ 2554939 w 5660581"/>
                <a:gd name="connsiteY10" fmla="*/ 1816192 h 4054565"/>
                <a:gd name="connsiteX11" fmla="*/ 2814497 w 5660581"/>
                <a:gd name="connsiteY11" fmla="*/ 1766185 h 4054565"/>
                <a:gd name="connsiteX12" fmla="*/ 3097864 w 5660581"/>
                <a:gd name="connsiteY12" fmla="*/ 1818572 h 4054565"/>
                <a:gd name="connsiteX13" fmla="*/ 3712227 w 5660581"/>
                <a:gd name="connsiteY13" fmla="*/ 2632960 h 4054565"/>
                <a:gd name="connsiteX14" fmla="*/ 3912251 w 5660581"/>
                <a:gd name="connsiteY14" fmla="*/ 2228148 h 4054565"/>
                <a:gd name="connsiteX15" fmla="*/ 4548464 w 5660581"/>
                <a:gd name="connsiteY15" fmla="*/ 1885668 h 4054565"/>
                <a:gd name="connsiteX16" fmla="*/ 4576618 w 5660581"/>
                <a:gd name="connsiteY16" fmla="*/ 3933122 h 4054565"/>
                <a:gd name="connsiteX17" fmla="*/ 4843317 w 5660581"/>
                <a:gd name="connsiteY17" fmla="*/ 3975984 h 4054565"/>
                <a:gd name="connsiteX18" fmla="*/ 5107636 w 5660581"/>
                <a:gd name="connsiteY18" fmla="*/ 3897403 h 4054565"/>
                <a:gd name="connsiteX19" fmla="*/ 5381480 w 5660581"/>
                <a:gd name="connsiteY19" fmla="*/ 4054565 h 4054565"/>
                <a:gd name="connsiteX20" fmla="*/ 5660085 w 5660581"/>
                <a:gd name="connsiteY20" fmla="*/ 3906926 h 4054565"/>
                <a:gd name="connsiteX0" fmla="*/ 0 w 5382472"/>
                <a:gd name="connsiteY0" fmla="*/ 0 h 4054565"/>
                <a:gd name="connsiteX1" fmla="*/ 253254 w 5382472"/>
                <a:gd name="connsiteY1" fmla="*/ 411816 h 4054565"/>
                <a:gd name="connsiteX2" fmla="*/ 481154 w 5382472"/>
                <a:gd name="connsiteY2" fmla="*/ 837499 h 4054565"/>
                <a:gd name="connsiteX3" fmla="*/ 719559 w 5382472"/>
                <a:gd name="connsiteY3" fmla="*/ 1067500 h 4054565"/>
                <a:gd name="connsiteX4" fmla="*/ 985698 w 5382472"/>
                <a:gd name="connsiteY4" fmla="*/ 1261363 h 4054565"/>
                <a:gd name="connsiteX5" fmla="*/ 1230966 w 5382472"/>
                <a:gd name="connsiteY5" fmla="*/ 1356613 h 4054565"/>
                <a:gd name="connsiteX6" fmla="*/ 1471473 w 5382472"/>
                <a:gd name="connsiteY6" fmla="*/ 1668556 h 4054565"/>
                <a:gd name="connsiteX7" fmla="*/ 1757224 w 5382472"/>
                <a:gd name="connsiteY7" fmla="*/ 1668556 h 4054565"/>
                <a:gd name="connsiteX8" fmla="*/ 2009634 w 5382472"/>
                <a:gd name="connsiteY8" fmla="*/ 1749516 h 4054565"/>
                <a:gd name="connsiteX9" fmla="*/ 2269189 w 5382472"/>
                <a:gd name="connsiteY9" fmla="*/ 1847149 h 4054565"/>
                <a:gd name="connsiteX10" fmla="*/ 2554939 w 5382472"/>
                <a:gd name="connsiteY10" fmla="*/ 1816192 h 4054565"/>
                <a:gd name="connsiteX11" fmla="*/ 2814497 w 5382472"/>
                <a:gd name="connsiteY11" fmla="*/ 1766185 h 4054565"/>
                <a:gd name="connsiteX12" fmla="*/ 3097864 w 5382472"/>
                <a:gd name="connsiteY12" fmla="*/ 1818572 h 4054565"/>
                <a:gd name="connsiteX13" fmla="*/ 3712227 w 5382472"/>
                <a:gd name="connsiteY13" fmla="*/ 2632960 h 4054565"/>
                <a:gd name="connsiteX14" fmla="*/ 3912251 w 5382472"/>
                <a:gd name="connsiteY14" fmla="*/ 2228148 h 4054565"/>
                <a:gd name="connsiteX15" fmla="*/ 4548464 w 5382472"/>
                <a:gd name="connsiteY15" fmla="*/ 1885668 h 4054565"/>
                <a:gd name="connsiteX16" fmla="*/ 4576618 w 5382472"/>
                <a:gd name="connsiteY16" fmla="*/ 3933122 h 4054565"/>
                <a:gd name="connsiteX17" fmla="*/ 4843317 w 5382472"/>
                <a:gd name="connsiteY17" fmla="*/ 3975984 h 4054565"/>
                <a:gd name="connsiteX18" fmla="*/ 5107636 w 5382472"/>
                <a:gd name="connsiteY18" fmla="*/ 3897403 h 4054565"/>
                <a:gd name="connsiteX19" fmla="*/ 5381480 w 5382472"/>
                <a:gd name="connsiteY19" fmla="*/ 4054565 h 4054565"/>
                <a:gd name="connsiteX0" fmla="*/ 0 w 5107636"/>
                <a:gd name="connsiteY0" fmla="*/ 0 h 3976480"/>
                <a:gd name="connsiteX1" fmla="*/ 253254 w 5107636"/>
                <a:gd name="connsiteY1" fmla="*/ 411816 h 3976480"/>
                <a:gd name="connsiteX2" fmla="*/ 481154 w 5107636"/>
                <a:gd name="connsiteY2" fmla="*/ 837499 h 3976480"/>
                <a:gd name="connsiteX3" fmla="*/ 719559 w 5107636"/>
                <a:gd name="connsiteY3" fmla="*/ 1067500 h 3976480"/>
                <a:gd name="connsiteX4" fmla="*/ 985698 w 5107636"/>
                <a:gd name="connsiteY4" fmla="*/ 1261363 h 3976480"/>
                <a:gd name="connsiteX5" fmla="*/ 1230966 w 5107636"/>
                <a:gd name="connsiteY5" fmla="*/ 1356613 h 3976480"/>
                <a:gd name="connsiteX6" fmla="*/ 1471473 w 5107636"/>
                <a:gd name="connsiteY6" fmla="*/ 1668556 h 3976480"/>
                <a:gd name="connsiteX7" fmla="*/ 1757224 w 5107636"/>
                <a:gd name="connsiteY7" fmla="*/ 1668556 h 3976480"/>
                <a:gd name="connsiteX8" fmla="*/ 2009634 w 5107636"/>
                <a:gd name="connsiteY8" fmla="*/ 1749516 h 3976480"/>
                <a:gd name="connsiteX9" fmla="*/ 2269189 w 5107636"/>
                <a:gd name="connsiteY9" fmla="*/ 1847149 h 3976480"/>
                <a:gd name="connsiteX10" fmla="*/ 2554939 w 5107636"/>
                <a:gd name="connsiteY10" fmla="*/ 1816192 h 3976480"/>
                <a:gd name="connsiteX11" fmla="*/ 2814497 w 5107636"/>
                <a:gd name="connsiteY11" fmla="*/ 1766185 h 3976480"/>
                <a:gd name="connsiteX12" fmla="*/ 3097864 w 5107636"/>
                <a:gd name="connsiteY12" fmla="*/ 1818572 h 3976480"/>
                <a:gd name="connsiteX13" fmla="*/ 3712227 w 5107636"/>
                <a:gd name="connsiteY13" fmla="*/ 2632960 h 3976480"/>
                <a:gd name="connsiteX14" fmla="*/ 3912251 w 5107636"/>
                <a:gd name="connsiteY14" fmla="*/ 2228148 h 3976480"/>
                <a:gd name="connsiteX15" fmla="*/ 4548464 w 5107636"/>
                <a:gd name="connsiteY15" fmla="*/ 1885668 h 3976480"/>
                <a:gd name="connsiteX16" fmla="*/ 4576618 w 5107636"/>
                <a:gd name="connsiteY16" fmla="*/ 3933122 h 3976480"/>
                <a:gd name="connsiteX17" fmla="*/ 4843317 w 5107636"/>
                <a:gd name="connsiteY17" fmla="*/ 3975984 h 3976480"/>
                <a:gd name="connsiteX18" fmla="*/ 5107636 w 5107636"/>
                <a:gd name="connsiteY18" fmla="*/ 3897403 h 3976480"/>
                <a:gd name="connsiteX0" fmla="*/ 0 w 4843317"/>
                <a:gd name="connsiteY0" fmla="*/ 0 h 3976480"/>
                <a:gd name="connsiteX1" fmla="*/ 253254 w 4843317"/>
                <a:gd name="connsiteY1" fmla="*/ 411816 h 3976480"/>
                <a:gd name="connsiteX2" fmla="*/ 481154 w 4843317"/>
                <a:gd name="connsiteY2" fmla="*/ 837499 h 3976480"/>
                <a:gd name="connsiteX3" fmla="*/ 719559 w 4843317"/>
                <a:gd name="connsiteY3" fmla="*/ 1067500 h 3976480"/>
                <a:gd name="connsiteX4" fmla="*/ 985698 w 4843317"/>
                <a:gd name="connsiteY4" fmla="*/ 1261363 h 3976480"/>
                <a:gd name="connsiteX5" fmla="*/ 1230966 w 4843317"/>
                <a:gd name="connsiteY5" fmla="*/ 1356613 h 3976480"/>
                <a:gd name="connsiteX6" fmla="*/ 1471473 w 4843317"/>
                <a:gd name="connsiteY6" fmla="*/ 1668556 h 3976480"/>
                <a:gd name="connsiteX7" fmla="*/ 1757224 w 4843317"/>
                <a:gd name="connsiteY7" fmla="*/ 1668556 h 3976480"/>
                <a:gd name="connsiteX8" fmla="*/ 2009634 w 4843317"/>
                <a:gd name="connsiteY8" fmla="*/ 1749516 h 3976480"/>
                <a:gd name="connsiteX9" fmla="*/ 2269189 w 4843317"/>
                <a:gd name="connsiteY9" fmla="*/ 1847149 h 3976480"/>
                <a:gd name="connsiteX10" fmla="*/ 2554939 w 4843317"/>
                <a:gd name="connsiteY10" fmla="*/ 1816192 h 3976480"/>
                <a:gd name="connsiteX11" fmla="*/ 2814497 w 4843317"/>
                <a:gd name="connsiteY11" fmla="*/ 1766185 h 3976480"/>
                <a:gd name="connsiteX12" fmla="*/ 3097864 w 4843317"/>
                <a:gd name="connsiteY12" fmla="*/ 1818572 h 3976480"/>
                <a:gd name="connsiteX13" fmla="*/ 3712227 w 4843317"/>
                <a:gd name="connsiteY13" fmla="*/ 2632960 h 3976480"/>
                <a:gd name="connsiteX14" fmla="*/ 3912251 w 4843317"/>
                <a:gd name="connsiteY14" fmla="*/ 2228148 h 3976480"/>
                <a:gd name="connsiteX15" fmla="*/ 4548464 w 4843317"/>
                <a:gd name="connsiteY15" fmla="*/ 1885668 h 3976480"/>
                <a:gd name="connsiteX16" fmla="*/ 4576618 w 4843317"/>
                <a:gd name="connsiteY16" fmla="*/ 3933122 h 3976480"/>
                <a:gd name="connsiteX17" fmla="*/ 4843317 w 4843317"/>
                <a:gd name="connsiteY17" fmla="*/ 3975984 h 3976480"/>
                <a:gd name="connsiteX0" fmla="*/ 0 w 4625457"/>
                <a:gd name="connsiteY0" fmla="*/ 0 h 3934114"/>
                <a:gd name="connsiteX1" fmla="*/ 253254 w 4625457"/>
                <a:gd name="connsiteY1" fmla="*/ 411816 h 3934114"/>
                <a:gd name="connsiteX2" fmla="*/ 481154 w 4625457"/>
                <a:gd name="connsiteY2" fmla="*/ 837499 h 3934114"/>
                <a:gd name="connsiteX3" fmla="*/ 719559 w 4625457"/>
                <a:gd name="connsiteY3" fmla="*/ 1067500 h 3934114"/>
                <a:gd name="connsiteX4" fmla="*/ 985698 w 4625457"/>
                <a:gd name="connsiteY4" fmla="*/ 1261363 h 3934114"/>
                <a:gd name="connsiteX5" fmla="*/ 1230966 w 4625457"/>
                <a:gd name="connsiteY5" fmla="*/ 1356613 h 3934114"/>
                <a:gd name="connsiteX6" fmla="*/ 1471473 w 4625457"/>
                <a:gd name="connsiteY6" fmla="*/ 1668556 h 3934114"/>
                <a:gd name="connsiteX7" fmla="*/ 1757224 w 4625457"/>
                <a:gd name="connsiteY7" fmla="*/ 1668556 h 3934114"/>
                <a:gd name="connsiteX8" fmla="*/ 2009634 w 4625457"/>
                <a:gd name="connsiteY8" fmla="*/ 1749516 h 3934114"/>
                <a:gd name="connsiteX9" fmla="*/ 2269189 w 4625457"/>
                <a:gd name="connsiteY9" fmla="*/ 1847149 h 3934114"/>
                <a:gd name="connsiteX10" fmla="*/ 2554939 w 4625457"/>
                <a:gd name="connsiteY10" fmla="*/ 1816192 h 3934114"/>
                <a:gd name="connsiteX11" fmla="*/ 2814497 w 4625457"/>
                <a:gd name="connsiteY11" fmla="*/ 1766185 h 3934114"/>
                <a:gd name="connsiteX12" fmla="*/ 3097864 w 4625457"/>
                <a:gd name="connsiteY12" fmla="*/ 1818572 h 3934114"/>
                <a:gd name="connsiteX13" fmla="*/ 3712227 w 4625457"/>
                <a:gd name="connsiteY13" fmla="*/ 2632960 h 3934114"/>
                <a:gd name="connsiteX14" fmla="*/ 3912251 w 4625457"/>
                <a:gd name="connsiteY14" fmla="*/ 2228148 h 3934114"/>
                <a:gd name="connsiteX15" fmla="*/ 4548464 w 4625457"/>
                <a:gd name="connsiteY15" fmla="*/ 1885668 h 3934114"/>
                <a:gd name="connsiteX16" fmla="*/ 4576618 w 4625457"/>
                <a:gd name="connsiteY16" fmla="*/ 3933122 h 3934114"/>
                <a:gd name="connsiteX0" fmla="*/ 0 w 4549952"/>
                <a:gd name="connsiteY0" fmla="*/ 0 h 2635341"/>
                <a:gd name="connsiteX1" fmla="*/ 253254 w 4549952"/>
                <a:gd name="connsiteY1" fmla="*/ 411816 h 2635341"/>
                <a:gd name="connsiteX2" fmla="*/ 481154 w 4549952"/>
                <a:gd name="connsiteY2" fmla="*/ 837499 h 2635341"/>
                <a:gd name="connsiteX3" fmla="*/ 719559 w 4549952"/>
                <a:gd name="connsiteY3" fmla="*/ 1067500 h 2635341"/>
                <a:gd name="connsiteX4" fmla="*/ 985698 w 4549952"/>
                <a:gd name="connsiteY4" fmla="*/ 1261363 h 2635341"/>
                <a:gd name="connsiteX5" fmla="*/ 1230966 w 4549952"/>
                <a:gd name="connsiteY5" fmla="*/ 1356613 h 2635341"/>
                <a:gd name="connsiteX6" fmla="*/ 1471473 w 4549952"/>
                <a:gd name="connsiteY6" fmla="*/ 1668556 h 2635341"/>
                <a:gd name="connsiteX7" fmla="*/ 1757224 w 4549952"/>
                <a:gd name="connsiteY7" fmla="*/ 1668556 h 2635341"/>
                <a:gd name="connsiteX8" fmla="*/ 2009634 w 4549952"/>
                <a:gd name="connsiteY8" fmla="*/ 1749516 h 2635341"/>
                <a:gd name="connsiteX9" fmla="*/ 2269189 w 4549952"/>
                <a:gd name="connsiteY9" fmla="*/ 1847149 h 2635341"/>
                <a:gd name="connsiteX10" fmla="*/ 2554939 w 4549952"/>
                <a:gd name="connsiteY10" fmla="*/ 1816192 h 2635341"/>
                <a:gd name="connsiteX11" fmla="*/ 2814497 w 4549952"/>
                <a:gd name="connsiteY11" fmla="*/ 1766185 h 2635341"/>
                <a:gd name="connsiteX12" fmla="*/ 3097864 w 4549952"/>
                <a:gd name="connsiteY12" fmla="*/ 1818572 h 2635341"/>
                <a:gd name="connsiteX13" fmla="*/ 3712227 w 4549952"/>
                <a:gd name="connsiteY13" fmla="*/ 2632960 h 2635341"/>
                <a:gd name="connsiteX14" fmla="*/ 3912251 w 4549952"/>
                <a:gd name="connsiteY14" fmla="*/ 2228148 h 2635341"/>
                <a:gd name="connsiteX15" fmla="*/ 4548464 w 4549952"/>
                <a:gd name="connsiteY15" fmla="*/ 1885668 h 2635341"/>
                <a:gd name="connsiteX0" fmla="*/ 0 w 3912251"/>
                <a:gd name="connsiteY0" fmla="*/ 0 h 2635341"/>
                <a:gd name="connsiteX1" fmla="*/ 253254 w 3912251"/>
                <a:gd name="connsiteY1" fmla="*/ 411816 h 2635341"/>
                <a:gd name="connsiteX2" fmla="*/ 481154 w 3912251"/>
                <a:gd name="connsiteY2" fmla="*/ 837499 h 2635341"/>
                <a:gd name="connsiteX3" fmla="*/ 719559 w 3912251"/>
                <a:gd name="connsiteY3" fmla="*/ 1067500 h 2635341"/>
                <a:gd name="connsiteX4" fmla="*/ 985698 w 3912251"/>
                <a:gd name="connsiteY4" fmla="*/ 1261363 h 2635341"/>
                <a:gd name="connsiteX5" fmla="*/ 1230966 w 3912251"/>
                <a:gd name="connsiteY5" fmla="*/ 1356613 h 2635341"/>
                <a:gd name="connsiteX6" fmla="*/ 1471473 w 3912251"/>
                <a:gd name="connsiteY6" fmla="*/ 1668556 h 2635341"/>
                <a:gd name="connsiteX7" fmla="*/ 1757224 w 3912251"/>
                <a:gd name="connsiteY7" fmla="*/ 1668556 h 2635341"/>
                <a:gd name="connsiteX8" fmla="*/ 2009634 w 3912251"/>
                <a:gd name="connsiteY8" fmla="*/ 1749516 h 2635341"/>
                <a:gd name="connsiteX9" fmla="*/ 2269189 w 3912251"/>
                <a:gd name="connsiteY9" fmla="*/ 1847149 h 2635341"/>
                <a:gd name="connsiteX10" fmla="*/ 2554939 w 3912251"/>
                <a:gd name="connsiteY10" fmla="*/ 1816192 h 2635341"/>
                <a:gd name="connsiteX11" fmla="*/ 2814497 w 3912251"/>
                <a:gd name="connsiteY11" fmla="*/ 1766185 h 2635341"/>
                <a:gd name="connsiteX12" fmla="*/ 3097864 w 3912251"/>
                <a:gd name="connsiteY12" fmla="*/ 1818572 h 2635341"/>
                <a:gd name="connsiteX13" fmla="*/ 3712227 w 3912251"/>
                <a:gd name="connsiteY13" fmla="*/ 2632960 h 2635341"/>
                <a:gd name="connsiteX14" fmla="*/ 3912251 w 3912251"/>
                <a:gd name="connsiteY14" fmla="*/ 2228148 h 2635341"/>
                <a:gd name="connsiteX0" fmla="*/ 0 w 3712227"/>
                <a:gd name="connsiteY0" fmla="*/ 0 h 2632960"/>
                <a:gd name="connsiteX1" fmla="*/ 253254 w 3712227"/>
                <a:gd name="connsiteY1" fmla="*/ 411816 h 2632960"/>
                <a:gd name="connsiteX2" fmla="*/ 481154 w 3712227"/>
                <a:gd name="connsiteY2" fmla="*/ 837499 h 2632960"/>
                <a:gd name="connsiteX3" fmla="*/ 719559 w 3712227"/>
                <a:gd name="connsiteY3" fmla="*/ 1067500 h 2632960"/>
                <a:gd name="connsiteX4" fmla="*/ 985698 w 3712227"/>
                <a:gd name="connsiteY4" fmla="*/ 1261363 h 2632960"/>
                <a:gd name="connsiteX5" fmla="*/ 1230966 w 3712227"/>
                <a:gd name="connsiteY5" fmla="*/ 1356613 h 2632960"/>
                <a:gd name="connsiteX6" fmla="*/ 1471473 w 3712227"/>
                <a:gd name="connsiteY6" fmla="*/ 1668556 h 2632960"/>
                <a:gd name="connsiteX7" fmla="*/ 1757224 w 3712227"/>
                <a:gd name="connsiteY7" fmla="*/ 1668556 h 2632960"/>
                <a:gd name="connsiteX8" fmla="*/ 2009634 w 3712227"/>
                <a:gd name="connsiteY8" fmla="*/ 1749516 h 2632960"/>
                <a:gd name="connsiteX9" fmla="*/ 2269189 w 3712227"/>
                <a:gd name="connsiteY9" fmla="*/ 1847149 h 2632960"/>
                <a:gd name="connsiteX10" fmla="*/ 2554939 w 3712227"/>
                <a:gd name="connsiteY10" fmla="*/ 1816192 h 2632960"/>
                <a:gd name="connsiteX11" fmla="*/ 2814497 w 3712227"/>
                <a:gd name="connsiteY11" fmla="*/ 1766185 h 2632960"/>
                <a:gd name="connsiteX12" fmla="*/ 3097864 w 3712227"/>
                <a:gd name="connsiteY12" fmla="*/ 1818572 h 2632960"/>
                <a:gd name="connsiteX13" fmla="*/ 3712227 w 3712227"/>
                <a:gd name="connsiteY13" fmla="*/ 2632960 h 2632960"/>
                <a:gd name="connsiteX0" fmla="*/ 0 w 3345515"/>
                <a:gd name="connsiteY0" fmla="*/ 0 h 1847149"/>
                <a:gd name="connsiteX1" fmla="*/ 253254 w 3345515"/>
                <a:gd name="connsiteY1" fmla="*/ 411816 h 1847149"/>
                <a:gd name="connsiteX2" fmla="*/ 481154 w 3345515"/>
                <a:gd name="connsiteY2" fmla="*/ 837499 h 1847149"/>
                <a:gd name="connsiteX3" fmla="*/ 719559 w 3345515"/>
                <a:gd name="connsiteY3" fmla="*/ 1067500 h 1847149"/>
                <a:gd name="connsiteX4" fmla="*/ 985698 w 3345515"/>
                <a:gd name="connsiteY4" fmla="*/ 1261363 h 1847149"/>
                <a:gd name="connsiteX5" fmla="*/ 1230966 w 3345515"/>
                <a:gd name="connsiteY5" fmla="*/ 1356613 h 1847149"/>
                <a:gd name="connsiteX6" fmla="*/ 1471473 w 3345515"/>
                <a:gd name="connsiteY6" fmla="*/ 1668556 h 1847149"/>
                <a:gd name="connsiteX7" fmla="*/ 1757224 w 3345515"/>
                <a:gd name="connsiteY7" fmla="*/ 1668556 h 1847149"/>
                <a:gd name="connsiteX8" fmla="*/ 2009634 w 3345515"/>
                <a:gd name="connsiteY8" fmla="*/ 1749516 h 1847149"/>
                <a:gd name="connsiteX9" fmla="*/ 2269189 w 3345515"/>
                <a:gd name="connsiteY9" fmla="*/ 1847149 h 1847149"/>
                <a:gd name="connsiteX10" fmla="*/ 2554939 w 3345515"/>
                <a:gd name="connsiteY10" fmla="*/ 1816192 h 1847149"/>
                <a:gd name="connsiteX11" fmla="*/ 2814497 w 3345515"/>
                <a:gd name="connsiteY11" fmla="*/ 1766185 h 1847149"/>
                <a:gd name="connsiteX12" fmla="*/ 3097864 w 3345515"/>
                <a:gd name="connsiteY12" fmla="*/ 1818572 h 1847149"/>
                <a:gd name="connsiteX13" fmla="*/ 3345515 w 3345515"/>
                <a:gd name="connsiteY13" fmla="*/ 1820953 h 1847149"/>
                <a:gd name="connsiteX0" fmla="*/ 0 w 3173977"/>
                <a:gd name="connsiteY0" fmla="*/ 0 h 2173198"/>
                <a:gd name="connsiteX1" fmla="*/ 253254 w 3173977"/>
                <a:gd name="connsiteY1" fmla="*/ 411816 h 2173198"/>
                <a:gd name="connsiteX2" fmla="*/ 481154 w 3173977"/>
                <a:gd name="connsiteY2" fmla="*/ 837499 h 2173198"/>
                <a:gd name="connsiteX3" fmla="*/ 719559 w 3173977"/>
                <a:gd name="connsiteY3" fmla="*/ 1067500 h 2173198"/>
                <a:gd name="connsiteX4" fmla="*/ 985698 w 3173977"/>
                <a:gd name="connsiteY4" fmla="*/ 1261363 h 2173198"/>
                <a:gd name="connsiteX5" fmla="*/ 1230966 w 3173977"/>
                <a:gd name="connsiteY5" fmla="*/ 1356613 h 2173198"/>
                <a:gd name="connsiteX6" fmla="*/ 1471473 w 3173977"/>
                <a:gd name="connsiteY6" fmla="*/ 1668556 h 2173198"/>
                <a:gd name="connsiteX7" fmla="*/ 1757224 w 3173977"/>
                <a:gd name="connsiteY7" fmla="*/ 1668556 h 2173198"/>
                <a:gd name="connsiteX8" fmla="*/ 2009634 w 3173977"/>
                <a:gd name="connsiteY8" fmla="*/ 1749516 h 2173198"/>
                <a:gd name="connsiteX9" fmla="*/ 2269189 w 3173977"/>
                <a:gd name="connsiteY9" fmla="*/ 1847149 h 2173198"/>
                <a:gd name="connsiteX10" fmla="*/ 2554939 w 3173977"/>
                <a:gd name="connsiteY10" fmla="*/ 1816192 h 2173198"/>
                <a:gd name="connsiteX11" fmla="*/ 2814497 w 3173977"/>
                <a:gd name="connsiteY11" fmla="*/ 1766185 h 2173198"/>
                <a:gd name="connsiteX12" fmla="*/ 3097864 w 3173977"/>
                <a:gd name="connsiteY12" fmla="*/ 1818572 h 2173198"/>
                <a:gd name="connsiteX13" fmla="*/ 3173977 w 3173977"/>
                <a:gd name="connsiteY13" fmla="*/ 2173198 h 2173198"/>
                <a:gd name="connsiteX0" fmla="*/ 0 w 3173977"/>
                <a:gd name="connsiteY0" fmla="*/ 0 h 2173198"/>
                <a:gd name="connsiteX1" fmla="*/ 253254 w 3173977"/>
                <a:gd name="connsiteY1" fmla="*/ 411816 h 2173198"/>
                <a:gd name="connsiteX2" fmla="*/ 481154 w 3173977"/>
                <a:gd name="connsiteY2" fmla="*/ 837499 h 2173198"/>
                <a:gd name="connsiteX3" fmla="*/ 719559 w 3173977"/>
                <a:gd name="connsiteY3" fmla="*/ 1067500 h 2173198"/>
                <a:gd name="connsiteX4" fmla="*/ 985698 w 3173977"/>
                <a:gd name="connsiteY4" fmla="*/ 1261363 h 2173198"/>
                <a:gd name="connsiteX5" fmla="*/ 1230966 w 3173977"/>
                <a:gd name="connsiteY5" fmla="*/ 1356613 h 2173198"/>
                <a:gd name="connsiteX6" fmla="*/ 1471473 w 3173977"/>
                <a:gd name="connsiteY6" fmla="*/ 1668556 h 2173198"/>
                <a:gd name="connsiteX7" fmla="*/ 1757224 w 3173977"/>
                <a:gd name="connsiteY7" fmla="*/ 1668556 h 2173198"/>
                <a:gd name="connsiteX8" fmla="*/ 2009634 w 3173977"/>
                <a:gd name="connsiteY8" fmla="*/ 1749516 h 2173198"/>
                <a:gd name="connsiteX9" fmla="*/ 2269189 w 3173977"/>
                <a:gd name="connsiteY9" fmla="*/ 1847149 h 2173198"/>
                <a:gd name="connsiteX10" fmla="*/ 2554939 w 3173977"/>
                <a:gd name="connsiteY10" fmla="*/ 1816192 h 2173198"/>
                <a:gd name="connsiteX11" fmla="*/ 2814497 w 3173977"/>
                <a:gd name="connsiteY11" fmla="*/ 1766185 h 2173198"/>
                <a:gd name="connsiteX12" fmla="*/ 3074710 w 3173977"/>
                <a:gd name="connsiteY12" fmla="*/ 1874350 h 2173198"/>
                <a:gd name="connsiteX13" fmla="*/ 3173977 w 3173977"/>
                <a:gd name="connsiteY13" fmla="*/ 2173198 h 2173198"/>
                <a:gd name="connsiteX0" fmla="*/ 0 w 3173977"/>
                <a:gd name="connsiteY0" fmla="*/ 0 h 2173198"/>
                <a:gd name="connsiteX1" fmla="*/ 253254 w 3173977"/>
                <a:gd name="connsiteY1" fmla="*/ 411816 h 2173198"/>
                <a:gd name="connsiteX2" fmla="*/ 481154 w 3173977"/>
                <a:gd name="connsiteY2" fmla="*/ 837499 h 2173198"/>
                <a:gd name="connsiteX3" fmla="*/ 719559 w 3173977"/>
                <a:gd name="connsiteY3" fmla="*/ 1067500 h 2173198"/>
                <a:gd name="connsiteX4" fmla="*/ 985698 w 3173977"/>
                <a:gd name="connsiteY4" fmla="*/ 1261363 h 2173198"/>
                <a:gd name="connsiteX5" fmla="*/ 1230966 w 3173977"/>
                <a:gd name="connsiteY5" fmla="*/ 1356613 h 2173198"/>
                <a:gd name="connsiteX6" fmla="*/ 1471473 w 3173977"/>
                <a:gd name="connsiteY6" fmla="*/ 1668556 h 2173198"/>
                <a:gd name="connsiteX7" fmla="*/ 1757224 w 3173977"/>
                <a:gd name="connsiteY7" fmla="*/ 1668556 h 2173198"/>
                <a:gd name="connsiteX8" fmla="*/ 2009634 w 3173977"/>
                <a:gd name="connsiteY8" fmla="*/ 1749516 h 2173198"/>
                <a:gd name="connsiteX9" fmla="*/ 2269189 w 3173977"/>
                <a:gd name="connsiteY9" fmla="*/ 1847149 h 2173198"/>
                <a:gd name="connsiteX10" fmla="*/ 2554939 w 3173977"/>
                <a:gd name="connsiteY10" fmla="*/ 1816192 h 2173198"/>
                <a:gd name="connsiteX11" fmla="*/ 3017731 w 3173977"/>
                <a:gd name="connsiteY11" fmla="*/ 1611877 h 2173198"/>
                <a:gd name="connsiteX12" fmla="*/ 3074710 w 3173977"/>
                <a:gd name="connsiteY12" fmla="*/ 1874350 h 2173198"/>
                <a:gd name="connsiteX13" fmla="*/ 3173977 w 3173977"/>
                <a:gd name="connsiteY13" fmla="*/ 2173198 h 2173198"/>
                <a:gd name="connsiteX0" fmla="*/ 0 w 3173977"/>
                <a:gd name="connsiteY0" fmla="*/ 0 h 2173198"/>
                <a:gd name="connsiteX1" fmla="*/ 253254 w 3173977"/>
                <a:gd name="connsiteY1" fmla="*/ 411816 h 2173198"/>
                <a:gd name="connsiteX2" fmla="*/ 481154 w 3173977"/>
                <a:gd name="connsiteY2" fmla="*/ 837499 h 2173198"/>
                <a:gd name="connsiteX3" fmla="*/ 719559 w 3173977"/>
                <a:gd name="connsiteY3" fmla="*/ 1067500 h 2173198"/>
                <a:gd name="connsiteX4" fmla="*/ 985698 w 3173977"/>
                <a:gd name="connsiteY4" fmla="*/ 1261363 h 2173198"/>
                <a:gd name="connsiteX5" fmla="*/ 1230966 w 3173977"/>
                <a:gd name="connsiteY5" fmla="*/ 1356613 h 2173198"/>
                <a:gd name="connsiteX6" fmla="*/ 1471473 w 3173977"/>
                <a:gd name="connsiteY6" fmla="*/ 1668556 h 2173198"/>
                <a:gd name="connsiteX7" fmla="*/ 1757224 w 3173977"/>
                <a:gd name="connsiteY7" fmla="*/ 1668556 h 2173198"/>
                <a:gd name="connsiteX8" fmla="*/ 2009634 w 3173977"/>
                <a:gd name="connsiteY8" fmla="*/ 1749516 h 2173198"/>
                <a:gd name="connsiteX9" fmla="*/ 2269189 w 3173977"/>
                <a:gd name="connsiteY9" fmla="*/ 1847149 h 2173198"/>
                <a:gd name="connsiteX10" fmla="*/ 2554939 w 3173977"/>
                <a:gd name="connsiteY10" fmla="*/ 1816192 h 2173198"/>
                <a:gd name="connsiteX11" fmla="*/ 3017731 w 3173977"/>
                <a:gd name="connsiteY11" fmla="*/ 1611877 h 2173198"/>
                <a:gd name="connsiteX12" fmla="*/ 3074710 w 3173977"/>
                <a:gd name="connsiteY12" fmla="*/ 1874350 h 2173198"/>
                <a:gd name="connsiteX13" fmla="*/ 3173977 w 3173977"/>
                <a:gd name="connsiteY13" fmla="*/ 2173198 h 2173198"/>
                <a:gd name="connsiteX0" fmla="*/ 0 w 3173977"/>
                <a:gd name="connsiteY0" fmla="*/ 0 h 2173198"/>
                <a:gd name="connsiteX1" fmla="*/ 253254 w 3173977"/>
                <a:gd name="connsiteY1" fmla="*/ 411816 h 2173198"/>
                <a:gd name="connsiteX2" fmla="*/ 481154 w 3173977"/>
                <a:gd name="connsiteY2" fmla="*/ 837499 h 2173198"/>
                <a:gd name="connsiteX3" fmla="*/ 719559 w 3173977"/>
                <a:gd name="connsiteY3" fmla="*/ 1067500 h 2173198"/>
                <a:gd name="connsiteX4" fmla="*/ 985698 w 3173977"/>
                <a:gd name="connsiteY4" fmla="*/ 1261363 h 2173198"/>
                <a:gd name="connsiteX5" fmla="*/ 1230966 w 3173977"/>
                <a:gd name="connsiteY5" fmla="*/ 1356613 h 2173198"/>
                <a:gd name="connsiteX6" fmla="*/ 1471473 w 3173977"/>
                <a:gd name="connsiteY6" fmla="*/ 1668556 h 2173198"/>
                <a:gd name="connsiteX7" fmla="*/ 1757224 w 3173977"/>
                <a:gd name="connsiteY7" fmla="*/ 1668556 h 2173198"/>
                <a:gd name="connsiteX8" fmla="*/ 2009634 w 3173977"/>
                <a:gd name="connsiteY8" fmla="*/ 1749516 h 2173198"/>
                <a:gd name="connsiteX9" fmla="*/ 2269189 w 3173977"/>
                <a:gd name="connsiteY9" fmla="*/ 1847149 h 2173198"/>
                <a:gd name="connsiteX10" fmla="*/ 2554939 w 3173977"/>
                <a:gd name="connsiteY10" fmla="*/ 1816192 h 2173198"/>
                <a:gd name="connsiteX11" fmla="*/ 3017731 w 3173977"/>
                <a:gd name="connsiteY11" fmla="*/ 1611877 h 2173198"/>
                <a:gd name="connsiteX12" fmla="*/ 3074710 w 3173977"/>
                <a:gd name="connsiteY12" fmla="*/ 1874350 h 2173198"/>
                <a:gd name="connsiteX13" fmla="*/ 3173977 w 3173977"/>
                <a:gd name="connsiteY13" fmla="*/ 2173198 h 2173198"/>
                <a:gd name="connsiteX0" fmla="*/ 0 w 3173977"/>
                <a:gd name="connsiteY0" fmla="*/ 0 h 2173198"/>
                <a:gd name="connsiteX1" fmla="*/ 253254 w 3173977"/>
                <a:gd name="connsiteY1" fmla="*/ 411816 h 2173198"/>
                <a:gd name="connsiteX2" fmla="*/ 481154 w 3173977"/>
                <a:gd name="connsiteY2" fmla="*/ 837499 h 2173198"/>
                <a:gd name="connsiteX3" fmla="*/ 719559 w 3173977"/>
                <a:gd name="connsiteY3" fmla="*/ 1067500 h 2173198"/>
                <a:gd name="connsiteX4" fmla="*/ 985698 w 3173977"/>
                <a:gd name="connsiteY4" fmla="*/ 1261363 h 2173198"/>
                <a:gd name="connsiteX5" fmla="*/ 1230966 w 3173977"/>
                <a:gd name="connsiteY5" fmla="*/ 1356613 h 2173198"/>
                <a:gd name="connsiteX6" fmla="*/ 1471473 w 3173977"/>
                <a:gd name="connsiteY6" fmla="*/ 1668556 h 2173198"/>
                <a:gd name="connsiteX7" fmla="*/ 1757224 w 3173977"/>
                <a:gd name="connsiteY7" fmla="*/ 1668556 h 2173198"/>
                <a:gd name="connsiteX8" fmla="*/ 2009634 w 3173977"/>
                <a:gd name="connsiteY8" fmla="*/ 1749516 h 2173198"/>
                <a:gd name="connsiteX9" fmla="*/ 2269189 w 3173977"/>
                <a:gd name="connsiteY9" fmla="*/ 1847149 h 2173198"/>
                <a:gd name="connsiteX10" fmla="*/ 2622510 w 3173977"/>
                <a:gd name="connsiteY10" fmla="*/ 1489127 h 2173198"/>
                <a:gd name="connsiteX11" fmla="*/ 3017731 w 3173977"/>
                <a:gd name="connsiteY11" fmla="*/ 1611877 h 2173198"/>
                <a:gd name="connsiteX12" fmla="*/ 3074710 w 3173977"/>
                <a:gd name="connsiteY12" fmla="*/ 1874350 h 2173198"/>
                <a:gd name="connsiteX13" fmla="*/ 3173977 w 3173977"/>
                <a:gd name="connsiteY13" fmla="*/ 2173198 h 2173198"/>
                <a:gd name="connsiteX0" fmla="*/ 0 w 3173977"/>
                <a:gd name="connsiteY0" fmla="*/ 0 h 2173198"/>
                <a:gd name="connsiteX1" fmla="*/ 253254 w 3173977"/>
                <a:gd name="connsiteY1" fmla="*/ 411816 h 2173198"/>
                <a:gd name="connsiteX2" fmla="*/ 481154 w 3173977"/>
                <a:gd name="connsiteY2" fmla="*/ 837499 h 2173198"/>
                <a:gd name="connsiteX3" fmla="*/ 719559 w 3173977"/>
                <a:gd name="connsiteY3" fmla="*/ 1067500 h 2173198"/>
                <a:gd name="connsiteX4" fmla="*/ 985698 w 3173977"/>
                <a:gd name="connsiteY4" fmla="*/ 1261363 h 2173198"/>
                <a:gd name="connsiteX5" fmla="*/ 1230966 w 3173977"/>
                <a:gd name="connsiteY5" fmla="*/ 1356613 h 2173198"/>
                <a:gd name="connsiteX6" fmla="*/ 1471473 w 3173977"/>
                <a:gd name="connsiteY6" fmla="*/ 1668556 h 2173198"/>
                <a:gd name="connsiteX7" fmla="*/ 1757224 w 3173977"/>
                <a:gd name="connsiteY7" fmla="*/ 1668556 h 2173198"/>
                <a:gd name="connsiteX8" fmla="*/ 2009634 w 3173977"/>
                <a:gd name="connsiteY8" fmla="*/ 1749516 h 2173198"/>
                <a:gd name="connsiteX9" fmla="*/ 2269189 w 3173977"/>
                <a:gd name="connsiteY9" fmla="*/ 1847149 h 2173198"/>
                <a:gd name="connsiteX10" fmla="*/ 2622510 w 3173977"/>
                <a:gd name="connsiteY10" fmla="*/ 1489127 h 2173198"/>
                <a:gd name="connsiteX11" fmla="*/ 3017731 w 3173977"/>
                <a:gd name="connsiteY11" fmla="*/ 1611877 h 2173198"/>
                <a:gd name="connsiteX12" fmla="*/ 3074710 w 3173977"/>
                <a:gd name="connsiteY12" fmla="*/ 1874350 h 2173198"/>
                <a:gd name="connsiteX13" fmla="*/ 3173977 w 3173977"/>
                <a:gd name="connsiteY13" fmla="*/ 2173198 h 2173198"/>
                <a:gd name="connsiteX0" fmla="*/ 0 w 3173977"/>
                <a:gd name="connsiteY0" fmla="*/ 0 h 2173198"/>
                <a:gd name="connsiteX1" fmla="*/ 253254 w 3173977"/>
                <a:gd name="connsiteY1" fmla="*/ 411816 h 2173198"/>
                <a:gd name="connsiteX2" fmla="*/ 481154 w 3173977"/>
                <a:gd name="connsiteY2" fmla="*/ 837499 h 2173198"/>
                <a:gd name="connsiteX3" fmla="*/ 719559 w 3173977"/>
                <a:gd name="connsiteY3" fmla="*/ 1067500 h 2173198"/>
                <a:gd name="connsiteX4" fmla="*/ 985698 w 3173977"/>
                <a:gd name="connsiteY4" fmla="*/ 1261363 h 2173198"/>
                <a:gd name="connsiteX5" fmla="*/ 1230966 w 3173977"/>
                <a:gd name="connsiteY5" fmla="*/ 1356613 h 2173198"/>
                <a:gd name="connsiteX6" fmla="*/ 1471473 w 3173977"/>
                <a:gd name="connsiteY6" fmla="*/ 1668556 h 2173198"/>
                <a:gd name="connsiteX7" fmla="*/ 1757224 w 3173977"/>
                <a:gd name="connsiteY7" fmla="*/ 1668556 h 2173198"/>
                <a:gd name="connsiteX8" fmla="*/ 2009634 w 3173977"/>
                <a:gd name="connsiteY8" fmla="*/ 1749516 h 2173198"/>
                <a:gd name="connsiteX9" fmla="*/ 2298384 w 3173977"/>
                <a:gd name="connsiteY9" fmla="*/ 1300887 h 2173198"/>
                <a:gd name="connsiteX10" fmla="*/ 2622510 w 3173977"/>
                <a:gd name="connsiteY10" fmla="*/ 1489127 h 2173198"/>
                <a:gd name="connsiteX11" fmla="*/ 3017731 w 3173977"/>
                <a:gd name="connsiteY11" fmla="*/ 1611877 h 2173198"/>
                <a:gd name="connsiteX12" fmla="*/ 3074710 w 3173977"/>
                <a:gd name="connsiteY12" fmla="*/ 1874350 h 2173198"/>
                <a:gd name="connsiteX13" fmla="*/ 3173977 w 3173977"/>
                <a:gd name="connsiteY13" fmla="*/ 2173198 h 2173198"/>
                <a:gd name="connsiteX0" fmla="*/ 0 w 3173977"/>
                <a:gd name="connsiteY0" fmla="*/ 0 h 2173198"/>
                <a:gd name="connsiteX1" fmla="*/ 253254 w 3173977"/>
                <a:gd name="connsiteY1" fmla="*/ 411816 h 2173198"/>
                <a:gd name="connsiteX2" fmla="*/ 481154 w 3173977"/>
                <a:gd name="connsiteY2" fmla="*/ 837499 h 2173198"/>
                <a:gd name="connsiteX3" fmla="*/ 719559 w 3173977"/>
                <a:gd name="connsiteY3" fmla="*/ 1067500 h 2173198"/>
                <a:gd name="connsiteX4" fmla="*/ 985698 w 3173977"/>
                <a:gd name="connsiteY4" fmla="*/ 1261363 h 2173198"/>
                <a:gd name="connsiteX5" fmla="*/ 1230966 w 3173977"/>
                <a:gd name="connsiteY5" fmla="*/ 1356613 h 2173198"/>
                <a:gd name="connsiteX6" fmla="*/ 1471473 w 3173977"/>
                <a:gd name="connsiteY6" fmla="*/ 1668556 h 2173198"/>
                <a:gd name="connsiteX7" fmla="*/ 1757224 w 3173977"/>
                <a:gd name="connsiteY7" fmla="*/ 1668556 h 2173198"/>
                <a:gd name="connsiteX8" fmla="*/ 2009634 w 3173977"/>
                <a:gd name="connsiteY8" fmla="*/ 1749516 h 2173198"/>
                <a:gd name="connsiteX9" fmla="*/ 2298384 w 3173977"/>
                <a:gd name="connsiteY9" fmla="*/ 1300887 h 2173198"/>
                <a:gd name="connsiteX10" fmla="*/ 2622510 w 3173977"/>
                <a:gd name="connsiteY10" fmla="*/ 1489127 h 2173198"/>
                <a:gd name="connsiteX11" fmla="*/ 3017731 w 3173977"/>
                <a:gd name="connsiteY11" fmla="*/ 1611877 h 2173198"/>
                <a:gd name="connsiteX12" fmla="*/ 3074710 w 3173977"/>
                <a:gd name="connsiteY12" fmla="*/ 1874350 h 2173198"/>
                <a:gd name="connsiteX13" fmla="*/ 3173977 w 3173977"/>
                <a:gd name="connsiteY13" fmla="*/ 2173198 h 2173198"/>
                <a:gd name="connsiteX0" fmla="*/ 0 w 3173977"/>
                <a:gd name="connsiteY0" fmla="*/ 0 h 2173198"/>
                <a:gd name="connsiteX1" fmla="*/ 253254 w 3173977"/>
                <a:gd name="connsiteY1" fmla="*/ 411816 h 2173198"/>
                <a:gd name="connsiteX2" fmla="*/ 481154 w 3173977"/>
                <a:gd name="connsiteY2" fmla="*/ 837499 h 2173198"/>
                <a:gd name="connsiteX3" fmla="*/ 719559 w 3173977"/>
                <a:gd name="connsiteY3" fmla="*/ 1067500 h 2173198"/>
                <a:gd name="connsiteX4" fmla="*/ 985698 w 3173977"/>
                <a:gd name="connsiteY4" fmla="*/ 1261363 h 2173198"/>
                <a:gd name="connsiteX5" fmla="*/ 1230966 w 3173977"/>
                <a:gd name="connsiteY5" fmla="*/ 1356613 h 2173198"/>
                <a:gd name="connsiteX6" fmla="*/ 1471473 w 3173977"/>
                <a:gd name="connsiteY6" fmla="*/ 1668556 h 2173198"/>
                <a:gd name="connsiteX7" fmla="*/ 1757224 w 3173977"/>
                <a:gd name="connsiteY7" fmla="*/ 1668556 h 2173198"/>
                <a:gd name="connsiteX8" fmla="*/ 1984236 w 3173977"/>
                <a:gd name="connsiteY8" fmla="*/ 1118543 h 2173198"/>
                <a:gd name="connsiteX9" fmla="*/ 2298384 w 3173977"/>
                <a:gd name="connsiteY9" fmla="*/ 1300887 h 2173198"/>
                <a:gd name="connsiteX10" fmla="*/ 2622510 w 3173977"/>
                <a:gd name="connsiteY10" fmla="*/ 1489127 h 2173198"/>
                <a:gd name="connsiteX11" fmla="*/ 3017731 w 3173977"/>
                <a:gd name="connsiteY11" fmla="*/ 1611877 h 2173198"/>
                <a:gd name="connsiteX12" fmla="*/ 3074710 w 3173977"/>
                <a:gd name="connsiteY12" fmla="*/ 1874350 h 2173198"/>
                <a:gd name="connsiteX13" fmla="*/ 3173977 w 3173977"/>
                <a:gd name="connsiteY13" fmla="*/ 2173198 h 2173198"/>
                <a:gd name="connsiteX0" fmla="*/ 0 w 3173977"/>
                <a:gd name="connsiteY0" fmla="*/ 0 h 2173198"/>
                <a:gd name="connsiteX1" fmla="*/ 253254 w 3173977"/>
                <a:gd name="connsiteY1" fmla="*/ 411816 h 2173198"/>
                <a:gd name="connsiteX2" fmla="*/ 481154 w 3173977"/>
                <a:gd name="connsiteY2" fmla="*/ 837499 h 2173198"/>
                <a:gd name="connsiteX3" fmla="*/ 719559 w 3173977"/>
                <a:gd name="connsiteY3" fmla="*/ 1067500 h 2173198"/>
                <a:gd name="connsiteX4" fmla="*/ 985698 w 3173977"/>
                <a:gd name="connsiteY4" fmla="*/ 1261363 h 2173198"/>
                <a:gd name="connsiteX5" fmla="*/ 1230966 w 3173977"/>
                <a:gd name="connsiteY5" fmla="*/ 1356613 h 2173198"/>
                <a:gd name="connsiteX6" fmla="*/ 1471473 w 3173977"/>
                <a:gd name="connsiteY6" fmla="*/ 1668556 h 2173198"/>
                <a:gd name="connsiteX7" fmla="*/ 1684491 w 3173977"/>
                <a:gd name="connsiteY7" fmla="*/ 919337 h 2173198"/>
                <a:gd name="connsiteX8" fmla="*/ 1984236 w 3173977"/>
                <a:gd name="connsiteY8" fmla="*/ 1118543 h 2173198"/>
                <a:gd name="connsiteX9" fmla="*/ 2298384 w 3173977"/>
                <a:gd name="connsiteY9" fmla="*/ 1300887 h 2173198"/>
                <a:gd name="connsiteX10" fmla="*/ 2622510 w 3173977"/>
                <a:gd name="connsiteY10" fmla="*/ 1489127 h 2173198"/>
                <a:gd name="connsiteX11" fmla="*/ 3017731 w 3173977"/>
                <a:gd name="connsiteY11" fmla="*/ 1611877 h 2173198"/>
                <a:gd name="connsiteX12" fmla="*/ 3074710 w 3173977"/>
                <a:gd name="connsiteY12" fmla="*/ 1874350 h 2173198"/>
                <a:gd name="connsiteX13" fmla="*/ 3173977 w 3173977"/>
                <a:gd name="connsiteY13" fmla="*/ 2173198 h 2173198"/>
                <a:gd name="connsiteX0" fmla="*/ 0 w 3173977"/>
                <a:gd name="connsiteY0" fmla="*/ 0 h 2173198"/>
                <a:gd name="connsiteX1" fmla="*/ 253254 w 3173977"/>
                <a:gd name="connsiteY1" fmla="*/ 411816 h 2173198"/>
                <a:gd name="connsiteX2" fmla="*/ 481154 w 3173977"/>
                <a:gd name="connsiteY2" fmla="*/ 837499 h 2173198"/>
                <a:gd name="connsiteX3" fmla="*/ 719559 w 3173977"/>
                <a:gd name="connsiteY3" fmla="*/ 1067500 h 2173198"/>
                <a:gd name="connsiteX4" fmla="*/ 985698 w 3173977"/>
                <a:gd name="connsiteY4" fmla="*/ 1261363 h 2173198"/>
                <a:gd name="connsiteX5" fmla="*/ 1230966 w 3173977"/>
                <a:gd name="connsiteY5" fmla="*/ 1356613 h 2173198"/>
                <a:gd name="connsiteX6" fmla="*/ 1471473 w 3173977"/>
                <a:gd name="connsiteY6" fmla="*/ 1668556 h 2173198"/>
                <a:gd name="connsiteX7" fmla="*/ 1684491 w 3173977"/>
                <a:gd name="connsiteY7" fmla="*/ 919337 h 2173198"/>
                <a:gd name="connsiteX8" fmla="*/ 1984236 w 3173977"/>
                <a:gd name="connsiteY8" fmla="*/ 1118543 h 2173198"/>
                <a:gd name="connsiteX9" fmla="*/ 2298384 w 3173977"/>
                <a:gd name="connsiteY9" fmla="*/ 1300887 h 2173198"/>
                <a:gd name="connsiteX10" fmla="*/ 2622510 w 3173977"/>
                <a:gd name="connsiteY10" fmla="*/ 1489127 h 2173198"/>
                <a:gd name="connsiteX11" fmla="*/ 3017731 w 3173977"/>
                <a:gd name="connsiteY11" fmla="*/ 1611877 h 2173198"/>
                <a:gd name="connsiteX12" fmla="*/ 3074710 w 3173977"/>
                <a:gd name="connsiteY12" fmla="*/ 1874350 h 2173198"/>
                <a:gd name="connsiteX13" fmla="*/ 3173977 w 3173977"/>
                <a:gd name="connsiteY13" fmla="*/ 2173198 h 2173198"/>
                <a:gd name="connsiteX0" fmla="*/ 0 w 3173977"/>
                <a:gd name="connsiteY0" fmla="*/ 0 h 2173198"/>
                <a:gd name="connsiteX1" fmla="*/ 253254 w 3173977"/>
                <a:gd name="connsiteY1" fmla="*/ 411816 h 2173198"/>
                <a:gd name="connsiteX2" fmla="*/ 481154 w 3173977"/>
                <a:gd name="connsiteY2" fmla="*/ 837499 h 2173198"/>
                <a:gd name="connsiteX3" fmla="*/ 719559 w 3173977"/>
                <a:gd name="connsiteY3" fmla="*/ 1067500 h 2173198"/>
                <a:gd name="connsiteX4" fmla="*/ 985698 w 3173977"/>
                <a:gd name="connsiteY4" fmla="*/ 1261363 h 2173198"/>
                <a:gd name="connsiteX5" fmla="*/ 1230966 w 3173977"/>
                <a:gd name="connsiteY5" fmla="*/ 1356613 h 2173198"/>
                <a:gd name="connsiteX6" fmla="*/ 1368715 w 3173977"/>
                <a:gd name="connsiteY6" fmla="*/ 726711 h 2173198"/>
                <a:gd name="connsiteX7" fmla="*/ 1684491 w 3173977"/>
                <a:gd name="connsiteY7" fmla="*/ 919337 h 2173198"/>
                <a:gd name="connsiteX8" fmla="*/ 1984236 w 3173977"/>
                <a:gd name="connsiteY8" fmla="*/ 1118543 h 2173198"/>
                <a:gd name="connsiteX9" fmla="*/ 2298384 w 3173977"/>
                <a:gd name="connsiteY9" fmla="*/ 1300887 h 2173198"/>
                <a:gd name="connsiteX10" fmla="*/ 2622510 w 3173977"/>
                <a:gd name="connsiteY10" fmla="*/ 1489127 h 2173198"/>
                <a:gd name="connsiteX11" fmla="*/ 3017731 w 3173977"/>
                <a:gd name="connsiteY11" fmla="*/ 1611877 h 2173198"/>
                <a:gd name="connsiteX12" fmla="*/ 3074710 w 3173977"/>
                <a:gd name="connsiteY12" fmla="*/ 1874350 h 2173198"/>
                <a:gd name="connsiteX13" fmla="*/ 3173977 w 3173977"/>
                <a:gd name="connsiteY13" fmla="*/ 2173198 h 2173198"/>
                <a:gd name="connsiteX0" fmla="*/ 0 w 3173977"/>
                <a:gd name="connsiteY0" fmla="*/ 0 h 2173198"/>
                <a:gd name="connsiteX1" fmla="*/ 253254 w 3173977"/>
                <a:gd name="connsiteY1" fmla="*/ 411816 h 2173198"/>
                <a:gd name="connsiteX2" fmla="*/ 481154 w 3173977"/>
                <a:gd name="connsiteY2" fmla="*/ 837499 h 2173198"/>
                <a:gd name="connsiteX3" fmla="*/ 719559 w 3173977"/>
                <a:gd name="connsiteY3" fmla="*/ 1067500 h 2173198"/>
                <a:gd name="connsiteX4" fmla="*/ 985698 w 3173977"/>
                <a:gd name="connsiteY4" fmla="*/ 1261363 h 2173198"/>
                <a:gd name="connsiteX5" fmla="*/ 1183939 w 3173977"/>
                <a:gd name="connsiteY5" fmla="*/ 438377 h 2173198"/>
                <a:gd name="connsiteX6" fmla="*/ 1368715 w 3173977"/>
                <a:gd name="connsiteY6" fmla="*/ 726711 h 2173198"/>
                <a:gd name="connsiteX7" fmla="*/ 1684491 w 3173977"/>
                <a:gd name="connsiteY7" fmla="*/ 919337 h 2173198"/>
                <a:gd name="connsiteX8" fmla="*/ 1984236 w 3173977"/>
                <a:gd name="connsiteY8" fmla="*/ 1118543 h 2173198"/>
                <a:gd name="connsiteX9" fmla="*/ 2298384 w 3173977"/>
                <a:gd name="connsiteY9" fmla="*/ 1300887 h 2173198"/>
                <a:gd name="connsiteX10" fmla="*/ 2622510 w 3173977"/>
                <a:gd name="connsiteY10" fmla="*/ 1489127 h 2173198"/>
                <a:gd name="connsiteX11" fmla="*/ 3017731 w 3173977"/>
                <a:gd name="connsiteY11" fmla="*/ 1611877 h 2173198"/>
                <a:gd name="connsiteX12" fmla="*/ 3074710 w 3173977"/>
                <a:gd name="connsiteY12" fmla="*/ 1874350 h 2173198"/>
                <a:gd name="connsiteX13" fmla="*/ 3173977 w 3173977"/>
                <a:gd name="connsiteY13" fmla="*/ 2173198 h 2173198"/>
                <a:gd name="connsiteX0" fmla="*/ 0 w 3173977"/>
                <a:gd name="connsiteY0" fmla="*/ 0 h 2173198"/>
                <a:gd name="connsiteX1" fmla="*/ 253254 w 3173977"/>
                <a:gd name="connsiteY1" fmla="*/ 411816 h 2173198"/>
                <a:gd name="connsiteX2" fmla="*/ 481154 w 3173977"/>
                <a:gd name="connsiteY2" fmla="*/ 837499 h 2173198"/>
                <a:gd name="connsiteX3" fmla="*/ 719559 w 3173977"/>
                <a:gd name="connsiteY3" fmla="*/ 1067500 h 2173198"/>
                <a:gd name="connsiteX4" fmla="*/ 985698 w 3173977"/>
                <a:gd name="connsiteY4" fmla="*/ 1261363 h 2173198"/>
                <a:gd name="connsiteX5" fmla="*/ 1183939 w 3173977"/>
                <a:gd name="connsiteY5" fmla="*/ 438377 h 2173198"/>
                <a:gd name="connsiteX6" fmla="*/ 1368715 w 3173977"/>
                <a:gd name="connsiteY6" fmla="*/ 726711 h 2173198"/>
                <a:gd name="connsiteX7" fmla="*/ 1684491 w 3173977"/>
                <a:gd name="connsiteY7" fmla="*/ 919337 h 2173198"/>
                <a:gd name="connsiteX8" fmla="*/ 1984236 w 3173977"/>
                <a:gd name="connsiteY8" fmla="*/ 1118543 h 2173198"/>
                <a:gd name="connsiteX9" fmla="*/ 2298384 w 3173977"/>
                <a:gd name="connsiteY9" fmla="*/ 1300887 h 2173198"/>
                <a:gd name="connsiteX10" fmla="*/ 2622510 w 3173977"/>
                <a:gd name="connsiteY10" fmla="*/ 1489127 h 2173198"/>
                <a:gd name="connsiteX11" fmla="*/ 3017731 w 3173977"/>
                <a:gd name="connsiteY11" fmla="*/ 1611877 h 2173198"/>
                <a:gd name="connsiteX12" fmla="*/ 3074710 w 3173977"/>
                <a:gd name="connsiteY12" fmla="*/ 1874350 h 2173198"/>
                <a:gd name="connsiteX13" fmla="*/ 3173977 w 3173977"/>
                <a:gd name="connsiteY13" fmla="*/ 2173198 h 2173198"/>
                <a:gd name="connsiteX0" fmla="*/ 0 w 3173977"/>
                <a:gd name="connsiteY0" fmla="*/ 0 h 2173198"/>
                <a:gd name="connsiteX1" fmla="*/ 253254 w 3173977"/>
                <a:gd name="connsiteY1" fmla="*/ 411816 h 2173198"/>
                <a:gd name="connsiteX2" fmla="*/ 481154 w 3173977"/>
                <a:gd name="connsiteY2" fmla="*/ 837499 h 2173198"/>
                <a:gd name="connsiteX3" fmla="*/ 719559 w 3173977"/>
                <a:gd name="connsiteY3" fmla="*/ 1067500 h 2173198"/>
                <a:gd name="connsiteX4" fmla="*/ 654670 w 3173977"/>
                <a:gd name="connsiteY4" fmla="*/ 345629 h 2173198"/>
                <a:gd name="connsiteX5" fmla="*/ 1183939 w 3173977"/>
                <a:gd name="connsiteY5" fmla="*/ 438377 h 2173198"/>
                <a:gd name="connsiteX6" fmla="*/ 1368715 w 3173977"/>
                <a:gd name="connsiteY6" fmla="*/ 726711 h 2173198"/>
                <a:gd name="connsiteX7" fmla="*/ 1684491 w 3173977"/>
                <a:gd name="connsiteY7" fmla="*/ 919337 h 2173198"/>
                <a:gd name="connsiteX8" fmla="*/ 1984236 w 3173977"/>
                <a:gd name="connsiteY8" fmla="*/ 1118543 h 2173198"/>
                <a:gd name="connsiteX9" fmla="*/ 2298384 w 3173977"/>
                <a:gd name="connsiteY9" fmla="*/ 1300887 h 2173198"/>
                <a:gd name="connsiteX10" fmla="*/ 2622510 w 3173977"/>
                <a:gd name="connsiteY10" fmla="*/ 1489127 h 2173198"/>
                <a:gd name="connsiteX11" fmla="*/ 3017731 w 3173977"/>
                <a:gd name="connsiteY11" fmla="*/ 1611877 h 2173198"/>
                <a:gd name="connsiteX12" fmla="*/ 3074710 w 3173977"/>
                <a:gd name="connsiteY12" fmla="*/ 1874350 h 2173198"/>
                <a:gd name="connsiteX13" fmla="*/ 3173977 w 3173977"/>
                <a:gd name="connsiteY13" fmla="*/ 2173198 h 2173198"/>
                <a:gd name="connsiteX0" fmla="*/ 0 w 3173977"/>
                <a:gd name="connsiteY0" fmla="*/ 0 h 2173198"/>
                <a:gd name="connsiteX1" fmla="*/ 253254 w 3173977"/>
                <a:gd name="connsiteY1" fmla="*/ 411816 h 2173198"/>
                <a:gd name="connsiteX2" fmla="*/ 481154 w 3173977"/>
                <a:gd name="connsiteY2" fmla="*/ 837499 h 2173198"/>
                <a:gd name="connsiteX3" fmla="*/ 719559 w 3173977"/>
                <a:gd name="connsiteY3" fmla="*/ 1067500 h 2173198"/>
                <a:gd name="connsiteX4" fmla="*/ 654670 w 3173977"/>
                <a:gd name="connsiteY4" fmla="*/ 345629 h 2173198"/>
                <a:gd name="connsiteX5" fmla="*/ 1183939 w 3173977"/>
                <a:gd name="connsiteY5" fmla="*/ 438377 h 2173198"/>
                <a:gd name="connsiteX6" fmla="*/ 1368715 w 3173977"/>
                <a:gd name="connsiteY6" fmla="*/ 726711 h 2173198"/>
                <a:gd name="connsiteX7" fmla="*/ 1684491 w 3173977"/>
                <a:gd name="connsiteY7" fmla="*/ 919337 h 2173198"/>
                <a:gd name="connsiteX8" fmla="*/ 1984236 w 3173977"/>
                <a:gd name="connsiteY8" fmla="*/ 1118543 h 2173198"/>
                <a:gd name="connsiteX9" fmla="*/ 2298384 w 3173977"/>
                <a:gd name="connsiteY9" fmla="*/ 1300887 h 2173198"/>
                <a:gd name="connsiteX10" fmla="*/ 2622510 w 3173977"/>
                <a:gd name="connsiteY10" fmla="*/ 1489127 h 2173198"/>
                <a:gd name="connsiteX11" fmla="*/ 3017731 w 3173977"/>
                <a:gd name="connsiteY11" fmla="*/ 1611877 h 2173198"/>
                <a:gd name="connsiteX12" fmla="*/ 3074710 w 3173977"/>
                <a:gd name="connsiteY12" fmla="*/ 1874350 h 2173198"/>
                <a:gd name="connsiteX13" fmla="*/ 3173977 w 3173977"/>
                <a:gd name="connsiteY13" fmla="*/ 2173198 h 2173198"/>
                <a:gd name="connsiteX0" fmla="*/ 0 w 3173977"/>
                <a:gd name="connsiteY0" fmla="*/ 0 h 2173198"/>
                <a:gd name="connsiteX1" fmla="*/ 253254 w 3173977"/>
                <a:gd name="connsiteY1" fmla="*/ 411816 h 2173198"/>
                <a:gd name="connsiteX2" fmla="*/ 481154 w 3173977"/>
                <a:gd name="connsiteY2" fmla="*/ 837499 h 2173198"/>
                <a:gd name="connsiteX3" fmla="*/ 433701 w 3173977"/>
                <a:gd name="connsiteY3" fmla="*/ 101313 h 2173198"/>
                <a:gd name="connsiteX4" fmla="*/ 654670 w 3173977"/>
                <a:gd name="connsiteY4" fmla="*/ 345629 h 2173198"/>
                <a:gd name="connsiteX5" fmla="*/ 1183939 w 3173977"/>
                <a:gd name="connsiteY5" fmla="*/ 438377 h 2173198"/>
                <a:gd name="connsiteX6" fmla="*/ 1368715 w 3173977"/>
                <a:gd name="connsiteY6" fmla="*/ 726711 h 2173198"/>
                <a:gd name="connsiteX7" fmla="*/ 1684491 w 3173977"/>
                <a:gd name="connsiteY7" fmla="*/ 919337 h 2173198"/>
                <a:gd name="connsiteX8" fmla="*/ 1984236 w 3173977"/>
                <a:gd name="connsiteY8" fmla="*/ 1118543 h 2173198"/>
                <a:gd name="connsiteX9" fmla="*/ 2298384 w 3173977"/>
                <a:gd name="connsiteY9" fmla="*/ 1300887 h 2173198"/>
                <a:gd name="connsiteX10" fmla="*/ 2622510 w 3173977"/>
                <a:gd name="connsiteY10" fmla="*/ 1489127 h 2173198"/>
                <a:gd name="connsiteX11" fmla="*/ 3017731 w 3173977"/>
                <a:gd name="connsiteY11" fmla="*/ 1611877 h 2173198"/>
                <a:gd name="connsiteX12" fmla="*/ 3074710 w 3173977"/>
                <a:gd name="connsiteY12" fmla="*/ 1874350 h 2173198"/>
                <a:gd name="connsiteX13" fmla="*/ 3173977 w 3173977"/>
                <a:gd name="connsiteY13" fmla="*/ 2173198 h 2173198"/>
                <a:gd name="connsiteX0" fmla="*/ 0 w 3173977"/>
                <a:gd name="connsiteY0" fmla="*/ 0 h 2173198"/>
                <a:gd name="connsiteX1" fmla="*/ 253254 w 3173977"/>
                <a:gd name="connsiteY1" fmla="*/ 411816 h 2173198"/>
                <a:gd name="connsiteX2" fmla="*/ 481154 w 3173977"/>
                <a:gd name="connsiteY2" fmla="*/ 837499 h 2173198"/>
                <a:gd name="connsiteX3" fmla="*/ 433701 w 3173977"/>
                <a:gd name="connsiteY3" fmla="*/ 101313 h 2173198"/>
                <a:gd name="connsiteX4" fmla="*/ 654670 w 3173977"/>
                <a:gd name="connsiteY4" fmla="*/ 345629 h 2173198"/>
                <a:gd name="connsiteX5" fmla="*/ 1183939 w 3173977"/>
                <a:gd name="connsiteY5" fmla="*/ 438377 h 2173198"/>
                <a:gd name="connsiteX6" fmla="*/ 1368715 w 3173977"/>
                <a:gd name="connsiteY6" fmla="*/ 726711 h 2173198"/>
                <a:gd name="connsiteX7" fmla="*/ 1684491 w 3173977"/>
                <a:gd name="connsiteY7" fmla="*/ 919337 h 2173198"/>
                <a:gd name="connsiteX8" fmla="*/ 1984236 w 3173977"/>
                <a:gd name="connsiteY8" fmla="*/ 1118543 h 2173198"/>
                <a:gd name="connsiteX9" fmla="*/ 2298384 w 3173977"/>
                <a:gd name="connsiteY9" fmla="*/ 1300887 h 2173198"/>
                <a:gd name="connsiteX10" fmla="*/ 2622510 w 3173977"/>
                <a:gd name="connsiteY10" fmla="*/ 1489127 h 2173198"/>
                <a:gd name="connsiteX11" fmla="*/ 3017731 w 3173977"/>
                <a:gd name="connsiteY11" fmla="*/ 1611877 h 2173198"/>
                <a:gd name="connsiteX12" fmla="*/ 3074710 w 3173977"/>
                <a:gd name="connsiteY12" fmla="*/ 1874350 h 2173198"/>
                <a:gd name="connsiteX13" fmla="*/ 3173977 w 3173977"/>
                <a:gd name="connsiteY13" fmla="*/ 2173198 h 2173198"/>
                <a:gd name="connsiteX0" fmla="*/ 0 w 3173977"/>
                <a:gd name="connsiteY0" fmla="*/ 48428 h 2221626"/>
                <a:gd name="connsiteX1" fmla="*/ 253254 w 3173977"/>
                <a:gd name="connsiteY1" fmla="*/ 460244 h 2221626"/>
                <a:gd name="connsiteX2" fmla="*/ 1845 w 3173977"/>
                <a:gd name="connsiteY2" fmla="*/ -1 h 2221626"/>
                <a:gd name="connsiteX3" fmla="*/ 433701 w 3173977"/>
                <a:gd name="connsiteY3" fmla="*/ 149741 h 2221626"/>
                <a:gd name="connsiteX4" fmla="*/ 654670 w 3173977"/>
                <a:gd name="connsiteY4" fmla="*/ 394057 h 2221626"/>
                <a:gd name="connsiteX5" fmla="*/ 1183939 w 3173977"/>
                <a:gd name="connsiteY5" fmla="*/ 486805 h 2221626"/>
                <a:gd name="connsiteX6" fmla="*/ 1368715 w 3173977"/>
                <a:gd name="connsiteY6" fmla="*/ 775139 h 2221626"/>
                <a:gd name="connsiteX7" fmla="*/ 1684491 w 3173977"/>
                <a:gd name="connsiteY7" fmla="*/ 967765 h 2221626"/>
                <a:gd name="connsiteX8" fmla="*/ 1984236 w 3173977"/>
                <a:gd name="connsiteY8" fmla="*/ 1166971 h 2221626"/>
                <a:gd name="connsiteX9" fmla="*/ 2298384 w 3173977"/>
                <a:gd name="connsiteY9" fmla="*/ 1349315 h 2221626"/>
                <a:gd name="connsiteX10" fmla="*/ 2622510 w 3173977"/>
                <a:gd name="connsiteY10" fmla="*/ 1537555 h 2221626"/>
                <a:gd name="connsiteX11" fmla="*/ 3017731 w 3173977"/>
                <a:gd name="connsiteY11" fmla="*/ 1660305 h 2221626"/>
                <a:gd name="connsiteX12" fmla="*/ 3074710 w 3173977"/>
                <a:gd name="connsiteY12" fmla="*/ 1922778 h 2221626"/>
                <a:gd name="connsiteX13" fmla="*/ 3173977 w 3173977"/>
                <a:gd name="connsiteY13" fmla="*/ 2221626 h 2221626"/>
                <a:gd name="connsiteX0" fmla="*/ 251409 w 3172132"/>
                <a:gd name="connsiteY0" fmla="*/ 460245 h 2221627"/>
                <a:gd name="connsiteX1" fmla="*/ 0 w 3172132"/>
                <a:gd name="connsiteY1" fmla="*/ 0 h 2221627"/>
                <a:gd name="connsiteX2" fmla="*/ 431856 w 3172132"/>
                <a:gd name="connsiteY2" fmla="*/ 149742 h 2221627"/>
                <a:gd name="connsiteX3" fmla="*/ 652825 w 3172132"/>
                <a:gd name="connsiteY3" fmla="*/ 394058 h 2221627"/>
                <a:gd name="connsiteX4" fmla="*/ 1182094 w 3172132"/>
                <a:gd name="connsiteY4" fmla="*/ 486806 h 2221627"/>
                <a:gd name="connsiteX5" fmla="*/ 1366870 w 3172132"/>
                <a:gd name="connsiteY5" fmla="*/ 775140 h 2221627"/>
                <a:gd name="connsiteX6" fmla="*/ 1682646 w 3172132"/>
                <a:gd name="connsiteY6" fmla="*/ 967766 h 2221627"/>
                <a:gd name="connsiteX7" fmla="*/ 1982391 w 3172132"/>
                <a:gd name="connsiteY7" fmla="*/ 1166972 h 2221627"/>
                <a:gd name="connsiteX8" fmla="*/ 2296539 w 3172132"/>
                <a:gd name="connsiteY8" fmla="*/ 1349316 h 2221627"/>
                <a:gd name="connsiteX9" fmla="*/ 2620665 w 3172132"/>
                <a:gd name="connsiteY9" fmla="*/ 1537556 h 2221627"/>
                <a:gd name="connsiteX10" fmla="*/ 3015886 w 3172132"/>
                <a:gd name="connsiteY10" fmla="*/ 1660306 h 2221627"/>
                <a:gd name="connsiteX11" fmla="*/ 3072865 w 3172132"/>
                <a:gd name="connsiteY11" fmla="*/ 1922779 h 2221627"/>
                <a:gd name="connsiteX12" fmla="*/ 3172132 w 3172132"/>
                <a:gd name="connsiteY12" fmla="*/ 2221627 h 2221627"/>
                <a:gd name="connsiteX0" fmla="*/ 0 w 2920723"/>
                <a:gd name="connsiteY0" fmla="*/ 310504 h 2071886"/>
                <a:gd name="connsiteX1" fmla="*/ 180447 w 2920723"/>
                <a:gd name="connsiteY1" fmla="*/ 1 h 2071886"/>
                <a:gd name="connsiteX2" fmla="*/ 401416 w 2920723"/>
                <a:gd name="connsiteY2" fmla="*/ 244317 h 2071886"/>
                <a:gd name="connsiteX3" fmla="*/ 930685 w 2920723"/>
                <a:gd name="connsiteY3" fmla="*/ 337065 h 2071886"/>
                <a:gd name="connsiteX4" fmla="*/ 1115461 w 2920723"/>
                <a:gd name="connsiteY4" fmla="*/ 625399 h 2071886"/>
                <a:gd name="connsiteX5" fmla="*/ 1431237 w 2920723"/>
                <a:gd name="connsiteY5" fmla="*/ 818025 h 2071886"/>
                <a:gd name="connsiteX6" fmla="*/ 1730982 w 2920723"/>
                <a:gd name="connsiteY6" fmla="*/ 1017231 h 2071886"/>
                <a:gd name="connsiteX7" fmla="*/ 2045130 w 2920723"/>
                <a:gd name="connsiteY7" fmla="*/ 1199575 h 2071886"/>
                <a:gd name="connsiteX8" fmla="*/ 2369256 w 2920723"/>
                <a:gd name="connsiteY8" fmla="*/ 1387815 h 2071886"/>
                <a:gd name="connsiteX9" fmla="*/ 2764477 w 2920723"/>
                <a:gd name="connsiteY9" fmla="*/ 1510565 h 2071886"/>
                <a:gd name="connsiteX10" fmla="*/ 2821456 w 2920723"/>
                <a:gd name="connsiteY10" fmla="*/ 1773038 h 2071886"/>
                <a:gd name="connsiteX11" fmla="*/ 2920723 w 2920723"/>
                <a:gd name="connsiteY11" fmla="*/ 2071886 h 2071886"/>
                <a:gd name="connsiteX0" fmla="*/ 272725 w 3193448"/>
                <a:gd name="connsiteY0" fmla="*/ 472702 h 2234084"/>
                <a:gd name="connsiteX1" fmla="*/ 0 w 3193448"/>
                <a:gd name="connsiteY1" fmla="*/ 0 h 2234084"/>
                <a:gd name="connsiteX2" fmla="*/ 453172 w 3193448"/>
                <a:gd name="connsiteY2" fmla="*/ 162199 h 2234084"/>
                <a:gd name="connsiteX3" fmla="*/ 674141 w 3193448"/>
                <a:gd name="connsiteY3" fmla="*/ 406515 h 2234084"/>
                <a:gd name="connsiteX4" fmla="*/ 1203410 w 3193448"/>
                <a:gd name="connsiteY4" fmla="*/ 499263 h 2234084"/>
                <a:gd name="connsiteX5" fmla="*/ 1388186 w 3193448"/>
                <a:gd name="connsiteY5" fmla="*/ 787597 h 2234084"/>
                <a:gd name="connsiteX6" fmla="*/ 1703962 w 3193448"/>
                <a:gd name="connsiteY6" fmla="*/ 980223 h 2234084"/>
                <a:gd name="connsiteX7" fmla="*/ 2003707 w 3193448"/>
                <a:gd name="connsiteY7" fmla="*/ 1179429 h 2234084"/>
                <a:gd name="connsiteX8" fmla="*/ 2317855 w 3193448"/>
                <a:gd name="connsiteY8" fmla="*/ 1361773 h 2234084"/>
                <a:gd name="connsiteX9" fmla="*/ 2641981 w 3193448"/>
                <a:gd name="connsiteY9" fmla="*/ 1550013 h 2234084"/>
                <a:gd name="connsiteX10" fmla="*/ 3037202 w 3193448"/>
                <a:gd name="connsiteY10" fmla="*/ 1672763 h 2234084"/>
                <a:gd name="connsiteX11" fmla="*/ 3094181 w 3193448"/>
                <a:gd name="connsiteY11" fmla="*/ 1935236 h 2234084"/>
                <a:gd name="connsiteX12" fmla="*/ 3193448 w 3193448"/>
                <a:gd name="connsiteY12" fmla="*/ 2234084 h 2234084"/>
                <a:gd name="connsiteX0" fmla="*/ 272725 w 3193448"/>
                <a:gd name="connsiteY0" fmla="*/ 472702 h 2234084"/>
                <a:gd name="connsiteX1" fmla="*/ 62814 w 3193448"/>
                <a:gd name="connsiteY1" fmla="*/ 450671 h 2234084"/>
                <a:gd name="connsiteX2" fmla="*/ 0 w 3193448"/>
                <a:gd name="connsiteY2" fmla="*/ 0 h 2234084"/>
                <a:gd name="connsiteX3" fmla="*/ 453172 w 3193448"/>
                <a:gd name="connsiteY3" fmla="*/ 162199 h 2234084"/>
                <a:gd name="connsiteX4" fmla="*/ 674141 w 3193448"/>
                <a:gd name="connsiteY4" fmla="*/ 406515 h 2234084"/>
                <a:gd name="connsiteX5" fmla="*/ 1203410 w 3193448"/>
                <a:gd name="connsiteY5" fmla="*/ 499263 h 2234084"/>
                <a:gd name="connsiteX6" fmla="*/ 1388186 w 3193448"/>
                <a:gd name="connsiteY6" fmla="*/ 787597 h 2234084"/>
                <a:gd name="connsiteX7" fmla="*/ 1703962 w 3193448"/>
                <a:gd name="connsiteY7" fmla="*/ 980223 h 2234084"/>
                <a:gd name="connsiteX8" fmla="*/ 2003707 w 3193448"/>
                <a:gd name="connsiteY8" fmla="*/ 1179429 h 2234084"/>
                <a:gd name="connsiteX9" fmla="*/ 2317855 w 3193448"/>
                <a:gd name="connsiteY9" fmla="*/ 1361773 h 2234084"/>
                <a:gd name="connsiteX10" fmla="*/ 2641981 w 3193448"/>
                <a:gd name="connsiteY10" fmla="*/ 1550013 h 2234084"/>
                <a:gd name="connsiteX11" fmla="*/ 3037202 w 3193448"/>
                <a:gd name="connsiteY11" fmla="*/ 1672763 h 2234084"/>
                <a:gd name="connsiteX12" fmla="*/ 3094181 w 3193448"/>
                <a:gd name="connsiteY12" fmla="*/ 1935236 h 2234084"/>
                <a:gd name="connsiteX13" fmla="*/ 3193448 w 3193448"/>
                <a:gd name="connsiteY13" fmla="*/ 2234084 h 2234084"/>
                <a:gd name="connsiteX0" fmla="*/ 233097 w 3193448"/>
                <a:gd name="connsiteY0" fmla="*/ 605514 h 2234084"/>
                <a:gd name="connsiteX1" fmla="*/ 62814 w 3193448"/>
                <a:gd name="connsiteY1" fmla="*/ 450671 h 2234084"/>
                <a:gd name="connsiteX2" fmla="*/ 0 w 3193448"/>
                <a:gd name="connsiteY2" fmla="*/ 0 h 2234084"/>
                <a:gd name="connsiteX3" fmla="*/ 453172 w 3193448"/>
                <a:gd name="connsiteY3" fmla="*/ 162199 h 2234084"/>
                <a:gd name="connsiteX4" fmla="*/ 674141 w 3193448"/>
                <a:gd name="connsiteY4" fmla="*/ 406515 h 2234084"/>
                <a:gd name="connsiteX5" fmla="*/ 1203410 w 3193448"/>
                <a:gd name="connsiteY5" fmla="*/ 499263 h 2234084"/>
                <a:gd name="connsiteX6" fmla="*/ 1388186 w 3193448"/>
                <a:gd name="connsiteY6" fmla="*/ 787597 h 2234084"/>
                <a:gd name="connsiteX7" fmla="*/ 1703962 w 3193448"/>
                <a:gd name="connsiteY7" fmla="*/ 980223 h 2234084"/>
                <a:gd name="connsiteX8" fmla="*/ 2003707 w 3193448"/>
                <a:gd name="connsiteY8" fmla="*/ 1179429 h 2234084"/>
                <a:gd name="connsiteX9" fmla="*/ 2317855 w 3193448"/>
                <a:gd name="connsiteY9" fmla="*/ 1361773 h 2234084"/>
                <a:gd name="connsiteX10" fmla="*/ 2641981 w 3193448"/>
                <a:gd name="connsiteY10" fmla="*/ 1550013 h 2234084"/>
                <a:gd name="connsiteX11" fmla="*/ 3037202 w 3193448"/>
                <a:gd name="connsiteY11" fmla="*/ 1672763 h 2234084"/>
                <a:gd name="connsiteX12" fmla="*/ 3094181 w 3193448"/>
                <a:gd name="connsiteY12" fmla="*/ 1935236 h 2234084"/>
                <a:gd name="connsiteX13" fmla="*/ 3193448 w 3193448"/>
                <a:gd name="connsiteY13" fmla="*/ 2234084 h 2234084"/>
                <a:gd name="connsiteX0" fmla="*/ 79147 w 3193448"/>
                <a:gd name="connsiteY0" fmla="*/ 156122 h 2234084"/>
                <a:gd name="connsiteX1" fmla="*/ 62814 w 3193448"/>
                <a:gd name="connsiteY1" fmla="*/ 450671 h 2234084"/>
                <a:gd name="connsiteX2" fmla="*/ 0 w 3193448"/>
                <a:gd name="connsiteY2" fmla="*/ 0 h 2234084"/>
                <a:gd name="connsiteX3" fmla="*/ 453172 w 3193448"/>
                <a:gd name="connsiteY3" fmla="*/ 162199 h 2234084"/>
                <a:gd name="connsiteX4" fmla="*/ 674141 w 3193448"/>
                <a:gd name="connsiteY4" fmla="*/ 406515 h 2234084"/>
                <a:gd name="connsiteX5" fmla="*/ 1203410 w 3193448"/>
                <a:gd name="connsiteY5" fmla="*/ 499263 h 2234084"/>
                <a:gd name="connsiteX6" fmla="*/ 1388186 w 3193448"/>
                <a:gd name="connsiteY6" fmla="*/ 787597 h 2234084"/>
                <a:gd name="connsiteX7" fmla="*/ 1703962 w 3193448"/>
                <a:gd name="connsiteY7" fmla="*/ 980223 h 2234084"/>
                <a:gd name="connsiteX8" fmla="*/ 2003707 w 3193448"/>
                <a:gd name="connsiteY8" fmla="*/ 1179429 h 2234084"/>
                <a:gd name="connsiteX9" fmla="*/ 2317855 w 3193448"/>
                <a:gd name="connsiteY9" fmla="*/ 1361773 h 2234084"/>
                <a:gd name="connsiteX10" fmla="*/ 2641981 w 3193448"/>
                <a:gd name="connsiteY10" fmla="*/ 1550013 h 2234084"/>
                <a:gd name="connsiteX11" fmla="*/ 3037202 w 3193448"/>
                <a:gd name="connsiteY11" fmla="*/ 1672763 h 2234084"/>
                <a:gd name="connsiteX12" fmla="*/ 3094181 w 3193448"/>
                <a:gd name="connsiteY12" fmla="*/ 1935236 h 2234084"/>
                <a:gd name="connsiteX13" fmla="*/ 3193448 w 3193448"/>
                <a:gd name="connsiteY13" fmla="*/ 2234084 h 2234084"/>
                <a:gd name="connsiteX0" fmla="*/ 79147 w 3193448"/>
                <a:gd name="connsiteY0" fmla="*/ 156122 h 2234084"/>
                <a:gd name="connsiteX1" fmla="*/ 0 w 3193448"/>
                <a:gd name="connsiteY1" fmla="*/ 0 h 2234084"/>
                <a:gd name="connsiteX2" fmla="*/ 453172 w 3193448"/>
                <a:gd name="connsiteY2" fmla="*/ 162199 h 2234084"/>
                <a:gd name="connsiteX3" fmla="*/ 674141 w 3193448"/>
                <a:gd name="connsiteY3" fmla="*/ 406515 h 2234084"/>
                <a:gd name="connsiteX4" fmla="*/ 1203410 w 3193448"/>
                <a:gd name="connsiteY4" fmla="*/ 499263 h 2234084"/>
                <a:gd name="connsiteX5" fmla="*/ 1388186 w 3193448"/>
                <a:gd name="connsiteY5" fmla="*/ 787597 h 2234084"/>
                <a:gd name="connsiteX6" fmla="*/ 1703962 w 3193448"/>
                <a:gd name="connsiteY6" fmla="*/ 980223 h 2234084"/>
                <a:gd name="connsiteX7" fmla="*/ 2003707 w 3193448"/>
                <a:gd name="connsiteY7" fmla="*/ 1179429 h 2234084"/>
                <a:gd name="connsiteX8" fmla="*/ 2317855 w 3193448"/>
                <a:gd name="connsiteY8" fmla="*/ 1361773 h 2234084"/>
                <a:gd name="connsiteX9" fmla="*/ 2641981 w 3193448"/>
                <a:gd name="connsiteY9" fmla="*/ 1550013 h 2234084"/>
                <a:gd name="connsiteX10" fmla="*/ 3037202 w 3193448"/>
                <a:gd name="connsiteY10" fmla="*/ 1672763 h 2234084"/>
                <a:gd name="connsiteX11" fmla="*/ 3094181 w 3193448"/>
                <a:gd name="connsiteY11" fmla="*/ 1935236 h 2234084"/>
                <a:gd name="connsiteX12" fmla="*/ 3193448 w 3193448"/>
                <a:gd name="connsiteY12" fmla="*/ 2234084 h 2234084"/>
                <a:gd name="connsiteX0" fmla="*/ 110643 w 3224944"/>
                <a:gd name="connsiteY0" fmla="*/ 156122 h 2234084"/>
                <a:gd name="connsiteX1" fmla="*/ 0 w 3224944"/>
                <a:gd name="connsiteY1" fmla="*/ 4964 h 2234084"/>
                <a:gd name="connsiteX2" fmla="*/ 31496 w 3224944"/>
                <a:gd name="connsiteY2" fmla="*/ 0 h 2234084"/>
                <a:gd name="connsiteX3" fmla="*/ 484668 w 3224944"/>
                <a:gd name="connsiteY3" fmla="*/ 162199 h 2234084"/>
                <a:gd name="connsiteX4" fmla="*/ 705637 w 3224944"/>
                <a:gd name="connsiteY4" fmla="*/ 406515 h 2234084"/>
                <a:gd name="connsiteX5" fmla="*/ 1234906 w 3224944"/>
                <a:gd name="connsiteY5" fmla="*/ 499263 h 2234084"/>
                <a:gd name="connsiteX6" fmla="*/ 1419682 w 3224944"/>
                <a:gd name="connsiteY6" fmla="*/ 787597 h 2234084"/>
                <a:gd name="connsiteX7" fmla="*/ 1735458 w 3224944"/>
                <a:gd name="connsiteY7" fmla="*/ 980223 h 2234084"/>
                <a:gd name="connsiteX8" fmla="*/ 2035203 w 3224944"/>
                <a:gd name="connsiteY8" fmla="*/ 1179429 h 2234084"/>
                <a:gd name="connsiteX9" fmla="*/ 2349351 w 3224944"/>
                <a:gd name="connsiteY9" fmla="*/ 1361773 h 2234084"/>
                <a:gd name="connsiteX10" fmla="*/ 2673477 w 3224944"/>
                <a:gd name="connsiteY10" fmla="*/ 1550013 h 2234084"/>
                <a:gd name="connsiteX11" fmla="*/ 3068698 w 3224944"/>
                <a:gd name="connsiteY11" fmla="*/ 1672763 h 2234084"/>
                <a:gd name="connsiteX12" fmla="*/ 3125677 w 3224944"/>
                <a:gd name="connsiteY12" fmla="*/ 1935236 h 2234084"/>
                <a:gd name="connsiteX13" fmla="*/ 3224944 w 3224944"/>
                <a:gd name="connsiteY13" fmla="*/ 2234084 h 2234084"/>
                <a:gd name="connsiteX0" fmla="*/ 79147 w 3193448"/>
                <a:gd name="connsiteY0" fmla="*/ 156122 h 2234084"/>
                <a:gd name="connsiteX1" fmla="*/ 0 w 3193448"/>
                <a:gd name="connsiteY1" fmla="*/ 0 h 2234084"/>
                <a:gd name="connsiteX2" fmla="*/ 453172 w 3193448"/>
                <a:gd name="connsiteY2" fmla="*/ 162199 h 2234084"/>
                <a:gd name="connsiteX3" fmla="*/ 674141 w 3193448"/>
                <a:gd name="connsiteY3" fmla="*/ 406515 h 2234084"/>
                <a:gd name="connsiteX4" fmla="*/ 1203410 w 3193448"/>
                <a:gd name="connsiteY4" fmla="*/ 499263 h 2234084"/>
                <a:gd name="connsiteX5" fmla="*/ 1388186 w 3193448"/>
                <a:gd name="connsiteY5" fmla="*/ 787597 h 2234084"/>
                <a:gd name="connsiteX6" fmla="*/ 1703962 w 3193448"/>
                <a:gd name="connsiteY6" fmla="*/ 980223 h 2234084"/>
                <a:gd name="connsiteX7" fmla="*/ 2003707 w 3193448"/>
                <a:gd name="connsiteY7" fmla="*/ 1179429 h 2234084"/>
                <a:gd name="connsiteX8" fmla="*/ 2317855 w 3193448"/>
                <a:gd name="connsiteY8" fmla="*/ 1361773 h 2234084"/>
                <a:gd name="connsiteX9" fmla="*/ 2641981 w 3193448"/>
                <a:gd name="connsiteY9" fmla="*/ 1550013 h 2234084"/>
                <a:gd name="connsiteX10" fmla="*/ 3037202 w 3193448"/>
                <a:gd name="connsiteY10" fmla="*/ 1672763 h 2234084"/>
                <a:gd name="connsiteX11" fmla="*/ 3094181 w 3193448"/>
                <a:gd name="connsiteY11" fmla="*/ 1935236 h 2234084"/>
                <a:gd name="connsiteX12" fmla="*/ 3193448 w 3193448"/>
                <a:gd name="connsiteY12" fmla="*/ 2234084 h 2234084"/>
                <a:gd name="connsiteX0" fmla="*/ 0 w 3114301"/>
                <a:gd name="connsiteY0" fmla="*/ 0 h 2077962"/>
                <a:gd name="connsiteX1" fmla="*/ 374025 w 3114301"/>
                <a:gd name="connsiteY1" fmla="*/ 6077 h 2077962"/>
                <a:gd name="connsiteX2" fmla="*/ 594994 w 3114301"/>
                <a:gd name="connsiteY2" fmla="*/ 250393 h 2077962"/>
                <a:gd name="connsiteX3" fmla="*/ 1124263 w 3114301"/>
                <a:gd name="connsiteY3" fmla="*/ 343141 h 2077962"/>
                <a:gd name="connsiteX4" fmla="*/ 1309039 w 3114301"/>
                <a:gd name="connsiteY4" fmla="*/ 631475 h 2077962"/>
                <a:gd name="connsiteX5" fmla="*/ 1624815 w 3114301"/>
                <a:gd name="connsiteY5" fmla="*/ 824101 h 2077962"/>
                <a:gd name="connsiteX6" fmla="*/ 1924560 w 3114301"/>
                <a:gd name="connsiteY6" fmla="*/ 1023307 h 2077962"/>
                <a:gd name="connsiteX7" fmla="*/ 2238708 w 3114301"/>
                <a:gd name="connsiteY7" fmla="*/ 1205651 h 2077962"/>
                <a:gd name="connsiteX8" fmla="*/ 2562834 w 3114301"/>
                <a:gd name="connsiteY8" fmla="*/ 1393891 h 2077962"/>
                <a:gd name="connsiteX9" fmla="*/ 2958055 w 3114301"/>
                <a:gd name="connsiteY9" fmla="*/ 1516641 h 2077962"/>
                <a:gd name="connsiteX10" fmla="*/ 3015034 w 3114301"/>
                <a:gd name="connsiteY10" fmla="*/ 1779114 h 2077962"/>
                <a:gd name="connsiteX11" fmla="*/ 3114301 w 3114301"/>
                <a:gd name="connsiteY11" fmla="*/ 2077962 h 2077962"/>
                <a:gd name="connsiteX0" fmla="*/ 0 w 3188376"/>
                <a:gd name="connsiteY0" fmla="*/ 0 h 2232754"/>
                <a:gd name="connsiteX1" fmla="*/ 448100 w 3188376"/>
                <a:gd name="connsiteY1" fmla="*/ 160869 h 2232754"/>
                <a:gd name="connsiteX2" fmla="*/ 669069 w 3188376"/>
                <a:gd name="connsiteY2" fmla="*/ 405185 h 2232754"/>
                <a:gd name="connsiteX3" fmla="*/ 1198338 w 3188376"/>
                <a:gd name="connsiteY3" fmla="*/ 497933 h 2232754"/>
                <a:gd name="connsiteX4" fmla="*/ 1383114 w 3188376"/>
                <a:gd name="connsiteY4" fmla="*/ 786267 h 2232754"/>
                <a:gd name="connsiteX5" fmla="*/ 1698890 w 3188376"/>
                <a:gd name="connsiteY5" fmla="*/ 978893 h 2232754"/>
                <a:gd name="connsiteX6" fmla="*/ 1998635 w 3188376"/>
                <a:gd name="connsiteY6" fmla="*/ 1178099 h 2232754"/>
                <a:gd name="connsiteX7" fmla="*/ 2312783 w 3188376"/>
                <a:gd name="connsiteY7" fmla="*/ 1360443 h 2232754"/>
                <a:gd name="connsiteX8" fmla="*/ 2636909 w 3188376"/>
                <a:gd name="connsiteY8" fmla="*/ 1548683 h 2232754"/>
                <a:gd name="connsiteX9" fmla="*/ 3032130 w 3188376"/>
                <a:gd name="connsiteY9" fmla="*/ 1671433 h 2232754"/>
                <a:gd name="connsiteX10" fmla="*/ 3089109 w 3188376"/>
                <a:gd name="connsiteY10" fmla="*/ 1933906 h 2232754"/>
                <a:gd name="connsiteX11" fmla="*/ 3188376 w 3188376"/>
                <a:gd name="connsiteY11" fmla="*/ 2232754 h 2232754"/>
                <a:gd name="connsiteX0" fmla="*/ 2007 w 3190383"/>
                <a:gd name="connsiteY0" fmla="*/ 0 h 2232754"/>
                <a:gd name="connsiteX1" fmla="*/ 0 w 3190383"/>
                <a:gd name="connsiteY1" fmla="*/ 332 h 2232754"/>
                <a:gd name="connsiteX2" fmla="*/ 450107 w 3190383"/>
                <a:gd name="connsiteY2" fmla="*/ 160869 h 2232754"/>
                <a:gd name="connsiteX3" fmla="*/ 671076 w 3190383"/>
                <a:gd name="connsiteY3" fmla="*/ 405185 h 2232754"/>
                <a:gd name="connsiteX4" fmla="*/ 1200345 w 3190383"/>
                <a:gd name="connsiteY4" fmla="*/ 497933 h 2232754"/>
                <a:gd name="connsiteX5" fmla="*/ 1385121 w 3190383"/>
                <a:gd name="connsiteY5" fmla="*/ 786267 h 2232754"/>
                <a:gd name="connsiteX6" fmla="*/ 1700897 w 3190383"/>
                <a:gd name="connsiteY6" fmla="*/ 978893 h 2232754"/>
                <a:gd name="connsiteX7" fmla="*/ 2000642 w 3190383"/>
                <a:gd name="connsiteY7" fmla="*/ 1178099 h 2232754"/>
                <a:gd name="connsiteX8" fmla="*/ 2314790 w 3190383"/>
                <a:gd name="connsiteY8" fmla="*/ 1360443 h 2232754"/>
                <a:gd name="connsiteX9" fmla="*/ 2638916 w 3190383"/>
                <a:gd name="connsiteY9" fmla="*/ 1548683 h 2232754"/>
                <a:gd name="connsiteX10" fmla="*/ 3034137 w 3190383"/>
                <a:gd name="connsiteY10" fmla="*/ 1671433 h 2232754"/>
                <a:gd name="connsiteX11" fmla="*/ 3091116 w 3190383"/>
                <a:gd name="connsiteY11" fmla="*/ 1933906 h 2232754"/>
                <a:gd name="connsiteX12" fmla="*/ 3190383 w 3190383"/>
                <a:gd name="connsiteY12" fmla="*/ 2232754 h 2232754"/>
                <a:gd name="connsiteX0" fmla="*/ 241873 w 3430249"/>
                <a:gd name="connsiteY0" fmla="*/ 253180 h 2485934"/>
                <a:gd name="connsiteX1" fmla="*/ 0 w 3430249"/>
                <a:gd name="connsiteY1" fmla="*/ 0 h 2485934"/>
                <a:gd name="connsiteX2" fmla="*/ 689973 w 3430249"/>
                <a:gd name="connsiteY2" fmla="*/ 414049 h 2485934"/>
                <a:gd name="connsiteX3" fmla="*/ 910942 w 3430249"/>
                <a:gd name="connsiteY3" fmla="*/ 658365 h 2485934"/>
                <a:gd name="connsiteX4" fmla="*/ 1440211 w 3430249"/>
                <a:gd name="connsiteY4" fmla="*/ 751113 h 2485934"/>
                <a:gd name="connsiteX5" fmla="*/ 1624987 w 3430249"/>
                <a:gd name="connsiteY5" fmla="*/ 1039447 h 2485934"/>
                <a:gd name="connsiteX6" fmla="*/ 1940763 w 3430249"/>
                <a:gd name="connsiteY6" fmla="*/ 1232073 h 2485934"/>
                <a:gd name="connsiteX7" fmla="*/ 2240508 w 3430249"/>
                <a:gd name="connsiteY7" fmla="*/ 1431279 h 2485934"/>
                <a:gd name="connsiteX8" fmla="*/ 2554656 w 3430249"/>
                <a:gd name="connsiteY8" fmla="*/ 1613623 h 2485934"/>
                <a:gd name="connsiteX9" fmla="*/ 2878782 w 3430249"/>
                <a:gd name="connsiteY9" fmla="*/ 1801863 h 2485934"/>
                <a:gd name="connsiteX10" fmla="*/ 3274003 w 3430249"/>
                <a:gd name="connsiteY10" fmla="*/ 1924613 h 2485934"/>
                <a:gd name="connsiteX11" fmla="*/ 3330982 w 3430249"/>
                <a:gd name="connsiteY11" fmla="*/ 2187086 h 2485934"/>
                <a:gd name="connsiteX12" fmla="*/ 3430249 w 3430249"/>
                <a:gd name="connsiteY12" fmla="*/ 2485934 h 2485934"/>
                <a:gd name="connsiteX0" fmla="*/ 241873 w 3430249"/>
                <a:gd name="connsiteY0" fmla="*/ 253180 h 2485934"/>
                <a:gd name="connsiteX1" fmla="*/ 124171 w 3430249"/>
                <a:gd name="connsiteY1" fmla="*/ 338462 h 2485934"/>
                <a:gd name="connsiteX2" fmla="*/ 0 w 3430249"/>
                <a:gd name="connsiteY2" fmla="*/ 0 h 2485934"/>
                <a:gd name="connsiteX3" fmla="*/ 689973 w 3430249"/>
                <a:gd name="connsiteY3" fmla="*/ 414049 h 2485934"/>
                <a:gd name="connsiteX4" fmla="*/ 910942 w 3430249"/>
                <a:gd name="connsiteY4" fmla="*/ 658365 h 2485934"/>
                <a:gd name="connsiteX5" fmla="*/ 1440211 w 3430249"/>
                <a:gd name="connsiteY5" fmla="*/ 751113 h 2485934"/>
                <a:gd name="connsiteX6" fmla="*/ 1624987 w 3430249"/>
                <a:gd name="connsiteY6" fmla="*/ 1039447 h 2485934"/>
                <a:gd name="connsiteX7" fmla="*/ 1940763 w 3430249"/>
                <a:gd name="connsiteY7" fmla="*/ 1232073 h 2485934"/>
                <a:gd name="connsiteX8" fmla="*/ 2240508 w 3430249"/>
                <a:gd name="connsiteY8" fmla="*/ 1431279 h 2485934"/>
                <a:gd name="connsiteX9" fmla="*/ 2554656 w 3430249"/>
                <a:gd name="connsiteY9" fmla="*/ 1613623 h 2485934"/>
                <a:gd name="connsiteX10" fmla="*/ 2878782 w 3430249"/>
                <a:gd name="connsiteY10" fmla="*/ 1801863 h 2485934"/>
                <a:gd name="connsiteX11" fmla="*/ 3274003 w 3430249"/>
                <a:gd name="connsiteY11" fmla="*/ 1924613 h 2485934"/>
                <a:gd name="connsiteX12" fmla="*/ 3330982 w 3430249"/>
                <a:gd name="connsiteY12" fmla="*/ 2187086 h 2485934"/>
                <a:gd name="connsiteX13" fmla="*/ 3430249 w 3430249"/>
                <a:gd name="connsiteY13" fmla="*/ 2485934 h 2485934"/>
                <a:gd name="connsiteX0" fmla="*/ 361329 w 3430249"/>
                <a:gd name="connsiteY0" fmla="*/ 536181 h 2485934"/>
                <a:gd name="connsiteX1" fmla="*/ 124171 w 3430249"/>
                <a:gd name="connsiteY1" fmla="*/ 338462 h 2485934"/>
                <a:gd name="connsiteX2" fmla="*/ 0 w 3430249"/>
                <a:gd name="connsiteY2" fmla="*/ 0 h 2485934"/>
                <a:gd name="connsiteX3" fmla="*/ 689973 w 3430249"/>
                <a:gd name="connsiteY3" fmla="*/ 414049 h 2485934"/>
                <a:gd name="connsiteX4" fmla="*/ 910942 w 3430249"/>
                <a:gd name="connsiteY4" fmla="*/ 658365 h 2485934"/>
                <a:gd name="connsiteX5" fmla="*/ 1440211 w 3430249"/>
                <a:gd name="connsiteY5" fmla="*/ 751113 h 2485934"/>
                <a:gd name="connsiteX6" fmla="*/ 1624987 w 3430249"/>
                <a:gd name="connsiteY6" fmla="*/ 1039447 h 2485934"/>
                <a:gd name="connsiteX7" fmla="*/ 1940763 w 3430249"/>
                <a:gd name="connsiteY7" fmla="*/ 1232073 h 2485934"/>
                <a:gd name="connsiteX8" fmla="*/ 2240508 w 3430249"/>
                <a:gd name="connsiteY8" fmla="*/ 1431279 h 2485934"/>
                <a:gd name="connsiteX9" fmla="*/ 2554656 w 3430249"/>
                <a:gd name="connsiteY9" fmla="*/ 1613623 h 2485934"/>
                <a:gd name="connsiteX10" fmla="*/ 2878782 w 3430249"/>
                <a:gd name="connsiteY10" fmla="*/ 1801863 h 2485934"/>
                <a:gd name="connsiteX11" fmla="*/ 3274003 w 3430249"/>
                <a:gd name="connsiteY11" fmla="*/ 1924613 h 2485934"/>
                <a:gd name="connsiteX12" fmla="*/ 3330982 w 3430249"/>
                <a:gd name="connsiteY12" fmla="*/ 2187086 h 2485934"/>
                <a:gd name="connsiteX13" fmla="*/ 3430249 w 3430249"/>
                <a:gd name="connsiteY13" fmla="*/ 2485934 h 2485934"/>
                <a:gd name="connsiteX0" fmla="*/ 124171 w 3430249"/>
                <a:gd name="connsiteY0" fmla="*/ 338462 h 2485934"/>
                <a:gd name="connsiteX1" fmla="*/ 0 w 3430249"/>
                <a:gd name="connsiteY1" fmla="*/ 0 h 2485934"/>
                <a:gd name="connsiteX2" fmla="*/ 689973 w 3430249"/>
                <a:gd name="connsiteY2" fmla="*/ 414049 h 2485934"/>
                <a:gd name="connsiteX3" fmla="*/ 910942 w 3430249"/>
                <a:gd name="connsiteY3" fmla="*/ 658365 h 2485934"/>
                <a:gd name="connsiteX4" fmla="*/ 1440211 w 3430249"/>
                <a:gd name="connsiteY4" fmla="*/ 751113 h 2485934"/>
                <a:gd name="connsiteX5" fmla="*/ 1624987 w 3430249"/>
                <a:gd name="connsiteY5" fmla="*/ 1039447 h 2485934"/>
                <a:gd name="connsiteX6" fmla="*/ 1940763 w 3430249"/>
                <a:gd name="connsiteY6" fmla="*/ 1232073 h 2485934"/>
                <a:gd name="connsiteX7" fmla="*/ 2240508 w 3430249"/>
                <a:gd name="connsiteY7" fmla="*/ 1431279 h 2485934"/>
                <a:gd name="connsiteX8" fmla="*/ 2554656 w 3430249"/>
                <a:gd name="connsiteY8" fmla="*/ 1613623 h 2485934"/>
                <a:gd name="connsiteX9" fmla="*/ 2878782 w 3430249"/>
                <a:gd name="connsiteY9" fmla="*/ 1801863 h 2485934"/>
                <a:gd name="connsiteX10" fmla="*/ 3274003 w 3430249"/>
                <a:gd name="connsiteY10" fmla="*/ 1924613 h 2485934"/>
                <a:gd name="connsiteX11" fmla="*/ 3330982 w 3430249"/>
                <a:gd name="connsiteY11" fmla="*/ 2187086 h 2485934"/>
                <a:gd name="connsiteX12" fmla="*/ 3430249 w 3430249"/>
                <a:gd name="connsiteY12" fmla="*/ 2485934 h 2485934"/>
                <a:gd name="connsiteX0" fmla="*/ 0 w 3306078"/>
                <a:gd name="connsiteY0" fmla="*/ 99221 h 2246693"/>
                <a:gd name="connsiteX1" fmla="*/ 134096 w 3306078"/>
                <a:gd name="connsiteY1" fmla="*/ 0 h 2246693"/>
                <a:gd name="connsiteX2" fmla="*/ 565802 w 3306078"/>
                <a:gd name="connsiteY2" fmla="*/ 174808 h 2246693"/>
                <a:gd name="connsiteX3" fmla="*/ 786771 w 3306078"/>
                <a:gd name="connsiteY3" fmla="*/ 419124 h 2246693"/>
                <a:gd name="connsiteX4" fmla="*/ 1316040 w 3306078"/>
                <a:gd name="connsiteY4" fmla="*/ 511872 h 2246693"/>
                <a:gd name="connsiteX5" fmla="*/ 1500816 w 3306078"/>
                <a:gd name="connsiteY5" fmla="*/ 800206 h 2246693"/>
                <a:gd name="connsiteX6" fmla="*/ 1816592 w 3306078"/>
                <a:gd name="connsiteY6" fmla="*/ 992832 h 2246693"/>
                <a:gd name="connsiteX7" fmla="*/ 2116337 w 3306078"/>
                <a:gd name="connsiteY7" fmla="*/ 1192038 h 2246693"/>
                <a:gd name="connsiteX8" fmla="*/ 2430485 w 3306078"/>
                <a:gd name="connsiteY8" fmla="*/ 1374382 h 2246693"/>
                <a:gd name="connsiteX9" fmla="*/ 2754611 w 3306078"/>
                <a:gd name="connsiteY9" fmla="*/ 1562622 h 2246693"/>
                <a:gd name="connsiteX10" fmla="*/ 3149832 w 3306078"/>
                <a:gd name="connsiteY10" fmla="*/ 1685372 h 2246693"/>
                <a:gd name="connsiteX11" fmla="*/ 3206811 w 3306078"/>
                <a:gd name="connsiteY11" fmla="*/ 1947845 h 2246693"/>
                <a:gd name="connsiteX12" fmla="*/ 3306078 w 3306078"/>
                <a:gd name="connsiteY12" fmla="*/ 2246693 h 2246693"/>
                <a:gd name="connsiteX0" fmla="*/ 0 w 3431085"/>
                <a:gd name="connsiteY0" fmla="*/ 0 h 2488590"/>
                <a:gd name="connsiteX1" fmla="*/ 259103 w 3431085"/>
                <a:gd name="connsiteY1" fmla="*/ 241897 h 2488590"/>
                <a:gd name="connsiteX2" fmla="*/ 690809 w 3431085"/>
                <a:gd name="connsiteY2" fmla="*/ 416705 h 2488590"/>
                <a:gd name="connsiteX3" fmla="*/ 911778 w 3431085"/>
                <a:gd name="connsiteY3" fmla="*/ 661021 h 2488590"/>
                <a:gd name="connsiteX4" fmla="*/ 1441047 w 3431085"/>
                <a:gd name="connsiteY4" fmla="*/ 753769 h 2488590"/>
                <a:gd name="connsiteX5" fmla="*/ 1625823 w 3431085"/>
                <a:gd name="connsiteY5" fmla="*/ 1042103 h 2488590"/>
                <a:gd name="connsiteX6" fmla="*/ 1941599 w 3431085"/>
                <a:gd name="connsiteY6" fmla="*/ 1234729 h 2488590"/>
                <a:gd name="connsiteX7" fmla="*/ 2241344 w 3431085"/>
                <a:gd name="connsiteY7" fmla="*/ 1433935 h 2488590"/>
                <a:gd name="connsiteX8" fmla="*/ 2555492 w 3431085"/>
                <a:gd name="connsiteY8" fmla="*/ 1616279 h 2488590"/>
                <a:gd name="connsiteX9" fmla="*/ 2879618 w 3431085"/>
                <a:gd name="connsiteY9" fmla="*/ 1804519 h 2488590"/>
                <a:gd name="connsiteX10" fmla="*/ 3274839 w 3431085"/>
                <a:gd name="connsiteY10" fmla="*/ 1927269 h 2488590"/>
                <a:gd name="connsiteX11" fmla="*/ 3331818 w 3431085"/>
                <a:gd name="connsiteY11" fmla="*/ 2189742 h 2488590"/>
                <a:gd name="connsiteX12" fmla="*/ 3431085 w 3431085"/>
                <a:gd name="connsiteY12" fmla="*/ 2488590 h 248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31085" h="2488590">
                  <a:moveTo>
                    <a:pt x="0" y="0"/>
                  </a:moveTo>
                  <a:lnTo>
                    <a:pt x="259103" y="241897"/>
                  </a:lnTo>
                  <a:lnTo>
                    <a:pt x="690809" y="416705"/>
                  </a:lnTo>
                  <a:lnTo>
                    <a:pt x="911778" y="661021"/>
                  </a:lnTo>
                  <a:cubicBezTo>
                    <a:pt x="1062704" y="697626"/>
                    <a:pt x="1440551" y="754265"/>
                    <a:pt x="1441047" y="753769"/>
                  </a:cubicBezTo>
                  <a:cubicBezTo>
                    <a:pt x="1540693" y="901667"/>
                    <a:pt x="1625327" y="1041607"/>
                    <a:pt x="1625823" y="1042103"/>
                  </a:cubicBezTo>
                  <a:lnTo>
                    <a:pt x="1941599" y="1234729"/>
                  </a:lnTo>
                  <a:cubicBezTo>
                    <a:pt x="2106514" y="1334499"/>
                    <a:pt x="2241840" y="1434431"/>
                    <a:pt x="2241344" y="1433935"/>
                  </a:cubicBezTo>
                  <a:lnTo>
                    <a:pt x="2555492" y="1616279"/>
                  </a:lnTo>
                  <a:cubicBezTo>
                    <a:pt x="2632398" y="1657178"/>
                    <a:pt x="2880114" y="1805015"/>
                    <a:pt x="2879618" y="1804519"/>
                  </a:cubicBezTo>
                  <a:cubicBezTo>
                    <a:pt x="3012969" y="1842063"/>
                    <a:pt x="3275831" y="1926773"/>
                    <a:pt x="3274839" y="1927269"/>
                  </a:cubicBezTo>
                  <a:cubicBezTo>
                    <a:pt x="3296083" y="2019714"/>
                    <a:pt x="3331322" y="2189742"/>
                    <a:pt x="3331818" y="2189742"/>
                  </a:cubicBezTo>
                  <a:lnTo>
                    <a:pt x="3431085" y="2488590"/>
                  </a:lnTo>
                </a:path>
              </a:pathLst>
            </a:custGeom>
            <a:ln w="317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CA"/>
            </a:p>
          </p:txBody>
        </p:sp>
        <p:sp>
          <p:nvSpPr>
            <p:cNvPr id="209" name="Forme libre 208">
              <a:extLst>
                <a:ext uri="{FF2B5EF4-FFF2-40B4-BE49-F238E27FC236}">
                  <a16:creationId xmlns:a16="http://schemas.microsoft.com/office/drawing/2014/main" id="{8A7BE2C0-C177-4833-B6F0-7D4DEACE8B78}"/>
                </a:ext>
              </a:extLst>
            </p:cNvPr>
            <p:cNvSpPr/>
            <p:nvPr/>
          </p:nvSpPr>
          <p:spPr>
            <a:xfrm rot="8552551">
              <a:off x="2273440" y="-885753"/>
              <a:ext cx="4688245" cy="5035497"/>
            </a:xfrm>
            <a:custGeom>
              <a:avLst/>
              <a:gdLst>
                <a:gd name="connsiteX0" fmla="*/ 0 w 717176"/>
                <a:gd name="connsiteY0" fmla="*/ 0 h 1246094"/>
                <a:gd name="connsiteX1" fmla="*/ 215153 w 717176"/>
                <a:gd name="connsiteY1" fmla="*/ 421341 h 1246094"/>
                <a:gd name="connsiteX2" fmla="*/ 493059 w 717176"/>
                <a:gd name="connsiteY2" fmla="*/ 887506 h 1246094"/>
                <a:gd name="connsiteX3" fmla="*/ 717176 w 717176"/>
                <a:gd name="connsiteY3" fmla="*/ 1246094 h 1246094"/>
                <a:gd name="connsiteX0" fmla="*/ 0 w 529058"/>
                <a:gd name="connsiteY0" fmla="*/ 0 h 2010475"/>
                <a:gd name="connsiteX1" fmla="*/ 27035 w 529058"/>
                <a:gd name="connsiteY1" fmla="*/ 1185722 h 2010475"/>
                <a:gd name="connsiteX2" fmla="*/ 304941 w 529058"/>
                <a:gd name="connsiteY2" fmla="*/ 1651887 h 2010475"/>
                <a:gd name="connsiteX3" fmla="*/ 529058 w 529058"/>
                <a:gd name="connsiteY3" fmla="*/ 2010475 h 2010475"/>
                <a:gd name="connsiteX0" fmla="*/ 0 w 529058"/>
                <a:gd name="connsiteY0" fmla="*/ 0 h 2010475"/>
                <a:gd name="connsiteX1" fmla="*/ 215154 w 529058"/>
                <a:gd name="connsiteY1" fmla="*/ 504685 h 2010475"/>
                <a:gd name="connsiteX2" fmla="*/ 304941 w 529058"/>
                <a:gd name="connsiteY2" fmla="*/ 1651887 h 2010475"/>
                <a:gd name="connsiteX3" fmla="*/ 529058 w 529058"/>
                <a:gd name="connsiteY3" fmla="*/ 2010475 h 2010475"/>
                <a:gd name="connsiteX0" fmla="*/ 0 w 529058"/>
                <a:gd name="connsiteY0" fmla="*/ 0 h 2010475"/>
                <a:gd name="connsiteX1" fmla="*/ 215154 w 529058"/>
                <a:gd name="connsiteY1" fmla="*/ 504685 h 2010475"/>
                <a:gd name="connsiteX2" fmla="*/ 462104 w 529058"/>
                <a:gd name="connsiteY2" fmla="*/ 1249456 h 2010475"/>
                <a:gd name="connsiteX3" fmla="*/ 529058 w 529058"/>
                <a:gd name="connsiteY3" fmla="*/ 2010475 h 2010475"/>
                <a:gd name="connsiteX0" fmla="*/ 0 w 702890"/>
                <a:gd name="connsiteY0" fmla="*/ 0 h 1753300"/>
                <a:gd name="connsiteX1" fmla="*/ 215154 w 702890"/>
                <a:gd name="connsiteY1" fmla="*/ 504685 h 1753300"/>
                <a:gd name="connsiteX2" fmla="*/ 462104 w 702890"/>
                <a:gd name="connsiteY2" fmla="*/ 1249456 h 1753300"/>
                <a:gd name="connsiteX3" fmla="*/ 702890 w 702890"/>
                <a:gd name="connsiteY3" fmla="*/ 1753300 h 1753300"/>
                <a:gd name="connsiteX0" fmla="*/ 0 w 743324"/>
                <a:gd name="connsiteY0" fmla="*/ 0 h 1837438"/>
                <a:gd name="connsiteX1" fmla="*/ 215154 w 743324"/>
                <a:gd name="connsiteY1" fmla="*/ 504685 h 1837438"/>
                <a:gd name="connsiteX2" fmla="*/ 462104 w 743324"/>
                <a:gd name="connsiteY2" fmla="*/ 1249456 h 1837438"/>
                <a:gd name="connsiteX3" fmla="*/ 702890 w 743324"/>
                <a:gd name="connsiteY3" fmla="*/ 1753300 h 1837438"/>
                <a:gd name="connsiteX4" fmla="*/ 704711 w 743324"/>
                <a:gd name="connsiteY4" fmla="*/ 1754282 h 1837438"/>
                <a:gd name="connsiteX0" fmla="*/ 0 w 743324"/>
                <a:gd name="connsiteY0" fmla="*/ 0 h 1837438"/>
                <a:gd name="connsiteX1" fmla="*/ 215154 w 743324"/>
                <a:gd name="connsiteY1" fmla="*/ 504685 h 1837438"/>
                <a:gd name="connsiteX2" fmla="*/ 462104 w 743324"/>
                <a:gd name="connsiteY2" fmla="*/ 1249456 h 1837438"/>
                <a:gd name="connsiteX3" fmla="*/ 702890 w 743324"/>
                <a:gd name="connsiteY3" fmla="*/ 1753300 h 1837438"/>
                <a:gd name="connsiteX4" fmla="*/ 323711 w 743324"/>
                <a:gd name="connsiteY4" fmla="*/ 1787619 h 1837438"/>
                <a:gd name="connsiteX0" fmla="*/ 0 w 957123"/>
                <a:gd name="connsiteY0" fmla="*/ 0 h 2149569"/>
                <a:gd name="connsiteX1" fmla="*/ 215154 w 957123"/>
                <a:gd name="connsiteY1" fmla="*/ 504685 h 2149569"/>
                <a:gd name="connsiteX2" fmla="*/ 462104 w 957123"/>
                <a:gd name="connsiteY2" fmla="*/ 1249456 h 2149569"/>
                <a:gd name="connsiteX3" fmla="*/ 702890 w 957123"/>
                <a:gd name="connsiteY3" fmla="*/ 1753300 h 2149569"/>
                <a:gd name="connsiteX4" fmla="*/ 957123 w 957123"/>
                <a:gd name="connsiteY4" fmla="*/ 2149569 h 2149569"/>
                <a:gd name="connsiteX0" fmla="*/ 0 w 957123"/>
                <a:gd name="connsiteY0" fmla="*/ 0 h 2149569"/>
                <a:gd name="connsiteX1" fmla="*/ 215154 w 957123"/>
                <a:gd name="connsiteY1" fmla="*/ 504685 h 2149569"/>
                <a:gd name="connsiteX2" fmla="*/ 462104 w 957123"/>
                <a:gd name="connsiteY2" fmla="*/ 1249456 h 2149569"/>
                <a:gd name="connsiteX3" fmla="*/ 702890 w 957123"/>
                <a:gd name="connsiteY3" fmla="*/ 1753300 h 2149569"/>
                <a:gd name="connsiteX4" fmla="*/ 957123 w 957123"/>
                <a:gd name="connsiteY4" fmla="*/ 2149569 h 2149569"/>
                <a:gd name="connsiteX0" fmla="*/ 0 w 999892"/>
                <a:gd name="connsiteY0" fmla="*/ 0 h 2215217"/>
                <a:gd name="connsiteX1" fmla="*/ 215154 w 999892"/>
                <a:gd name="connsiteY1" fmla="*/ 504685 h 2215217"/>
                <a:gd name="connsiteX2" fmla="*/ 462104 w 999892"/>
                <a:gd name="connsiteY2" fmla="*/ 1249456 h 2215217"/>
                <a:gd name="connsiteX3" fmla="*/ 702890 w 999892"/>
                <a:gd name="connsiteY3" fmla="*/ 1753300 h 2215217"/>
                <a:gd name="connsiteX4" fmla="*/ 957123 w 999892"/>
                <a:gd name="connsiteY4" fmla="*/ 2149569 h 2215217"/>
                <a:gd name="connsiteX5" fmla="*/ 959504 w 999892"/>
                <a:gd name="connsiteY5" fmla="*/ 2147188 h 2215217"/>
                <a:gd name="connsiteX0" fmla="*/ 0 w 1200010"/>
                <a:gd name="connsiteY0" fmla="*/ 0 h 2531066"/>
                <a:gd name="connsiteX1" fmla="*/ 215154 w 1200010"/>
                <a:gd name="connsiteY1" fmla="*/ 504685 h 2531066"/>
                <a:gd name="connsiteX2" fmla="*/ 462104 w 1200010"/>
                <a:gd name="connsiteY2" fmla="*/ 1249456 h 2531066"/>
                <a:gd name="connsiteX3" fmla="*/ 702890 w 1200010"/>
                <a:gd name="connsiteY3" fmla="*/ 1753300 h 2531066"/>
                <a:gd name="connsiteX4" fmla="*/ 957123 w 1200010"/>
                <a:gd name="connsiteY4" fmla="*/ 2149569 h 2531066"/>
                <a:gd name="connsiteX5" fmla="*/ 1200010 w 1200010"/>
                <a:gd name="connsiteY5" fmla="*/ 2530570 h 2531066"/>
                <a:gd name="connsiteX0" fmla="*/ 0 w 1200010"/>
                <a:gd name="connsiteY0" fmla="*/ 0 h 2531066"/>
                <a:gd name="connsiteX1" fmla="*/ 215154 w 1200010"/>
                <a:gd name="connsiteY1" fmla="*/ 504685 h 2531066"/>
                <a:gd name="connsiteX2" fmla="*/ 462104 w 1200010"/>
                <a:gd name="connsiteY2" fmla="*/ 1249456 h 2531066"/>
                <a:gd name="connsiteX3" fmla="*/ 702890 w 1200010"/>
                <a:gd name="connsiteY3" fmla="*/ 1753300 h 2531066"/>
                <a:gd name="connsiteX4" fmla="*/ 957123 w 1200010"/>
                <a:gd name="connsiteY4" fmla="*/ 2149569 h 2531066"/>
                <a:gd name="connsiteX5" fmla="*/ 1200010 w 1200010"/>
                <a:gd name="connsiteY5" fmla="*/ 2530570 h 2531066"/>
                <a:gd name="connsiteX0" fmla="*/ 0 w 1200010"/>
                <a:gd name="connsiteY0" fmla="*/ 0 h 2531066"/>
                <a:gd name="connsiteX1" fmla="*/ 215154 w 1200010"/>
                <a:gd name="connsiteY1" fmla="*/ 504685 h 2531066"/>
                <a:gd name="connsiteX2" fmla="*/ 462104 w 1200010"/>
                <a:gd name="connsiteY2" fmla="*/ 1249456 h 2531066"/>
                <a:gd name="connsiteX3" fmla="*/ 702890 w 1200010"/>
                <a:gd name="connsiteY3" fmla="*/ 1753300 h 2531066"/>
                <a:gd name="connsiteX4" fmla="*/ 957123 w 1200010"/>
                <a:gd name="connsiteY4" fmla="*/ 2149569 h 2531066"/>
                <a:gd name="connsiteX5" fmla="*/ 1200010 w 1200010"/>
                <a:gd name="connsiteY5" fmla="*/ 2530570 h 2531066"/>
                <a:gd name="connsiteX0" fmla="*/ 0 w 1200010"/>
                <a:gd name="connsiteY0" fmla="*/ 0 h 2531066"/>
                <a:gd name="connsiteX1" fmla="*/ 215154 w 1200010"/>
                <a:gd name="connsiteY1" fmla="*/ 504685 h 2531066"/>
                <a:gd name="connsiteX2" fmla="*/ 462104 w 1200010"/>
                <a:gd name="connsiteY2" fmla="*/ 1249456 h 2531066"/>
                <a:gd name="connsiteX3" fmla="*/ 702890 w 1200010"/>
                <a:gd name="connsiteY3" fmla="*/ 1753300 h 2531066"/>
                <a:gd name="connsiteX4" fmla="*/ 957123 w 1200010"/>
                <a:gd name="connsiteY4" fmla="*/ 2149569 h 2531066"/>
                <a:gd name="connsiteX5" fmla="*/ 1200010 w 1200010"/>
                <a:gd name="connsiteY5" fmla="*/ 2530570 h 2531066"/>
                <a:gd name="connsiteX0" fmla="*/ 0 w 1240888"/>
                <a:gd name="connsiteY0" fmla="*/ 0 h 2594467"/>
                <a:gd name="connsiteX1" fmla="*/ 215154 w 1240888"/>
                <a:gd name="connsiteY1" fmla="*/ 504685 h 2594467"/>
                <a:gd name="connsiteX2" fmla="*/ 462104 w 1240888"/>
                <a:gd name="connsiteY2" fmla="*/ 1249456 h 2594467"/>
                <a:gd name="connsiteX3" fmla="*/ 702890 w 1240888"/>
                <a:gd name="connsiteY3" fmla="*/ 1753300 h 2594467"/>
                <a:gd name="connsiteX4" fmla="*/ 957123 w 1240888"/>
                <a:gd name="connsiteY4" fmla="*/ 2149569 h 2594467"/>
                <a:gd name="connsiteX5" fmla="*/ 1200010 w 1240888"/>
                <a:gd name="connsiteY5" fmla="*/ 2530570 h 2594467"/>
                <a:gd name="connsiteX6" fmla="*/ 1202391 w 1240888"/>
                <a:gd name="connsiteY6" fmla="*/ 2532950 h 2594467"/>
                <a:gd name="connsiteX0" fmla="*/ 0 w 1447660"/>
                <a:gd name="connsiteY0" fmla="*/ 0 h 2930619"/>
                <a:gd name="connsiteX1" fmla="*/ 215154 w 1447660"/>
                <a:gd name="connsiteY1" fmla="*/ 504685 h 2930619"/>
                <a:gd name="connsiteX2" fmla="*/ 462104 w 1447660"/>
                <a:gd name="connsiteY2" fmla="*/ 1249456 h 2930619"/>
                <a:gd name="connsiteX3" fmla="*/ 702890 w 1447660"/>
                <a:gd name="connsiteY3" fmla="*/ 1753300 h 2930619"/>
                <a:gd name="connsiteX4" fmla="*/ 957123 w 1447660"/>
                <a:gd name="connsiteY4" fmla="*/ 2149569 h 2930619"/>
                <a:gd name="connsiteX5" fmla="*/ 1200010 w 1447660"/>
                <a:gd name="connsiteY5" fmla="*/ 2530570 h 2930619"/>
                <a:gd name="connsiteX6" fmla="*/ 1447660 w 1447660"/>
                <a:gd name="connsiteY6" fmla="*/ 2930619 h 2930619"/>
                <a:gd name="connsiteX0" fmla="*/ 0 w 1488935"/>
                <a:gd name="connsiteY0" fmla="*/ 0 h 2996103"/>
                <a:gd name="connsiteX1" fmla="*/ 215154 w 1488935"/>
                <a:gd name="connsiteY1" fmla="*/ 504685 h 2996103"/>
                <a:gd name="connsiteX2" fmla="*/ 462104 w 1488935"/>
                <a:gd name="connsiteY2" fmla="*/ 1249456 h 2996103"/>
                <a:gd name="connsiteX3" fmla="*/ 702890 w 1488935"/>
                <a:gd name="connsiteY3" fmla="*/ 1753300 h 2996103"/>
                <a:gd name="connsiteX4" fmla="*/ 957123 w 1488935"/>
                <a:gd name="connsiteY4" fmla="*/ 2149569 h 2996103"/>
                <a:gd name="connsiteX5" fmla="*/ 1200010 w 1488935"/>
                <a:gd name="connsiteY5" fmla="*/ 2530570 h 2996103"/>
                <a:gd name="connsiteX6" fmla="*/ 1447660 w 1488935"/>
                <a:gd name="connsiteY6" fmla="*/ 2930619 h 2996103"/>
                <a:gd name="connsiteX7" fmla="*/ 1447660 w 1488935"/>
                <a:gd name="connsiteY7" fmla="*/ 2923475 h 2996103"/>
                <a:gd name="connsiteX0" fmla="*/ 0 w 1711979"/>
                <a:gd name="connsiteY0" fmla="*/ 0 h 3029738"/>
                <a:gd name="connsiteX1" fmla="*/ 215154 w 1711979"/>
                <a:gd name="connsiteY1" fmla="*/ 504685 h 3029738"/>
                <a:gd name="connsiteX2" fmla="*/ 462104 w 1711979"/>
                <a:gd name="connsiteY2" fmla="*/ 1249456 h 3029738"/>
                <a:gd name="connsiteX3" fmla="*/ 702890 w 1711979"/>
                <a:gd name="connsiteY3" fmla="*/ 1753300 h 3029738"/>
                <a:gd name="connsiteX4" fmla="*/ 957123 w 1711979"/>
                <a:gd name="connsiteY4" fmla="*/ 2149569 h 3029738"/>
                <a:gd name="connsiteX5" fmla="*/ 1200010 w 1711979"/>
                <a:gd name="connsiteY5" fmla="*/ 2530570 h 3029738"/>
                <a:gd name="connsiteX6" fmla="*/ 1447660 w 1711979"/>
                <a:gd name="connsiteY6" fmla="*/ 2930619 h 3029738"/>
                <a:gd name="connsiteX7" fmla="*/ 1711979 w 1711979"/>
                <a:gd name="connsiteY7" fmla="*/ 3028250 h 3029738"/>
                <a:gd name="connsiteX0" fmla="*/ 0 w 1711979"/>
                <a:gd name="connsiteY0" fmla="*/ 0 h 3029738"/>
                <a:gd name="connsiteX1" fmla="*/ 215154 w 1711979"/>
                <a:gd name="connsiteY1" fmla="*/ 504685 h 3029738"/>
                <a:gd name="connsiteX2" fmla="*/ 462104 w 1711979"/>
                <a:gd name="connsiteY2" fmla="*/ 1249456 h 3029738"/>
                <a:gd name="connsiteX3" fmla="*/ 702890 w 1711979"/>
                <a:gd name="connsiteY3" fmla="*/ 1753300 h 3029738"/>
                <a:gd name="connsiteX4" fmla="*/ 957123 w 1711979"/>
                <a:gd name="connsiteY4" fmla="*/ 2149569 h 3029738"/>
                <a:gd name="connsiteX5" fmla="*/ 1200010 w 1711979"/>
                <a:gd name="connsiteY5" fmla="*/ 2530570 h 3029738"/>
                <a:gd name="connsiteX6" fmla="*/ 1447660 w 1711979"/>
                <a:gd name="connsiteY6" fmla="*/ 2930619 h 3029738"/>
                <a:gd name="connsiteX7" fmla="*/ 1711979 w 1711979"/>
                <a:gd name="connsiteY7" fmla="*/ 3028250 h 3029738"/>
                <a:gd name="connsiteX0" fmla="*/ 0 w 1711979"/>
                <a:gd name="connsiteY0" fmla="*/ 0 h 3029738"/>
                <a:gd name="connsiteX1" fmla="*/ 215154 w 1711979"/>
                <a:gd name="connsiteY1" fmla="*/ 504685 h 3029738"/>
                <a:gd name="connsiteX2" fmla="*/ 462104 w 1711979"/>
                <a:gd name="connsiteY2" fmla="*/ 1249456 h 3029738"/>
                <a:gd name="connsiteX3" fmla="*/ 702890 w 1711979"/>
                <a:gd name="connsiteY3" fmla="*/ 1753300 h 3029738"/>
                <a:gd name="connsiteX4" fmla="*/ 957123 w 1711979"/>
                <a:gd name="connsiteY4" fmla="*/ 2149569 h 3029738"/>
                <a:gd name="connsiteX5" fmla="*/ 1200010 w 1711979"/>
                <a:gd name="connsiteY5" fmla="*/ 2530570 h 3029738"/>
                <a:gd name="connsiteX6" fmla="*/ 1447660 w 1711979"/>
                <a:gd name="connsiteY6" fmla="*/ 2930619 h 3029738"/>
                <a:gd name="connsiteX7" fmla="*/ 1711979 w 1711979"/>
                <a:gd name="connsiteY7" fmla="*/ 3028250 h 3029738"/>
                <a:gd name="connsiteX0" fmla="*/ 0 w 1735792"/>
                <a:gd name="connsiteY0" fmla="*/ 0 h 3067838"/>
                <a:gd name="connsiteX1" fmla="*/ 215154 w 1735792"/>
                <a:gd name="connsiteY1" fmla="*/ 504685 h 3067838"/>
                <a:gd name="connsiteX2" fmla="*/ 462104 w 1735792"/>
                <a:gd name="connsiteY2" fmla="*/ 1249456 h 3067838"/>
                <a:gd name="connsiteX3" fmla="*/ 702890 w 1735792"/>
                <a:gd name="connsiteY3" fmla="*/ 1753300 h 3067838"/>
                <a:gd name="connsiteX4" fmla="*/ 957123 w 1735792"/>
                <a:gd name="connsiteY4" fmla="*/ 2149569 h 3067838"/>
                <a:gd name="connsiteX5" fmla="*/ 1200010 w 1735792"/>
                <a:gd name="connsiteY5" fmla="*/ 2530570 h 3067838"/>
                <a:gd name="connsiteX6" fmla="*/ 1447660 w 1735792"/>
                <a:gd name="connsiteY6" fmla="*/ 2930619 h 3067838"/>
                <a:gd name="connsiteX7" fmla="*/ 1735792 w 1735792"/>
                <a:gd name="connsiteY7" fmla="*/ 3066350 h 3067838"/>
                <a:gd name="connsiteX0" fmla="*/ 0 w 1735792"/>
                <a:gd name="connsiteY0" fmla="*/ 0 h 3067838"/>
                <a:gd name="connsiteX1" fmla="*/ 215154 w 1735792"/>
                <a:gd name="connsiteY1" fmla="*/ 504685 h 3067838"/>
                <a:gd name="connsiteX2" fmla="*/ 462104 w 1735792"/>
                <a:gd name="connsiteY2" fmla="*/ 1249456 h 3067838"/>
                <a:gd name="connsiteX3" fmla="*/ 702890 w 1735792"/>
                <a:gd name="connsiteY3" fmla="*/ 1753300 h 3067838"/>
                <a:gd name="connsiteX4" fmla="*/ 957123 w 1735792"/>
                <a:gd name="connsiteY4" fmla="*/ 2149569 h 3067838"/>
                <a:gd name="connsiteX5" fmla="*/ 1200010 w 1735792"/>
                <a:gd name="connsiteY5" fmla="*/ 2530570 h 3067838"/>
                <a:gd name="connsiteX6" fmla="*/ 1447660 w 1735792"/>
                <a:gd name="connsiteY6" fmla="*/ 2930619 h 3067838"/>
                <a:gd name="connsiteX7" fmla="*/ 1735792 w 1735792"/>
                <a:gd name="connsiteY7" fmla="*/ 3066350 h 3067838"/>
                <a:gd name="connsiteX0" fmla="*/ 0 w 1735792"/>
                <a:gd name="connsiteY0" fmla="*/ 0 h 3066350"/>
                <a:gd name="connsiteX1" fmla="*/ 215154 w 1735792"/>
                <a:gd name="connsiteY1" fmla="*/ 504685 h 3066350"/>
                <a:gd name="connsiteX2" fmla="*/ 462104 w 1735792"/>
                <a:gd name="connsiteY2" fmla="*/ 1249456 h 3066350"/>
                <a:gd name="connsiteX3" fmla="*/ 702890 w 1735792"/>
                <a:gd name="connsiteY3" fmla="*/ 1753300 h 3066350"/>
                <a:gd name="connsiteX4" fmla="*/ 957123 w 1735792"/>
                <a:gd name="connsiteY4" fmla="*/ 2149569 h 3066350"/>
                <a:gd name="connsiteX5" fmla="*/ 1200010 w 1735792"/>
                <a:gd name="connsiteY5" fmla="*/ 2530570 h 3066350"/>
                <a:gd name="connsiteX6" fmla="*/ 1447660 w 1735792"/>
                <a:gd name="connsiteY6" fmla="*/ 2930619 h 3066350"/>
                <a:gd name="connsiteX7" fmla="*/ 1735792 w 1735792"/>
                <a:gd name="connsiteY7" fmla="*/ 3066350 h 3066350"/>
                <a:gd name="connsiteX0" fmla="*/ 0 w 1707217"/>
                <a:gd name="connsiteY0" fmla="*/ 0 h 3037775"/>
                <a:gd name="connsiteX1" fmla="*/ 215154 w 1707217"/>
                <a:gd name="connsiteY1" fmla="*/ 504685 h 3037775"/>
                <a:gd name="connsiteX2" fmla="*/ 462104 w 1707217"/>
                <a:gd name="connsiteY2" fmla="*/ 1249456 h 3037775"/>
                <a:gd name="connsiteX3" fmla="*/ 702890 w 1707217"/>
                <a:gd name="connsiteY3" fmla="*/ 1753300 h 3037775"/>
                <a:gd name="connsiteX4" fmla="*/ 957123 w 1707217"/>
                <a:gd name="connsiteY4" fmla="*/ 2149569 h 3037775"/>
                <a:gd name="connsiteX5" fmla="*/ 1200010 w 1707217"/>
                <a:gd name="connsiteY5" fmla="*/ 2530570 h 3037775"/>
                <a:gd name="connsiteX6" fmla="*/ 1447660 w 1707217"/>
                <a:gd name="connsiteY6" fmla="*/ 2930619 h 3037775"/>
                <a:gd name="connsiteX7" fmla="*/ 1707217 w 1707217"/>
                <a:gd name="connsiteY7" fmla="*/ 3037775 h 3037775"/>
                <a:gd name="connsiteX0" fmla="*/ 0 w 1716742"/>
                <a:gd name="connsiteY0" fmla="*/ 0 h 3047300"/>
                <a:gd name="connsiteX1" fmla="*/ 215154 w 1716742"/>
                <a:gd name="connsiteY1" fmla="*/ 504685 h 3047300"/>
                <a:gd name="connsiteX2" fmla="*/ 462104 w 1716742"/>
                <a:gd name="connsiteY2" fmla="*/ 1249456 h 3047300"/>
                <a:gd name="connsiteX3" fmla="*/ 702890 w 1716742"/>
                <a:gd name="connsiteY3" fmla="*/ 1753300 h 3047300"/>
                <a:gd name="connsiteX4" fmla="*/ 957123 w 1716742"/>
                <a:gd name="connsiteY4" fmla="*/ 2149569 h 3047300"/>
                <a:gd name="connsiteX5" fmla="*/ 1200010 w 1716742"/>
                <a:gd name="connsiteY5" fmla="*/ 2530570 h 3047300"/>
                <a:gd name="connsiteX6" fmla="*/ 1447660 w 1716742"/>
                <a:gd name="connsiteY6" fmla="*/ 2930619 h 3047300"/>
                <a:gd name="connsiteX7" fmla="*/ 1716742 w 1716742"/>
                <a:gd name="connsiteY7" fmla="*/ 3047300 h 3047300"/>
                <a:gd name="connsiteX0" fmla="*/ 0 w 1761192"/>
                <a:gd name="connsiteY0" fmla="*/ 0 h 3066350"/>
                <a:gd name="connsiteX1" fmla="*/ 215154 w 1761192"/>
                <a:gd name="connsiteY1" fmla="*/ 504685 h 3066350"/>
                <a:gd name="connsiteX2" fmla="*/ 462104 w 1761192"/>
                <a:gd name="connsiteY2" fmla="*/ 1249456 h 3066350"/>
                <a:gd name="connsiteX3" fmla="*/ 702890 w 1761192"/>
                <a:gd name="connsiteY3" fmla="*/ 1753300 h 3066350"/>
                <a:gd name="connsiteX4" fmla="*/ 957123 w 1761192"/>
                <a:gd name="connsiteY4" fmla="*/ 2149569 h 3066350"/>
                <a:gd name="connsiteX5" fmla="*/ 1200010 w 1761192"/>
                <a:gd name="connsiteY5" fmla="*/ 2530570 h 3066350"/>
                <a:gd name="connsiteX6" fmla="*/ 1447660 w 1761192"/>
                <a:gd name="connsiteY6" fmla="*/ 2930619 h 3066350"/>
                <a:gd name="connsiteX7" fmla="*/ 1716742 w 1761192"/>
                <a:gd name="connsiteY7" fmla="*/ 3047300 h 3066350"/>
                <a:gd name="connsiteX8" fmla="*/ 1714359 w 1761192"/>
                <a:gd name="connsiteY8" fmla="*/ 3044917 h 3066350"/>
                <a:gd name="connsiteX0" fmla="*/ 0 w 1967267"/>
                <a:gd name="connsiteY0" fmla="*/ 0 h 3285919"/>
                <a:gd name="connsiteX1" fmla="*/ 215154 w 1967267"/>
                <a:gd name="connsiteY1" fmla="*/ 504685 h 3285919"/>
                <a:gd name="connsiteX2" fmla="*/ 462104 w 1967267"/>
                <a:gd name="connsiteY2" fmla="*/ 1249456 h 3285919"/>
                <a:gd name="connsiteX3" fmla="*/ 702890 w 1967267"/>
                <a:gd name="connsiteY3" fmla="*/ 1753300 h 3285919"/>
                <a:gd name="connsiteX4" fmla="*/ 957123 w 1967267"/>
                <a:gd name="connsiteY4" fmla="*/ 2149569 h 3285919"/>
                <a:gd name="connsiteX5" fmla="*/ 1200010 w 1967267"/>
                <a:gd name="connsiteY5" fmla="*/ 2530570 h 3285919"/>
                <a:gd name="connsiteX6" fmla="*/ 1447660 w 1967267"/>
                <a:gd name="connsiteY6" fmla="*/ 2930619 h 3285919"/>
                <a:gd name="connsiteX7" fmla="*/ 1716742 w 1967267"/>
                <a:gd name="connsiteY7" fmla="*/ 3047300 h 3285919"/>
                <a:gd name="connsiteX8" fmla="*/ 1966771 w 1967267"/>
                <a:gd name="connsiteY8" fmla="*/ 3285423 h 3285919"/>
                <a:gd name="connsiteX0" fmla="*/ 0 w 1967267"/>
                <a:gd name="connsiteY0" fmla="*/ 0 h 3285919"/>
                <a:gd name="connsiteX1" fmla="*/ 215154 w 1967267"/>
                <a:gd name="connsiteY1" fmla="*/ 504685 h 3285919"/>
                <a:gd name="connsiteX2" fmla="*/ 462104 w 1967267"/>
                <a:gd name="connsiteY2" fmla="*/ 1249456 h 3285919"/>
                <a:gd name="connsiteX3" fmla="*/ 702890 w 1967267"/>
                <a:gd name="connsiteY3" fmla="*/ 1753300 h 3285919"/>
                <a:gd name="connsiteX4" fmla="*/ 957123 w 1967267"/>
                <a:gd name="connsiteY4" fmla="*/ 2149569 h 3285919"/>
                <a:gd name="connsiteX5" fmla="*/ 1200010 w 1967267"/>
                <a:gd name="connsiteY5" fmla="*/ 2530570 h 3285919"/>
                <a:gd name="connsiteX6" fmla="*/ 1447660 w 1967267"/>
                <a:gd name="connsiteY6" fmla="*/ 2930619 h 3285919"/>
                <a:gd name="connsiteX7" fmla="*/ 1716742 w 1967267"/>
                <a:gd name="connsiteY7" fmla="*/ 3047300 h 3285919"/>
                <a:gd name="connsiteX8" fmla="*/ 1966771 w 1967267"/>
                <a:gd name="connsiteY8" fmla="*/ 3285423 h 3285919"/>
                <a:gd name="connsiteX0" fmla="*/ 0 w 2008046"/>
                <a:gd name="connsiteY0" fmla="*/ 0 h 3324316"/>
                <a:gd name="connsiteX1" fmla="*/ 215154 w 2008046"/>
                <a:gd name="connsiteY1" fmla="*/ 504685 h 3324316"/>
                <a:gd name="connsiteX2" fmla="*/ 462104 w 2008046"/>
                <a:gd name="connsiteY2" fmla="*/ 1249456 h 3324316"/>
                <a:gd name="connsiteX3" fmla="*/ 702890 w 2008046"/>
                <a:gd name="connsiteY3" fmla="*/ 1753300 h 3324316"/>
                <a:gd name="connsiteX4" fmla="*/ 957123 w 2008046"/>
                <a:gd name="connsiteY4" fmla="*/ 2149569 h 3324316"/>
                <a:gd name="connsiteX5" fmla="*/ 1200010 w 2008046"/>
                <a:gd name="connsiteY5" fmla="*/ 2530570 h 3324316"/>
                <a:gd name="connsiteX6" fmla="*/ 1447660 w 2008046"/>
                <a:gd name="connsiteY6" fmla="*/ 2930619 h 3324316"/>
                <a:gd name="connsiteX7" fmla="*/ 1716742 w 2008046"/>
                <a:gd name="connsiteY7" fmla="*/ 3047300 h 3324316"/>
                <a:gd name="connsiteX8" fmla="*/ 1966771 w 2008046"/>
                <a:gd name="connsiteY8" fmla="*/ 3285423 h 3324316"/>
                <a:gd name="connsiteX9" fmla="*/ 1964390 w 2008046"/>
                <a:gd name="connsiteY9" fmla="*/ 3280661 h 3324316"/>
                <a:gd name="connsiteX0" fmla="*/ 0 w 2236348"/>
                <a:gd name="connsiteY0" fmla="*/ 0 h 3460247"/>
                <a:gd name="connsiteX1" fmla="*/ 215154 w 2236348"/>
                <a:gd name="connsiteY1" fmla="*/ 504685 h 3460247"/>
                <a:gd name="connsiteX2" fmla="*/ 462104 w 2236348"/>
                <a:gd name="connsiteY2" fmla="*/ 1249456 h 3460247"/>
                <a:gd name="connsiteX3" fmla="*/ 702890 w 2236348"/>
                <a:gd name="connsiteY3" fmla="*/ 1753300 h 3460247"/>
                <a:gd name="connsiteX4" fmla="*/ 957123 w 2236348"/>
                <a:gd name="connsiteY4" fmla="*/ 2149569 h 3460247"/>
                <a:gd name="connsiteX5" fmla="*/ 1200010 w 2236348"/>
                <a:gd name="connsiteY5" fmla="*/ 2530570 h 3460247"/>
                <a:gd name="connsiteX6" fmla="*/ 1447660 w 2236348"/>
                <a:gd name="connsiteY6" fmla="*/ 2930619 h 3460247"/>
                <a:gd name="connsiteX7" fmla="*/ 1716742 w 2236348"/>
                <a:gd name="connsiteY7" fmla="*/ 3047300 h 3460247"/>
                <a:gd name="connsiteX8" fmla="*/ 1966771 w 2236348"/>
                <a:gd name="connsiteY8" fmla="*/ 3285423 h 3460247"/>
                <a:gd name="connsiteX9" fmla="*/ 2235852 w 2236348"/>
                <a:gd name="connsiteY9" fmla="*/ 3459255 h 3460247"/>
                <a:gd name="connsiteX0" fmla="*/ 0 w 2235852"/>
                <a:gd name="connsiteY0" fmla="*/ 0 h 3459255"/>
                <a:gd name="connsiteX1" fmla="*/ 215154 w 2235852"/>
                <a:gd name="connsiteY1" fmla="*/ 504685 h 3459255"/>
                <a:gd name="connsiteX2" fmla="*/ 462104 w 2235852"/>
                <a:gd name="connsiteY2" fmla="*/ 1249456 h 3459255"/>
                <a:gd name="connsiteX3" fmla="*/ 702890 w 2235852"/>
                <a:gd name="connsiteY3" fmla="*/ 1753300 h 3459255"/>
                <a:gd name="connsiteX4" fmla="*/ 957123 w 2235852"/>
                <a:gd name="connsiteY4" fmla="*/ 2149569 h 3459255"/>
                <a:gd name="connsiteX5" fmla="*/ 1200010 w 2235852"/>
                <a:gd name="connsiteY5" fmla="*/ 2530570 h 3459255"/>
                <a:gd name="connsiteX6" fmla="*/ 1447660 w 2235852"/>
                <a:gd name="connsiteY6" fmla="*/ 2930619 h 3459255"/>
                <a:gd name="connsiteX7" fmla="*/ 1716742 w 2235852"/>
                <a:gd name="connsiteY7" fmla="*/ 3047300 h 3459255"/>
                <a:gd name="connsiteX8" fmla="*/ 1966771 w 2235852"/>
                <a:gd name="connsiteY8" fmla="*/ 3285423 h 3459255"/>
                <a:gd name="connsiteX9" fmla="*/ 2235852 w 2235852"/>
                <a:gd name="connsiteY9" fmla="*/ 3459255 h 3459255"/>
                <a:gd name="connsiteX0" fmla="*/ 0 w 2280302"/>
                <a:gd name="connsiteY0" fmla="*/ 0 h 3487830"/>
                <a:gd name="connsiteX1" fmla="*/ 215154 w 2280302"/>
                <a:gd name="connsiteY1" fmla="*/ 504685 h 3487830"/>
                <a:gd name="connsiteX2" fmla="*/ 462104 w 2280302"/>
                <a:gd name="connsiteY2" fmla="*/ 1249456 h 3487830"/>
                <a:gd name="connsiteX3" fmla="*/ 702890 w 2280302"/>
                <a:gd name="connsiteY3" fmla="*/ 1753300 h 3487830"/>
                <a:gd name="connsiteX4" fmla="*/ 957123 w 2280302"/>
                <a:gd name="connsiteY4" fmla="*/ 2149569 h 3487830"/>
                <a:gd name="connsiteX5" fmla="*/ 1200010 w 2280302"/>
                <a:gd name="connsiteY5" fmla="*/ 2530570 h 3487830"/>
                <a:gd name="connsiteX6" fmla="*/ 1447660 w 2280302"/>
                <a:gd name="connsiteY6" fmla="*/ 2930619 h 3487830"/>
                <a:gd name="connsiteX7" fmla="*/ 1716742 w 2280302"/>
                <a:gd name="connsiteY7" fmla="*/ 3047300 h 3487830"/>
                <a:gd name="connsiteX8" fmla="*/ 1966771 w 2280302"/>
                <a:gd name="connsiteY8" fmla="*/ 3285423 h 3487830"/>
                <a:gd name="connsiteX9" fmla="*/ 2235852 w 2280302"/>
                <a:gd name="connsiteY9" fmla="*/ 3459255 h 3487830"/>
                <a:gd name="connsiteX10" fmla="*/ 2233470 w 2280302"/>
                <a:gd name="connsiteY10" fmla="*/ 3456873 h 3487830"/>
                <a:gd name="connsiteX0" fmla="*/ 0 w 2524479"/>
                <a:gd name="connsiteY0" fmla="*/ 0 h 3487830"/>
                <a:gd name="connsiteX1" fmla="*/ 215154 w 2524479"/>
                <a:gd name="connsiteY1" fmla="*/ 504685 h 3487830"/>
                <a:gd name="connsiteX2" fmla="*/ 462104 w 2524479"/>
                <a:gd name="connsiteY2" fmla="*/ 1249456 h 3487830"/>
                <a:gd name="connsiteX3" fmla="*/ 702890 w 2524479"/>
                <a:gd name="connsiteY3" fmla="*/ 1753300 h 3487830"/>
                <a:gd name="connsiteX4" fmla="*/ 957123 w 2524479"/>
                <a:gd name="connsiteY4" fmla="*/ 2149569 h 3487830"/>
                <a:gd name="connsiteX5" fmla="*/ 1200010 w 2524479"/>
                <a:gd name="connsiteY5" fmla="*/ 2530570 h 3487830"/>
                <a:gd name="connsiteX6" fmla="*/ 1447660 w 2524479"/>
                <a:gd name="connsiteY6" fmla="*/ 2930619 h 3487830"/>
                <a:gd name="connsiteX7" fmla="*/ 1716742 w 2524479"/>
                <a:gd name="connsiteY7" fmla="*/ 3047300 h 3487830"/>
                <a:gd name="connsiteX8" fmla="*/ 1966771 w 2524479"/>
                <a:gd name="connsiteY8" fmla="*/ 3285423 h 3487830"/>
                <a:gd name="connsiteX9" fmla="*/ 2235852 w 2524479"/>
                <a:gd name="connsiteY9" fmla="*/ 3459255 h 3487830"/>
                <a:gd name="connsiteX10" fmla="*/ 2523983 w 2524479"/>
                <a:gd name="connsiteY10" fmla="*/ 3397342 h 3487830"/>
                <a:gd name="connsiteX0" fmla="*/ 0 w 2524479"/>
                <a:gd name="connsiteY0" fmla="*/ 0 h 3464017"/>
                <a:gd name="connsiteX1" fmla="*/ 215154 w 2524479"/>
                <a:gd name="connsiteY1" fmla="*/ 504685 h 3464017"/>
                <a:gd name="connsiteX2" fmla="*/ 462104 w 2524479"/>
                <a:gd name="connsiteY2" fmla="*/ 1249456 h 3464017"/>
                <a:gd name="connsiteX3" fmla="*/ 702890 w 2524479"/>
                <a:gd name="connsiteY3" fmla="*/ 1753300 h 3464017"/>
                <a:gd name="connsiteX4" fmla="*/ 957123 w 2524479"/>
                <a:gd name="connsiteY4" fmla="*/ 2149569 h 3464017"/>
                <a:gd name="connsiteX5" fmla="*/ 1200010 w 2524479"/>
                <a:gd name="connsiteY5" fmla="*/ 2530570 h 3464017"/>
                <a:gd name="connsiteX6" fmla="*/ 1447660 w 2524479"/>
                <a:gd name="connsiteY6" fmla="*/ 2930619 h 3464017"/>
                <a:gd name="connsiteX7" fmla="*/ 1716742 w 2524479"/>
                <a:gd name="connsiteY7" fmla="*/ 3047300 h 3464017"/>
                <a:gd name="connsiteX8" fmla="*/ 1966771 w 2524479"/>
                <a:gd name="connsiteY8" fmla="*/ 3285423 h 3464017"/>
                <a:gd name="connsiteX9" fmla="*/ 2235852 w 2524479"/>
                <a:gd name="connsiteY9" fmla="*/ 3459255 h 3464017"/>
                <a:gd name="connsiteX10" fmla="*/ 2523983 w 2524479"/>
                <a:gd name="connsiteY10" fmla="*/ 3397342 h 3464017"/>
                <a:gd name="connsiteX0" fmla="*/ 0 w 2524479"/>
                <a:gd name="connsiteY0" fmla="*/ 0 h 3459255"/>
                <a:gd name="connsiteX1" fmla="*/ 215154 w 2524479"/>
                <a:gd name="connsiteY1" fmla="*/ 504685 h 3459255"/>
                <a:gd name="connsiteX2" fmla="*/ 462104 w 2524479"/>
                <a:gd name="connsiteY2" fmla="*/ 1249456 h 3459255"/>
                <a:gd name="connsiteX3" fmla="*/ 702890 w 2524479"/>
                <a:gd name="connsiteY3" fmla="*/ 1753300 h 3459255"/>
                <a:gd name="connsiteX4" fmla="*/ 957123 w 2524479"/>
                <a:gd name="connsiteY4" fmla="*/ 2149569 h 3459255"/>
                <a:gd name="connsiteX5" fmla="*/ 1200010 w 2524479"/>
                <a:gd name="connsiteY5" fmla="*/ 2530570 h 3459255"/>
                <a:gd name="connsiteX6" fmla="*/ 1447660 w 2524479"/>
                <a:gd name="connsiteY6" fmla="*/ 2930619 h 3459255"/>
                <a:gd name="connsiteX7" fmla="*/ 1716742 w 2524479"/>
                <a:gd name="connsiteY7" fmla="*/ 3047300 h 3459255"/>
                <a:gd name="connsiteX8" fmla="*/ 1966771 w 2524479"/>
                <a:gd name="connsiteY8" fmla="*/ 3285423 h 3459255"/>
                <a:gd name="connsiteX9" fmla="*/ 2235852 w 2524479"/>
                <a:gd name="connsiteY9" fmla="*/ 3459255 h 3459255"/>
                <a:gd name="connsiteX10" fmla="*/ 2523983 w 2524479"/>
                <a:gd name="connsiteY10" fmla="*/ 3397342 h 3459255"/>
                <a:gd name="connsiteX0" fmla="*/ 0 w 2512573"/>
                <a:gd name="connsiteY0" fmla="*/ 0 h 3459255"/>
                <a:gd name="connsiteX1" fmla="*/ 215154 w 2512573"/>
                <a:gd name="connsiteY1" fmla="*/ 504685 h 3459255"/>
                <a:gd name="connsiteX2" fmla="*/ 462104 w 2512573"/>
                <a:gd name="connsiteY2" fmla="*/ 1249456 h 3459255"/>
                <a:gd name="connsiteX3" fmla="*/ 702890 w 2512573"/>
                <a:gd name="connsiteY3" fmla="*/ 1753300 h 3459255"/>
                <a:gd name="connsiteX4" fmla="*/ 957123 w 2512573"/>
                <a:gd name="connsiteY4" fmla="*/ 2149569 h 3459255"/>
                <a:gd name="connsiteX5" fmla="*/ 1200010 w 2512573"/>
                <a:gd name="connsiteY5" fmla="*/ 2530570 h 3459255"/>
                <a:gd name="connsiteX6" fmla="*/ 1447660 w 2512573"/>
                <a:gd name="connsiteY6" fmla="*/ 2930619 h 3459255"/>
                <a:gd name="connsiteX7" fmla="*/ 1716742 w 2512573"/>
                <a:gd name="connsiteY7" fmla="*/ 3047300 h 3459255"/>
                <a:gd name="connsiteX8" fmla="*/ 1966771 w 2512573"/>
                <a:gd name="connsiteY8" fmla="*/ 3285423 h 3459255"/>
                <a:gd name="connsiteX9" fmla="*/ 2235852 w 2512573"/>
                <a:gd name="connsiteY9" fmla="*/ 3459255 h 3459255"/>
                <a:gd name="connsiteX10" fmla="*/ 2512077 w 2512573"/>
                <a:gd name="connsiteY10" fmla="*/ 3406867 h 3459255"/>
                <a:gd name="connsiteX0" fmla="*/ 0 w 2557321"/>
                <a:gd name="connsiteY0" fmla="*/ 0 h 3459255"/>
                <a:gd name="connsiteX1" fmla="*/ 215154 w 2557321"/>
                <a:gd name="connsiteY1" fmla="*/ 504685 h 3459255"/>
                <a:gd name="connsiteX2" fmla="*/ 462104 w 2557321"/>
                <a:gd name="connsiteY2" fmla="*/ 1249456 h 3459255"/>
                <a:gd name="connsiteX3" fmla="*/ 702890 w 2557321"/>
                <a:gd name="connsiteY3" fmla="*/ 1753300 h 3459255"/>
                <a:gd name="connsiteX4" fmla="*/ 957123 w 2557321"/>
                <a:gd name="connsiteY4" fmla="*/ 2149569 h 3459255"/>
                <a:gd name="connsiteX5" fmla="*/ 1200010 w 2557321"/>
                <a:gd name="connsiteY5" fmla="*/ 2530570 h 3459255"/>
                <a:gd name="connsiteX6" fmla="*/ 1447660 w 2557321"/>
                <a:gd name="connsiteY6" fmla="*/ 2930619 h 3459255"/>
                <a:gd name="connsiteX7" fmla="*/ 1716742 w 2557321"/>
                <a:gd name="connsiteY7" fmla="*/ 3047300 h 3459255"/>
                <a:gd name="connsiteX8" fmla="*/ 1966771 w 2557321"/>
                <a:gd name="connsiteY8" fmla="*/ 3285423 h 3459255"/>
                <a:gd name="connsiteX9" fmla="*/ 2235852 w 2557321"/>
                <a:gd name="connsiteY9" fmla="*/ 3459255 h 3459255"/>
                <a:gd name="connsiteX10" fmla="*/ 2512077 w 2557321"/>
                <a:gd name="connsiteY10" fmla="*/ 3406867 h 3459255"/>
                <a:gd name="connsiteX11" fmla="*/ 2507314 w 2557321"/>
                <a:gd name="connsiteY11" fmla="*/ 3409248 h 3459255"/>
                <a:gd name="connsiteX0" fmla="*/ 0 w 2767863"/>
                <a:gd name="connsiteY0" fmla="*/ 0 h 3459255"/>
                <a:gd name="connsiteX1" fmla="*/ 215154 w 2767863"/>
                <a:gd name="connsiteY1" fmla="*/ 504685 h 3459255"/>
                <a:gd name="connsiteX2" fmla="*/ 462104 w 2767863"/>
                <a:gd name="connsiteY2" fmla="*/ 1249456 h 3459255"/>
                <a:gd name="connsiteX3" fmla="*/ 702890 w 2767863"/>
                <a:gd name="connsiteY3" fmla="*/ 1753300 h 3459255"/>
                <a:gd name="connsiteX4" fmla="*/ 957123 w 2767863"/>
                <a:gd name="connsiteY4" fmla="*/ 2149569 h 3459255"/>
                <a:gd name="connsiteX5" fmla="*/ 1200010 w 2767863"/>
                <a:gd name="connsiteY5" fmla="*/ 2530570 h 3459255"/>
                <a:gd name="connsiteX6" fmla="*/ 1447660 w 2767863"/>
                <a:gd name="connsiteY6" fmla="*/ 2930619 h 3459255"/>
                <a:gd name="connsiteX7" fmla="*/ 1716742 w 2767863"/>
                <a:gd name="connsiteY7" fmla="*/ 3047300 h 3459255"/>
                <a:gd name="connsiteX8" fmla="*/ 1966771 w 2767863"/>
                <a:gd name="connsiteY8" fmla="*/ 3285423 h 3459255"/>
                <a:gd name="connsiteX9" fmla="*/ 2235852 w 2767863"/>
                <a:gd name="connsiteY9" fmla="*/ 3459255 h 3459255"/>
                <a:gd name="connsiteX10" fmla="*/ 2512077 w 2767863"/>
                <a:gd name="connsiteY10" fmla="*/ 3406867 h 3459255"/>
                <a:gd name="connsiteX11" fmla="*/ 2766871 w 2767863"/>
                <a:gd name="connsiteY11" fmla="*/ 3440204 h 3459255"/>
                <a:gd name="connsiteX0" fmla="*/ 0 w 2767863"/>
                <a:gd name="connsiteY0" fmla="*/ 0 h 3459255"/>
                <a:gd name="connsiteX1" fmla="*/ 215154 w 2767863"/>
                <a:gd name="connsiteY1" fmla="*/ 504685 h 3459255"/>
                <a:gd name="connsiteX2" fmla="*/ 462104 w 2767863"/>
                <a:gd name="connsiteY2" fmla="*/ 1249456 h 3459255"/>
                <a:gd name="connsiteX3" fmla="*/ 702890 w 2767863"/>
                <a:gd name="connsiteY3" fmla="*/ 1753300 h 3459255"/>
                <a:gd name="connsiteX4" fmla="*/ 957123 w 2767863"/>
                <a:gd name="connsiteY4" fmla="*/ 2149569 h 3459255"/>
                <a:gd name="connsiteX5" fmla="*/ 1200010 w 2767863"/>
                <a:gd name="connsiteY5" fmla="*/ 2530570 h 3459255"/>
                <a:gd name="connsiteX6" fmla="*/ 1447660 w 2767863"/>
                <a:gd name="connsiteY6" fmla="*/ 2930619 h 3459255"/>
                <a:gd name="connsiteX7" fmla="*/ 1716742 w 2767863"/>
                <a:gd name="connsiteY7" fmla="*/ 3047300 h 3459255"/>
                <a:gd name="connsiteX8" fmla="*/ 1966771 w 2767863"/>
                <a:gd name="connsiteY8" fmla="*/ 3285423 h 3459255"/>
                <a:gd name="connsiteX9" fmla="*/ 2235852 w 2767863"/>
                <a:gd name="connsiteY9" fmla="*/ 3459255 h 3459255"/>
                <a:gd name="connsiteX10" fmla="*/ 2512077 w 2767863"/>
                <a:gd name="connsiteY10" fmla="*/ 3406867 h 3459255"/>
                <a:gd name="connsiteX11" fmla="*/ 2766871 w 2767863"/>
                <a:gd name="connsiteY11" fmla="*/ 3440204 h 3459255"/>
                <a:gd name="connsiteX0" fmla="*/ 0 w 2809733"/>
                <a:gd name="connsiteY0" fmla="*/ 0 h 3459255"/>
                <a:gd name="connsiteX1" fmla="*/ 215154 w 2809733"/>
                <a:gd name="connsiteY1" fmla="*/ 504685 h 3459255"/>
                <a:gd name="connsiteX2" fmla="*/ 462104 w 2809733"/>
                <a:gd name="connsiteY2" fmla="*/ 1249456 h 3459255"/>
                <a:gd name="connsiteX3" fmla="*/ 702890 w 2809733"/>
                <a:gd name="connsiteY3" fmla="*/ 1753300 h 3459255"/>
                <a:gd name="connsiteX4" fmla="*/ 957123 w 2809733"/>
                <a:gd name="connsiteY4" fmla="*/ 2149569 h 3459255"/>
                <a:gd name="connsiteX5" fmla="*/ 1200010 w 2809733"/>
                <a:gd name="connsiteY5" fmla="*/ 2530570 h 3459255"/>
                <a:gd name="connsiteX6" fmla="*/ 1447660 w 2809733"/>
                <a:gd name="connsiteY6" fmla="*/ 2930619 h 3459255"/>
                <a:gd name="connsiteX7" fmla="*/ 1716742 w 2809733"/>
                <a:gd name="connsiteY7" fmla="*/ 3047300 h 3459255"/>
                <a:gd name="connsiteX8" fmla="*/ 1966771 w 2809733"/>
                <a:gd name="connsiteY8" fmla="*/ 3285423 h 3459255"/>
                <a:gd name="connsiteX9" fmla="*/ 2235852 w 2809733"/>
                <a:gd name="connsiteY9" fmla="*/ 3459255 h 3459255"/>
                <a:gd name="connsiteX10" fmla="*/ 2512077 w 2809733"/>
                <a:gd name="connsiteY10" fmla="*/ 3406867 h 3459255"/>
                <a:gd name="connsiteX11" fmla="*/ 2766871 w 2809733"/>
                <a:gd name="connsiteY11" fmla="*/ 3440204 h 3459255"/>
                <a:gd name="connsiteX12" fmla="*/ 2769251 w 2809733"/>
                <a:gd name="connsiteY12" fmla="*/ 3440204 h 3459255"/>
                <a:gd name="connsiteX0" fmla="*/ 0 w 3055001"/>
                <a:gd name="connsiteY0" fmla="*/ 0 h 3511641"/>
                <a:gd name="connsiteX1" fmla="*/ 215154 w 3055001"/>
                <a:gd name="connsiteY1" fmla="*/ 504685 h 3511641"/>
                <a:gd name="connsiteX2" fmla="*/ 462104 w 3055001"/>
                <a:gd name="connsiteY2" fmla="*/ 1249456 h 3511641"/>
                <a:gd name="connsiteX3" fmla="*/ 702890 w 3055001"/>
                <a:gd name="connsiteY3" fmla="*/ 1753300 h 3511641"/>
                <a:gd name="connsiteX4" fmla="*/ 957123 w 3055001"/>
                <a:gd name="connsiteY4" fmla="*/ 2149569 h 3511641"/>
                <a:gd name="connsiteX5" fmla="*/ 1200010 w 3055001"/>
                <a:gd name="connsiteY5" fmla="*/ 2530570 h 3511641"/>
                <a:gd name="connsiteX6" fmla="*/ 1447660 w 3055001"/>
                <a:gd name="connsiteY6" fmla="*/ 2930619 h 3511641"/>
                <a:gd name="connsiteX7" fmla="*/ 1716742 w 3055001"/>
                <a:gd name="connsiteY7" fmla="*/ 3047300 h 3511641"/>
                <a:gd name="connsiteX8" fmla="*/ 1966771 w 3055001"/>
                <a:gd name="connsiteY8" fmla="*/ 3285423 h 3511641"/>
                <a:gd name="connsiteX9" fmla="*/ 2235852 w 3055001"/>
                <a:gd name="connsiteY9" fmla="*/ 3459255 h 3511641"/>
                <a:gd name="connsiteX10" fmla="*/ 2512077 w 3055001"/>
                <a:gd name="connsiteY10" fmla="*/ 3406867 h 3511641"/>
                <a:gd name="connsiteX11" fmla="*/ 2766871 w 3055001"/>
                <a:gd name="connsiteY11" fmla="*/ 3440204 h 3511641"/>
                <a:gd name="connsiteX12" fmla="*/ 3055001 w 3055001"/>
                <a:gd name="connsiteY12" fmla="*/ 3511641 h 3511641"/>
                <a:gd name="connsiteX0" fmla="*/ 0 w 3055001"/>
                <a:gd name="connsiteY0" fmla="*/ 0 h 3511641"/>
                <a:gd name="connsiteX1" fmla="*/ 215154 w 3055001"/>
                <a:gd name="connsiteY1" fmla="*/ 504685 h 3511641"/>
                <a:gd name="connsiteX2" fmla="*/ 462104 w 3055001"/>
                <a:gd name="connsiteY2" fmla="*/ 1249456 h 3511641"/>
                <a:gd name="connsiteX3" fmla="*/ 702890 w 3055001"/>
                <a:gd name="connsiteY3" fmla="*/ 1753300 h 3511641"/>
                <a:gd name="connsiteX4" fmla="*/ 957123 w 3055001"/>
                <a:gd name="connsiteY4" fmla="*/ 2149569 h 3511641"/>
                <a:gd name="connsiteX5" fmla="*/ 1200010 w 3055001"/>
                <a:gd name="connsiteY5" fmla="*/ 2530570 h 3511641"/>
                <a:gd name="connsiteX6" fmla="*/ 1447660 w 3055001"/>
                <a:gd name="connsiteY6" fmla="*/ 2930619 h 3511641"/>
                <a:gd name="connsiteX7" fmla="*/ 1716742 w 3055001"/>
                <a:gd name="connsiteY7" fmla="*/ 3047300 h 3511641"/>
                <a:gd name="connsiteX8" fmla="*/ 1966771 w 3055001"/>
                <a:gd name="connsiteY8" fmla="*/ 3285423 h 3511641"/>
                <a:gd name="connsiteX9" fmla="*/ 2235852 w 3055001"/>
                <a:gd name="connsiteY9" fmla="*/ 3459255 h 3511641"/>
                <a:gd name="connsiteX10" fmla="*/ 2512077 w 3055001"/>
                <a:gd name="connsiteY10" fmla="*/ 3406867 h 3511641"/>
                <a:gd name="connsiteX11" fmla="*/ 2766871 w 3055001"/>
                <a:gd name="connsiteY11" fmla="*/ 3440204 h 3511641"/>
                <a:gd name="connsiteX12" fmla="*/ 3055001 w 3055001"/>
                <a:gd name="connsiteY12" fmla="*/ 3511641 h 3511641"/>
                <a:gd name="connsiteX0" fmla="*/ 0 w 3103420"/>
                <a:gd name="connsiteY0" fmla="*/ 0 h 3523547"/>
                <a:gd name="connsiteX1" fmla="*/ 215154 w 3103420"/>
                <a:gd name="connsiteY1" fmla="*/ 504685 h 3523547"/>
                <a:gd name="connsiteX2" fmla="*/ 462104 w 3103420"/>
                <a:gd name="connsiteY2" fmla="*/ 1249456 h 3523547"/>
                <a:gd name="connsiteX3" fmla="*/ 702890 w 3103420"/>
                <a:gd name="connsiteY3" fmla="*/ 1753300 h 3523547"/>
                <a:gd name="connsiteX4" fmla="*/ 957123 w 3103420"/>
                <a:gd name="connsiteY4" fmla="*/ 2149569 h 3523547"/>
                <a:gd name="connsiteX5" fmla="*/ 1200010 w 3103420"/>
                <a:gd name="connsiteY5" fmla="*/ 2530570 h 3523547"/>
                <a:gd name="connsiteX6" fmla="*/ 1447660 w 3103420"/>
                <a:gd name="connsiteY6" fmla="*/ 2930619 h 3523547"/>
                <a:gd name="connsiteX7" fmla="*/ 1716742 w 3103420"/>
                <a:gd name="connsiteY7" fmla="*/ 3047300 h 3523547"/>
                <a:gd name="connsiteX8" fmla="*/ 1966771 w 3103420"/>
                <a:gd name="connsiteY8" fmla="*/ 3285423 h 3523547"/>
                <a:gd name="connsiteX9" fmla="*/ 2235852 w 3103420"/>
                <a:gd name="connsiteY9" fmla="*/ 3459255 h 3523547"/>
                <a:gd name="connsiteX10" fmla="*/ 2512077 w 3103420"/>
                <a:gd name="connsiteY10" fmla="*/ 3406867 h 3523547"/>
                <a:gd name="connsiteX11" fmla="*/ 2766871 w 3103420"/>
                <a:gd name="connsiteY11" fmla="*/ 3440204 h 3523547"/>
                <a:gd name="connsiteX12" fmla="*/ 3055001 w 3103420"/>
                <a:gd name="connsiteY12" fmla="*/ 3511641 h 3523547"/>
                <a:gd name="connsiteX13" fmla="*/ 3057383 w 3103420"/>
                <a:gd name="connsiteY13" fmla="*/ 3511641 h 3523547"/>
                <a:gd name="connsiteX0" fmla="*/ 0 w 3326464"/>
                <a:gd name="connsiteY0" fmla="*/ 0 h 3580697"/>
                <a:gd name="connsiteX1" fmla="*/ 215154 w 3326464"/>
                <a:gd name="connsiteY1" fmla="*/ 504685 h 3580697"/>
                <a:gd name="connsiteX2" fmla="*/ 462104 w 3326464"/>
                <a:gd name="connsiteY2" fmla="*/ 1249456 h 3580697"/>
                <a:gd name="connsiteX3" fmla="*/ 702890 w 3326464"/>
                <a:gd name="connsiteY3" fmla="*/ 1753300 h 3580697"/>
                <a:gd name="connsiteX4" fmla="*/ 957123 w 3326464"/>
                <a:gd name="connsiteY4" fmla="*/ 2149569 h 3580697"/>
                <a:gd name="connsiteX5" fmla="*/ 1200010 w 3326464"/>
                <a:gd name="connsiteY5" fmla="*/ 2530570 h 3580697"/>
                <a:gd name="connsiteX6" fmla="*/ 1447660 w 3326464"/>
                <a:gd name="connsiteY6" fmla="*/ 2930619 h 3580697"/>
                <a:gd name="connsiteX7" fmla="*/ 1716742 w 3326464"/>
                <a:gd name="connsiteY7" fmla="*/ 3047300 h 3580697"/>
                <a:gd name="connsiteX8" fmla="*/ 1966771 w 3326464"/>
                <a:gd name="connsiteY8" fmla="*/ 3285423 h 3580697"/>
                <a:gd name="connsiteX9" fmla="*/ 2235852 w 3326464"/>
                <a:gd name="connsiteY9" fmla="*/ 3459255 h 3580697"/>
                <a:gd name="connsiteX10" fmla="*/ 2512077 w 3326464"/>
                <a:gd name="connsiteY10" fmla="*/ 3406867 h 3580697"/>
                <a:gd name="connsiteX11" fmla="*/ 2766871 w 3326464"/>
                <a:gd name="connsiteY11" fmla="*/ 3440204 h 3580697"/>
                <a:gd name="connsiteX12" fmla="*/ 3055001 w 3326464"/>
                <a:gd name="connsiteY12" fmla="*/ 3511641 h 3580697"/>
                <a:gd name="connsiteX13" fmla="*/ 3326464 w 3326464"/>
                <a:gd name="connsiteY13" fmla="*/ 3580697 h 3580697"/>
                <a:gd name="connsiteX0" fmla="*/ 0 w 3371708"/>
                <a:gd name="connsiteY0" fmla="*/ 0 h 3592603"/>
                <a:gd name="connsiteX1" fmla="*/ 215154 w 3371708"/>
                <a:gd name="connsiteY1" fmla="*/ 504685 h 3592603"/>
                <a:gd name="connsiteX2" fmla="*/ 462104 w 3371708"/>
                <a:gd name="connsiteY2" fmla="*/ 1249456 h 3592603"/>
                <a:gd name="connsiteX3" fmla="*/ 702890 w 3371708"/>
                <a:gd name="connsiteY3" fmla="*/ 1753300 h 3592603"/>
                <a:gd name="connsiteX4" fmla="*/ 957123 w 3371708"/>
                <a:gd name="connsiteY4" fmla="*/ 2149569 h 3592603"/>
                <a:gd name="connsiteX5" fmla="*/ 1200010 w 3371708"/>
                <a:gd name="connsiteY5" fmla="*/ 2530570 h 3592603"/>
                <a:gd name="connsiteX6" fmla="*/ 1447660 w 3371708"/>
                <a:gd name="connsiteY6" fmla="*/ 2930619 h 3592603"/>
                <a:gd name="connsiteX7" fmla="*/ 1716742 w 3371708"/>
                <a:gd name="connsiteY7" fmla="*/ 3047300 h 3592603"/>
                <a:gd name="connsiteX8" fmla="*/ 1966771 w 3371708"/>
                <a:gd name="connsiteY8" fmla="*/ 3285423 h 3592603"/>
                <a:gd name="connsiteX9" fmla="*/ 2235852 w 3371708"/>
                <a:gd name="connsiteY9" fmla="*/ 3459255 h 3592603"/>
                <a:gd name="connsiteX10" fmla="*/ 2512077 w 3371708"/>
                <a:gd name="connsiteY10" fmla="*/ 3406867 h 3592603"/>
                <a:gd name="connsiteX11" fmla="*/ 2766871 w 3371708"/>
                <a:gd name="connsiteY11" fmla="*/ 3440204 h 3592603"/>
                <a:gd name="connsiteX12" fmla="*/ 3055001 w 3371708"/>
                <a:gd name="connsiteY12" fmla="*/ 3511641 h 3592603"/>
                <a:gd name="connsiteX13" fmla="*/ 3326464 w 3371708"/>
                <a:gd name="connsiteY13" fmla="*/ 3580697 h 3592603"/>
                <a:gd name="connsiteX14" fmla="*/ 3326463 w 3371708"/>
                <a:gd name="connsiteY14" fmla="*/ 3583079 h 3592603"/>
                <a:gd name="connsiteX0" fmla="*/ 0 w 3569351"/>
                <a:gd name="connsiteY0" fmla="*/ 0 h 3592603"/>
                <a:gd name="connsiteX1" fmla="*/ 215154 w 3569351"/>
                <a:gd name="connsiteY1" fmla="*/ 504685 h 3592603"/>
                <a:gd name="connsiteX2" fmla="*/ 462104 w 3569351"/>
                <a:gd name="connsiteY2" fmla="*/ 1249456 h 3592603"/>
                <a:gd name="connsiteX3" fmla="*/ 702890 w 3569351"/>
                <a:gd name="connsiteY3" fmla="*/ 1753300 h 3592603"/>
                <a:gd name="connsiteX4" fmla="*/ 957123 w 3569351"/>
                <a:gd name="connsiteY4" fmla="*/ 2149569 h 3592603"/>
                <a:gd name="connsiteX5" fmla="*/ 1200010 w 3569351"/>
                <a:gd name="connsiteY5" fmla="*/ 2530570 h 3592603"/>
                <a:gd name="connsiteX6" fmla="*/ 1447660 w 3569351"/>
                <a:gd name="connsiteY6" fmla="*/ 2930619 h 3592603"/>
                <a:gd name="connsiteX7" fmla="*/ 1716742 w 3569351"/>
                <a:gd name="connsiteY7" fmla="*/ 3047300 h 3592603"/>
                <a:gd name="connsiteX8" fmla="*/ 1966771 w 3569351"/>
                <a:gd name="connsiteY8" fmla="*/ 3285423 h 3592603"/>
                <a:gd name="connsiteX9" fmla="*/ 2235852 w 3569351"/>
                <a:gd name="connsiteY9" fmla="*/ 3459255 h 3592603"/>
                <a:gd name="connsiteX10" fmla="*/ 2512077 w 3569351"/>
                <a:gd name="connsiteY10" fmla="*/ 3406867 h 3592603"/>
                <a:gd name="connsiteX11" fmla="*/ 2766871 w 3569351"/>
                <a:gd name="connsiteY11" fmla="*/ 3440204 h 3592603"/>
                <a:gd name="connsiteX12" fmla="*/ 3055001 w 3569351"/>
                <a:gd name="connsiteY12" fmla="*/ 3511641 h 3592603"/>
                <a:gd name="connsiteX13" fmla="*/ 3326464 w 3569351"/>
                <a:gd name="connsiteY13" fmla="*/ 3580697 h 3592603"/>
                <a:gd name="connsiteX14" fmla="*/ 3569351 w 3569351"/>
                <a:gd name="connsiteY14" fmla="*/ 3583079 h 3592603"/>
                <a:gd name="connsiteX0" fmla="*/ 0 w 3569351"/>
                <a:gd name="connsiteY0" fmla="*/ 0 h 3583079"/>
                <a:gd name="connsiteX1" fmla="*/ 215154 w 3569351"/>
                <a:gd name="connsiteY1" fmla="*/ 504685 h 3583079"/>
                <a:gd name="connsiteX2" fmla="*/ 462104 w 3569351"/>
                <a:gd name="connsiteY2" fmla="*/ 1249456 h 3583079"/>
                <a:gd name="connsiteX3" fmla="*/ 702890 w 3569351"/>
                <a:gd name="connsiteY3" fmla="*/ 1753300 h 3583079"/>
                <a:gd name="connsiteX4" fmla="*/ 957123 w 3569351"/>
                <a:gd name="connsiteY4" fmla="*/ 2149569 h 3583079"/>
                <a:gd name="connsiteX5" fmla="*/ 1200010 w 3569351"/>
                <a:gd name="connsiteY5" fmla="*/ 2530570 h 3583079"/>
                <a:gd name="connsiteX6" fmla="*/ 1447660 w 3569351"/>
                <a:gd name="connsiteY6" fmla="*/ 2930619 h 3583079"/>
                <a:gd name="connsiteX7" fmla="*/ 1716742 w 3569351"/>
                <a:gd name="connsiteY7" fmla="*/ 3047300 h 3583079"/>
                <a:gd name="connsiteX8" fmla="*/ 1966771 w 3569351"/>
                <a:gd name="connsiteY8" fmla="*/ 3285423 h 3583079"/>
                <a:gd name="connsiteX9" fmla="*/ 2235852 w 3569351"/>
                <a:gd name="connsiteY9" fmla="*/ 3459255 h 3583079"/>
                <a:gd name="connsiteX10" fmla="*/ 2512077 w 3569351"/>
                <a:gd name="connsiteY10" fmla="*/ 3406867 h 3583079"/>
                <a:gd name="connsiteX11" fmla="*/ 2766871 w 3569351"/>
                <a:gd name="connsiteY11" fmla="*/ 3440204 h 3583079"/>
                <a:gd name="connsiteX12" fmla="*/ 3055001 w 3569351"/>
                <a:gd name="connsiteY12" fmla="*/ 3511641 h 3583079"/>
                <a:gd name="connsiteX13" fmla="*/ 3326464 w 3569351"/>
                <a:gd name="connsiteY13" fmla="*/ 3580697 h 3583079"/>
                <a:gd name="connsiteX14" fmla="*/ 3569351 w 3569351"/>
                <a:gd name="connsiteY14" fmla="*/ 3583079 h 3583079"/>
                <a:gd name="connsiteX0" fmla="*/ 0 w 3608641"/>
                <a:gd name="connsiteY0" fmla="*/ 0 h 3583476"/>
                <a:gd name="connsiteX1" fmla="*/ 215154 w 3608641"/>
                <a:gd name="connsiteY1" fmla="*/ 504685 h 3583476"/>
                <a:gd name="connsiteX2" fmla="*/ 462104 w 3608641"/>
                <a:gd name="connsiteY2" fmla="*/ 1249456 h 3583476"/>
                <a:gd name="connsiteX3" fmla="*/ 702890 w 3608641"/>
                <a:gd name="connsiteY3" fmla="*/ 1753300 h 3583476"/>
                <a:gd name="connsiteX4" fmla="*/ 957123 w 3608641"/>
                <a:gd name="connsiteY4" fmla="*/ 2149569 h 3583476"/>
                <a:gd name="connsiteX5" fmla="*/ 1200010 w 3608641"/>
                <a:gd name="connsiteY5" fmla="*/ 2530570 h 3583476"/>
                <a:gd name="connsiteX6" fmla="*/ 1447660 w 3608641"/>
                <a:gd name="connsiteY6" fmla="*/ 2930619 h 3583476"/>
                <a:gd name="connsiteX7" fmla="*/ 1716742 w 3608641"/>
                <a:gd name="connsiteY7" fmla="*/ 3047300 h 3583476"/>
                <a:gd name="connsiteX8" fmla="*/ 1966771 w 3608641"/>
                <a:gd name="connsiteY8" fmla="*/ 3285423 h 3583476"/>
                <a:gd name="connsiteX9" fmla="*/ 2235852 w 3608641"/>
                <a:gd name="connsiteY9" fmla="*/ 3459255 h 3583476"/>
                <a:gd name="connsiteX10" fmla="*/ 2512077 w 3608641"/>
                <a:gd name="connsiteY10" fmla="*/ 3406867 h 3583476"/>
                <a:gd name="connsiteX11" fmla="*/ 2766871 w 3608641"/>
                <a:gd name="connsiteY11" fmla="*/ 3440204 h 3583476"/>
                <a:gd name="connsiteX12" fmla="*/ 3055001 w 3608641"/>
                <a:gd name="connsiteY12" fmla="*/ 3511641 h 3583476"/>
                <a:gd name="connsiteX13" fmla="*/ 3326464 w 3608641"/>
                <a:gd name="connsiteY13" fmla="*/ 3580697 h 3583476"/>
                <a:gd name="connsiteX14" fmla="*/ 3569351 w 3608641"/>
                <a:gd name="connsiteY14" fmla="*/ 3583079 h 3583476"/>
                <a:gd name="connsiteX15" fmla="*/ 3562207 w 3608641"/>
                <a:gd name="connsiteY15" fmla="*/ 3583079 h 3583476"/>
                <a:gd name="connsiteX0" fmla="*/ 0 w 3844682"/>
                <a:gd name="connsiteY0" fmla="*/ 0 h 3756910"/>
                <a:gd name="connsiteX1" fmla="*/ 215154 w 3844682"/>
                <a:gd name="connsiteY1" fmla="*/ 504685 h 3756910"/>
                <a:gd name="connsiteX2" fmla="*/ 462104 w 3844682"/>
                <a:gd name="connsiteY2" fmla="*/ 1249456 h 3756910"/>
                <a:gd name="connsiteX3" fmla="*/ 702890 w 3844682"/>
                <a:gd name="connsiteY3" fmla="*/ 1753300 h 3756910"/>
                <a:gd name="connsiteX4" fmla="*/ 957123 w 3844682"/>
                <a:gd name="connsiteY4" fmla="*/ 2149569 h 3756910"/>
                <a:gd name="connsiteX5" fmla="*/ 1200010 w 3844682"/>
                <a:gd name="connsiteY5" fmla="*/ 2530570 h 3756910"/>
                <a:gd name="connsiteX6" fmla="*/ 1447660 w 3844682"/>
                <a:gd name="connsiteY6" fmla="*/ 2930619 h 3756910"/>
                <a:gd name="connsiteX7" fmla="*/ 1716742 w 3844682"/>
                <a:gd name="connsiteY7" fmla="*/ 3047300 h 3756910"/>
                <a:gd name="connsiteX8" fmla="*/ 1966771 w 3844682"/>
                <a:gd name="connsiteY8" fmla="*/ 3285423 h 3756910"/>
                <a:gd name="connsiteX9" fmla="*/ 2235852 w 3844682"/>
                <a:gd name="connsiteY9" fmla="*/ 3459255 h 3756910"/>
                <a:gd name="connsiteX10" fmla="*/ 2512077 w 3844682"/>
                <a:gd name="connsiteY10" fmla="*/ 3406867 h 3756910"/>
                <a:gd name="connsiteX11" fmla="*/ 2766871 w 3844682"/>
                <a:gd name="connsiteY11" fmla="*/ 3440204 h 3756910"/>
                <a:gd name="connsiteX12" fmla="*/ 3055001 w 3844682"/>
                <a:gd name="connsiteY12" fmla="*/ 3511641 h 3756910"/>
                <a:gd name="connsiteX13" fmla="*/ 3326464 w 3844682"/>
                <a:gd name="connsiteY13" fmla="*/ 3580697 h 3756910"/>
                <a:gd name="connsiteX14" fmla="*/ 3569351 w 3844682"/>
                <a:gd name="connsiteY14" fmla="*/ 3583079 h 3756910"/>
                <a:gd name="connsiteX15" fmla="*/ 3843194 w 3844682"/>
                <a:gd name="connsiteY15" fmla="*/ 3756910 h 3756910"/>
                <a:gd name="connsiteX0" fmla="*/ 0 w 3844682"/>
                <a:gd name="connsiteY0" fmla="*/ 0 h 3756910"/>
                <a:gd name="connsiteX1" fmla="*/ 215154 w 3844682"/>
                <a:gd name="connsiteY1" fmla="*/ 504685 h 3756910"/>
                <a:gd name="connsiteX2" fmla="*/ 462104 w 3844682"/>
                <a:gd name="connsiteY2" fmla="*/ 1249456 h 3756910"/>
                <a:gd name="connsiteX3" fmla="*/ 702890 w 3844682"/>
                <a:gd name="connsiteY3" fmla="*/ 1753300 h 3756910"/>
                <a:gd name="connsiteX4" fmla="*/ 957123 w 3844682"/>
                <a:gd name="connsiteY4" fmla="*/ 2149569 h 3756910"/>
                <a:gd name="connsiteX5" fmla="*/ 1200010 w 3844682"/>
                <a:gd name="connsiteY5" fmla="*/ 2530570 h 3756910"/>
                <a:gd name="connsiteX6" fmla="*/ 1447660 w 3844682"/>
                <a:gd name="connsiteY6" fmla="*/ 2930619 h 3756910"/>
                <a:gd name="connsiteX7" fmla="*/ 1716742 w 3844682"/>
                <a:gd name="connsiteY7" fmla="*/ 3047300 h 3756910"/>
                <a:gd name="connsiteX8" fmla="*/ 1966771 w 3844682"/>
                <a:gd name="connsiteY8" fmla="*/ 3285423 h 3756910"/>
                <a:gd name="connsiteX9" fmla="*/ 2235852 w 3844682"/>
                <a:gd name="connsiteY9" fmla="*/ 3459255 h 3756910"/>
                <a:gd name="connsiteX10" fmla="*/ 2512077 w 3844682"/>
                <a:gd name="connsiteY10" fmla="*/ 3406867 h 3756910"/>
                <a:gd name="connsiteX11" fmla="*/ 2766871 w 3844682"/>
                <a:gd name="connsiteY11" fmla="*/ 3440204 h 3756910"/>
                <a:gd name="connsiteX12" fmla="*/ 3055001 w 3844682"/>
                <a:gd name="connsiteY12" fmla="*/ 3511641 h 3756910"/>
                <a:gd name="connsiteX13" fmla="*/ 3326464 w 3844682"/>
                <a:gd name="connsiteY13" fmla="*/ 3580697 h 3756910"/>
                <a:gd name="connsiteX14" fmla="*/ 3569351 w 3844682"/>
                <a:gd name="connsiteY14" fmla="*/ 3583079 h 3756910"/>
                <a:gd name="connsiteX15" fmla="*/ 3843194 w 3844682"/>
                <a:gd name="connsiteY15" fmla="*/ 3756910 h 3756910"/>
                <a:gd name="connsiteX0" fmla="*/ 0 w 3889231"/>
                <a:gd name="connsiteY0" fmla="*/ 0 h 3785088"/>
                <a:gd name="connsiteX1" fmla="*/ 215154 w 3889231"/>
                <a:gd name="connsiteY1" fmla="*/ 504685 h 3785088"/>
                <a:gd name="connsiteX2" fmla="*/ 462104 w 3889231"/>
                <a:gd name="connsiteY2" fmla="*/ 1249456 h 3785088"/>
                <a:gd name="connsiteX3" fmla="*/ 702890 w 3889231"/>
                <a:gd name="connsiteY3" fmla="*/ 1753300 h 3785088"/>
                <a:gd name="connsiteX4" fmla="*/ 957123 w 3889231"/>
                <a:gd name="connsiteY4" fmla="*/ 2149569 h 3785088"/>
                <a:gd name="connsiteX5" fmla="*/ 1200010 w 3889231"/>
                <a:gd name="connsiteY5" fmla="*/ 2530570 h 3785088"/>
                <a:gd name="connsiteX6" fmla="*/ 1447660 w 3889231"/>
                <a:gd name="connsiteY6" fmla="*/ 2930619 h 3785088"/>
                <a:gd name="connsiteX7" fmla="*/ 1716742 w 3889231"/>
                <a:gd name="connsiteY7" fmla="*/ 3047300 h 3785088"/>
                <a:gd name="connsiteX8" fmla="*/ 1966771 w 3889231"/>
                <a:gd name="connsiteY8" fmla="*/ 3285423 h 3785088"/>
                <a:gd name="connsiteX9" fmla="*/ 2235852 w 3889231"/>
                <a:gd name="connsiteY9" fmla="*/ 3459255 h 3785088"/>
                <a:gd name="connsiteX10" fmla="*/ 2512077 w 3889231"/>
                <a:gd name="connsiteY10" fmla="*/ 3406867 h 3785088"/>
                <a:gd name="connsiteX11" fmla="*/ 2766871 w 3889231"/>
                <a:gd name="connsiteY11" fmla="*/ 3440204 h 3785088"/>
                <a:gd name="connsiteX12" fmla="*/ 3055001 w 3889231"/>
                <a:gd name="connsiteY12" fmla="*/ 3511641 h 3785088"/>
                <a:gd name="connsiteX13" fmla="*/ 3326464 w 3889231"/>
                <a:gd name="connsiteY13" fmla="*/ 3580697 h 3785088"/>
                <a:gd name="connsiteX14" fmla="*/ 3569351 w 3889231"/>
                <a:gd name="connsiteY14" fmla="*/ 3583079 h 3785088"/>
                <a:gd name="connsiteX15" fmla="*/ 3843194 w 3889231"/>
                <a:gd name="connsiteY15" fmla="*/ 3756910 h 3785088"/>
                <a:gd name="connsiteX16" fmla="*/ 3845574 w 3889231"/>
                <a:gd name="connsiteY16" fmla="*/ 3752147 h 3785088"/>
                <a:gd name="connsiteX0" fmla="*/ 0 w 4131324"/>
                <a:gd name="connsiteY0" fmla="*/ 0 h 3785088"/>
                <a:gd name="connsiteX1" fmla="*/ 215154 w 4131324"/>
                <a:gd name="connsiteY1" fmla="*/ 504685 h 3785088"/>
                <a:gd name="connsiteX2" fmla="*/ 462104 w 4131324"/>
                <a:gd name="connsiteY2" fmla="*/ 1249456 h 3785088"/>
                <a:gd name="connsiteX3" fmla="*/ 702890 w 4131324"/>
                <a:gd name="connsiteY3" fmla="*/ 1753300 h 3785088"/>
                <a:gd name="connsiteX4" fmla="*/ 957123 w 4131324"/>
                <a:gd name="connsiteY4" fmla="*/ 2149569 h 3785088"/>
                <a:gd name="connsiteX5" fmla="*/ 1200010 w 4131324"/>
                <a:gd name="connsiteY5" fmla="*/ 2530570 h 3785088"/>
                <a:gd name="connsiteX6" fmla="*/ 1447660 w 4131324"/>
                <a:gd name="connsiteY6" fmla="*/ 2930619 h 3785088"/>
                <a:gd name="connsiteX7" fmla="*/ 1716742 w 4131324"/>
                <a:gd name="connsiteY7" fmla="*/ 3047300 h 3785088"/>
                <a:gd name="connsiteX8" fmla="*/ 1966771 w 4131324"/>
                <a:gd name="connsiteY8" fmla="*/ 3285423 h 3785088"/>
                <a:gd name="connsiteX9" fmla="*/ 2235852 w 4131324"/>
                <a:gd name="connsiteY9" fmla="*/ 3459255 h 3785088"/>
                <a:gd name="connsiteX10" fmla="*/ 2512077 w 4131324"/>
                <a:gd name="connsiteY10" fmla="*/ 3406867 h 3785088"/>
                <a:gd name="connsiteX11" fmla="*/ 2766871 w 4131324"/>
                <a:gd name="connsiteY11" fmla="*/ 3440204 h 3785088"/>
                <a:gd name="connsiteX12" fmla="*/ 3055001 w 4131324"/>
                <a:gd name="connsiteY12" fmla="*/ 3511641 h 3785088"/>
                <a:gd name="connsiteX13" fmla="*/ 3326464 w 4131324"/>
                <a:gd name="connsiteY13" fmla="*/ 3580697 h 3785088"/>
                <a:gd name="connsiteX14" fmla="*/ 3569351 w 4131324"/>
                <a:gd name="connsiteY14" fmla="*/ 3583079 h 3785088"/>
                <a:gd name="connsiteX15" fmla="*/ 3843194 w 4131324"/>
                <a:gd name="connsiteY15" fmla="*/ 3756910 h 3785088"/>
                <a:gd name="connsiteX16" fmla="*/ 4131324 w 4131324"/>
                <a:gd name="connsiteY16" fmla="*/ 3778341 h 3785088"/>
                <a:gd name="connsiteX0" fmla="*/ 0 w 4131324"/>
                <a:gd name="connsiteY0" fmla="*/ 0 h 3779333"/>
                <a:gd name="connsiteX1" fmla="*/ 215154 w 4131324"/>
                <a:gd name="connsiteY1" fmla="*/ 504685 h 3779333"/>
                <a:gd name="connsiteX2" fmla="*/ 462104 w 4131324"/>
                <a:gd name="connsiteY2" fmla="*/ 1249456 h 3779333"/>
                <a:gd name="connsiteX3" fmla="*/ 702890 w 4131324"/>
                <a:gd name="connsiteY3" fmla="*/ 1753300 h 3779333"/>
                <a:gd name="connsiteX4" fmla="*/ 957123 w 4131324"/>
                <a:gd name="connsiteY4" fmla="*/ 2149569 h 3779333"/>
                <a:gd name="connsiteX5" fmla="*/ 1200010 w 4131324"/>
                <a:gd name="connsiteY5" fmla="*/ 2530570 h 3779333"/>
                <a:gd name="connsiteX6" fmla="*/ 1447660 w 4131324"/>
                <a:gd name="connsiteY6" fmla="*/ 2930619 h 3779333"/>
                <a:gd name="connsiteX7" fmla="*/ 1716742 w 4131324"/>
                <a:gd name="connsiteY7" fmla="*/ 3047300 h 3779333"/>
                <a:gd name="connsiteX8" fmla="*/ 1966771 w 4131324"/>
                <a:gd name="connsiteY8" fmla="*/ 3285423 h 3779333"/>
                <a:gd name="connsiteX9" fmla="*/ 2235852 w 4131324"/>
                <a:gd name="connsiteY9" fmla="*/ 3459255 h 3779333"/>
                <a:gd name="connsiteX10" fmla="*/ 2512077 w 4131324"/>
                <a:gd name="connsiteY10" fmla="*/ 3406867 h 3779333"/>
                <a:gd name="connsiteX11" fmla="*/ 2766871 w 4131324"/>
                <a:gd name="connsiteY11" fmla="*/ 3440204 h 3779333"/>
                <a:gd name="connsiteX12" fmla="*/ 3055001 w 4131324"/>
                <a:gd name="connsiteY12" fmla="*/ 3511641 h 3779333"/>
                <a:gd name="connsiteX13" fmla="*/ 3326464 w 4131324"/>
                <a:gd name="connsiteY13" fmla="*/ 3580697 h 3779333"/>
                <a:gd name="connsiteX14" fmla="*/ 3569351 w 4131324"/>
                <a:gd name="connsiteY14" fmla="*/ 3583079 h 3779333"/>
                <a:gd name="connsiteX15" fmla="*/ 3843194 w 4131324"/>
                <a:gd name="connsiteY15" fmla="*/ 3756910 h 3779333"/>
                <a:gd name="connsiteX16" fmla="*/ 4131324 w 4131324"/>
                <a:gd name="connsiteY16" fmla="*/ 3778341 h 3779333"/>
                <a:gd name="connsiteX0" fmla="*/ 0 w 4180536"/>
                <a:gd name="connsiteY0" fmla="*/ 0 h 3781516"/>
                <a:gd name="connsiteX1" fmla="*/ 215154 w 4180536"/>
                <a:gd name="connsiteY1" fmla="*/ 504685 h 3781516"/>
                <a:gd name="connsiteX2" fmla="*/ 462104 w 4180536"/>
                <a:gd name="connsiteY2" fmla="*/ 1249456 h 3781516"/>
                <a:gd name="connsiteX3" fmla="*/ 702890 w 4180536"/>
                <a:gd name="connsiteY3" fmla="*/ 1753300 h 3781516"/>
                <a:gd name="connsiteX4" fmla="*/ 957123 w 4180536"/>
                <a:gd name="connsiteY4" fmla="*/ 2149569 h 3781516"/>
                <a:gd name="connsiteX5" fmla="*/ 1200010 w 4180536"/>
                <a:gd name="connsiteY5" fmla="*/ 2530570 h 3781516"/>
                <a:gd name="connsiteX6" fmla="*/ 1447660 w 4180536"/>
                <a:gd name="connsiteY6" fmla="*/ 2930619 h 3781516"/>
                <a:gd name="connsiteX7" fmla="*/ 1716742 w 4180536"/>
                <a:gd name="connsiteY7" fmla="*/ 3047300 h 3781516"/>
                <a:gd name="connsiteX8" fmla="*/ 1966771 w 4180536"/>
                <a:gd name="connsiteY8" fmla="*/ 3285423 h 3781516"/>
                <a:gd name="connsiteX9" fmla="*/ 2235852 w 4180536"/>
                <a:gd name="connsiteY9" fmla="*/ 3459255 h 3781516"/>
                <a:gd name="connsiteX10" fmla="*/ 2512077 w 4180536"/>
                <a:gd name="connsiteY10" fmla="*/ 3406867 h 3781516"/>
                <a:gd name="connsiteX11" fmla="*/ 2766871 w 4180536"/>
                <a:gd name="connsiteY11" fmla="*/ 3440204 h 3781516"/>
                <a:gd name="connsiteX12" fmla="*/ 3055001 w 4180536"/>
                <a:gd name="connsiteY12" fmla="*/ 3511641 h 3781516"/>
                <a:gd name="connsiteX13" fmla="*/ 3326464 w 4180536"/>
                <a:gd name="connsiteY13" fmla="*/ 3580697 h 3781516"/>
                <a:gd name="connsiteX14" fmla="*/ 3569351 w 4180536"/>
                <a:gd name="connsiteY14" fmla="*/ 3583079 h 3781516"/>
                <a:gd name="connsiteX15" fmla="*/ 3843194 w 4180536"/>
                <a:gd name="connsiteY15" fmla="*/ 3756910 h 3781516"/>
                <a:gd name="connsiteX16" fmla="*/ 4131324 w 4180536"/>
                <a:gd name="connsiteY16" fmla="*/ 3778341 h 3781516"/>
                <a:gd name="connsiteX17" fmla="*/ 4138467 w 4180536"/>
                <a:gd name="connsiteY17" fmla="*/ 3775960 h 3781516"/>
                <a:gd name="connsiteX0" fmla="*/ 0 w 4398023"/>
                <a:gd name="connsiteY0" fmla="*/ 0 h 3821699"/>
                <a:gd name="connsiteX1" fmla="*/ 215154 w 4398023"/>
                <a:gd name="connsiteY1" fmla="*/ 504685 h 3821699"/>
                <a:gd name="connsiteX2" fmla="*/ 462104 w 4398023"/>
                <a:gd name="connsiteY2" fmla="*/ 1249456 h 3821699"/>
                <a:gd name="connsiteX3" fmla="*/ 702890 w 4398023"/>
                <a:gd name="connsiteY3" fmla="*/ 1753300 h 3821699"/>
                <a:gd name="connsiteX4" fmla="*/ 957123 w 4398023"/>
                <a:gd name="connsiteY4" fmla="*/ 2149569 h 3821699"/>
                <a:gd name="connsiteX5" fmla="*/ 1200010 w 4398023"/>
                <a:gd name="connsiteY5" fmla="*/ 2530570 h 3821699"/>
                <a:gd name="connsiteX6" fmla="*/ 1447660 w 4398023"/>
                <a:gd name="connsiteY6" fmla="*/ 2930619 h 3821699"/>
                <a:gd name="connsiteX7" fmla="*/ 1716742 w 4398023"/>
                <a:gd name="connsiteY7" fmla="*/ 3047300 h 3821699"/>
                <a:gd name="connsiteX8" fmla="*/ 1966771 w 4398023"/>
                <a:gd name="connsiteY8" fmla="*/ 3285423 h 3821699"/>
                <a:gd name="connsiteX9" fmla="*/ 2235852 w 4398023"/>
                <a:gd name="connsiteY9" fmla="*/ 3459255 h 3821699"/>
                <a:gd name="connsiteX10" fmla="*/ 2512077 w 4398023"/>
                <a:gd name="connsiteY10" fmla="*/ 3406867 h 3821699"/>
                <a:gd name="connsiteX11" fmla="*/ 2766871 w 4398023"/>
                <a:gd name="connsiteY11" fmla="*/ 3440204 h 3821699"/>
                <a:gd name="connsiteX12" fmla="*/ 3055001 w 4398023"/>
                <a:gd name="connsiteY12" fmla="*/ 3511641 h 3821699"/>
                <a:gd name="connsiteX13" fmla="*/ 3326464 w 4398023"/>
                <a:gd name="connsiteY13" fmla="*/ 3580697 h 3821699"/>
                <a:gd name="connsiteX14" fmla="*/ 3569351 w 4398023"/>
                <a:gd name="connsiteY14" fmla="*/ 3583079 h 3821699"/>
                <a:gd name="connsiteX15" fmla="*/ 3843194 w 4398023"/>
                <a:gd name="connsiteY15" fmla="*/ 3756910 h 3821699"/>
                <a:gd name="connsiteX16" fmla="*/ 4131324 w 4398023"/>
                <a:gd name="connsiteY16" fmla="*/ 3778341 h 3821699"/>
                <a:gd name="connsiteX17" fmla="*/ 4398023 w 4398023"/>
                <a:gd name="connsiteY17" fmla="*/ 3821203 h 3821699"/>
                <a:gd name="connsiteX0" fmla="*/ 0 w 4398023"/>
                <a:gd name="connsiteY0" fmla="*/ 0 h 3821699"/>
                <a:gd name="connsiteX1" fmla="*/ 215154 w 4398023"/>
                <a:gd name="connsiteY1" fmla="*/ 504685 h 3821699"/>
                <a:gd name="connsiteX2" fmla="*/ 462104 w 4398023"/>
                <a:gd name="connsiteY2" fmla="*/ 1249456 h 3821699"/>
                <a:gd name="connsiteX3" fmla="*/ 702890 w 4398023"/>
                <a:gd name="connsiteY3" fmla="*/ 1753300 h 3821699"/>
                <a:gd name="connsiteX4" fmla="*/ 957123 w 4398023"/>
                <a:gd name="connsiteY4" fmla="*/ 2149569 h 3821699"/>
                <a:gd name="connsiteX5" fmla="*/ 1200010 w 4398023"/>
                <a:gd name="connsiteY5" fmla="*/ 2530570 h 3821699"/>
                <a:gd name="connsiteX6" fmla="*/ 1447660 w 4398023"/>
                <a:gd name="connsiteY6" fmla="*/ 2930619 h 3821699"/>
                <a:gd name="connsiteX7" fmla="*/ 1716742 w 4398023"/>
                <a:gd name="connsiteY7" fmla="*/ 3047300 h 3821699"/>
                <a:gd name="connsiteX8" fmla="*/ 1966771 w 4398023"/>
                <a:gd name="connsiteY8" fmla="*/ 3285423 h 3821699"/>
                <a:gd name="connsiteX9" fmla="*/ 2235852 w 4398023"/>
                <a:gd name="connsiteY9" fmla="*/ 3459255 h 3821699"/>
                <a:gd name="connsiteX10" fmla="*/ 2512077 w 4398023"/>
                <a:gd name="connsiteY10" fmla="*/ 3406867 h 3821699"/>
                <a:gd name="connsiteX11" fmla="*/ 2766871 w 4398023"/>
                <a:gd name="connsiteY11" fmla="*/ 3440204 h 3821699"/>
                <a:gd name="connsiteX12" fmla="*/ 3055001 w 4398023"/>
                <a:gd name="connsiteY12" fmla="*/ 3511641 h 3821699"/>
                <a:gd name="connsiteX13" fmla="*/ 3326464 w 4398023"/>
                <a:gd name="connsiteY13" fmla="*/ 3580697 h 3821699"/>
                <a:gd name="connsiteX14" fmla="*/ 3569351 w 4398023"/>
                <a:gd name="connsiteY14" fmla="*/ 3583079 h 3821699"/>
                <a:gd name="connsiteX15" fmla="*/ 3843194 w 4398023"/>
                <a:gd name="connsiteY15" fmla="*/ 3756910 h 3821699"/>
                <a:gd name="connsiteX16" fmla="*/ 4131324 w 4398023"/>
                <a:gd name="connsiteY16" fmla="*/ 3778341 h 3821699"/>
                <a:gd name="connsiteX17" fmla="*/ 4398023 w 4398023"/>
                <a:gd name="connsiteY17" fmla="*/ 3821203 h 3821699"/>
                <a:gd name="connsiteX0" fmla="*/ 0 w 4442473"/>
                <a:gd name="connsiteY0" fmla="*/ 0 h 3827553"/>
                <a:gd name="connsiteX1" fmla="*/ 215154 w 4442473"/>
                <a:gd name="connsiteY1" fmla="*/ 504685 h 3827553"/>
                <a:gd name="connsiteX2" fmla="*/ 462104 w 4442473"/>
                <a:gd name="connsiteY2" fmla="*/ 1249456 h 3827553"/>
                <a:gd name="connsiteX3" fmla="*/ 702890 w 4442473"/>
                <a:gd name="connsiteY3" fmla="*/ 1753300 h 3827553"/>
                <a:gd name="connsiteX4" fmla="*/ 957123 w 4442473"/>
                <a:gd name="connsiteY4" fmla="*/ 2149569 h 3827553"/>
                <a:gd name="connsiteX5" fmla="*/ 1200010 w 4442473"/>
                <a:gd name="connsiteY5" fmla="*/ 2530570 h 3827553"/>
                <a:gd name="connsiteX6" fmla="*/ 1447660 w 4442473"/>
                <a:gd name="connsiteY6" fmla="*/ 2930619 h 3827553"/>
                <a:gd name="connsiteX7" fmla="*/ 1716742 w 4442473"/>
                <a:gd name="connsiteY7" fmla="*/ 3047300 h 3827553"/>
                <a:gd name="connsiteX8" fmla="*/ 1966771 w 4442473"/>
                <a:gd name="connsiteY8" fmla="*/ 3285423 h 3827553"/>
                <a:gd name="connsiteX9" fmla="*/ 2235852 w 4442473"/>
                <a:gd name="connsiteY9" fmla="*/ 3459255 h 3827553"/>
                <a:gd name="connsiteX10" fmla="*/ 2512077 w 4442473"/>
                <a:gd name="connsiteY10" fmla="*/ 3406867 h 3827553"/>
                <a:gd name="connsiteX11" fmla="*/ 2766871 w 4442473"/>
                <a:gd name="connsiteY11" fmla="*/ 3440204 h 3827553"/>
                <a:gd name="connsiteX12" fmla="*/ 3055001 w 4442473"/>
                <a:gd name="connsiteY12" fmla="*/ 3511641 h 3827553"/>
                <a:gd name="connsiteX13" fmla="*/ 3326464 w 4442473"/>
                <a:gd name="connsiteY13" fmla="*/ 3580697 h 3827553"/>
                <a:gd name="connsiteX14" fmla="*/ 3569351 w 4442473"/>
                <a:gd name="connsiteY14" fmla="*/ 3583079 h 3827553"/>
                <a:gd name="connsiteX15" fmla="*/ 3843194 w 4442473"/>
                <a:gd name="connsiteY15" fmla="*/ 3756910 h 3827553"/>
                <a:gd name="connsiteX16" fmla="*/ 4131324 w 4442473"/>
                <a:gd name="connsiteY16" fmla="*/ 3778341 h 3827553"/>
                <a:gd name="connsiteX17" fmla="*/ 4398023 w 4442473"/>
                <a:gd name="connsiteY17" fmla="*/ 3821203 h 3827553"/>
                <a:gd name="connsiteX18" fmla="*/ 4398023 w 4442473"/>
                <a:gd name="connsiteY18" fmla="*/ 3816440 h 3827553"/>
                <a:gd name="connsiteX0" fmla="*/ 0 w 4662342"/>
                <a:gd name="connsiteY0" fmla="*/ 0 h 3827553"/>
                <a:gd name="connsiteX1" fmla="*/ 215154 w 4662342"/>
                <a:gd name="connsiteY1" fmla="*/ 504685 h 3827553"/>
                <a:gd name="connsiteX2" fmla="*/ 462104 w 4662342"/>
                <a:gd name="connsiteY2" fmla="*/ 1249456 h 3827553"/>
                <a:gd name="connsiteX3" fmla="*/ 702890 w 4662342"/>
                <a:gd name="connsiteY3" fmla="*/ 1753300 h 3827553"/>
                <a:gd name="connsiteX4" fmla="*/ 957123 w 4662342"/>
                <a:gd name="connsiteY4" fmla="*/ 2149569 h 3827553"/>
                <a:gd name="connsiteX5" fmla="*/ 1200010 w 4662342"/>
                <a:gd name="connsiteY5" fmla="*/ 2530570 h 3827553"/>
                <a:gd name="connsiteX6" fmla="*/ 1447660 w 4662342"/>
                <a:gd name="connsiteY6" fmla="*/ 2930619 h 3827553"/>
                <a:gd name="connsiteX7" fmla="*/ 1716742 w 4662342"/>
                <a:gd name="connsiteY7" fmla="*/ 3047300 h 3827553"/>
                <a:gd name="connsiteX8" fmla="*/ 1966771 w 4662342"/>
                <a:gd name="connsiteY8" fmla="*/ 3285423 h 3827553"/>
                <a:gd name="connsiteX9" fmla="*/ 2235852 w 4662342"/>
                <a:gd name="connsiteY9" fmla="*/ 3459255 h 3827553"/>
                <a:gd name="connsiteX10" fmla="*/ 2512077 w 4662342"/>
                <a:gd name="connsiteY10" fmla="*/ 3406867 h 3827553"/>
                <a:gd name="connsiteX11" fmla="*/ 2766871 w 4662342"/>
                <a:gd name="connsiteY11" fmla="*/ 3440204 h 3827553"/>
                <a:gd name="connsiteX12" fmla="*/ 3055001 w 4662342"/>
                <a:gd name="connsiteY12" fmla="*/ 3511641 h 3827553"/>
                <a:gd name="connsiteX13" fmla="*/ 3326464 w 4662342"/>
                <a:gd name="connsiteY13" fmla="*/ 3580697 h 3827553"/>
                <a:gd name="connsiteX14" fmla="*/ 3569351 w 4662342"/>
                <a:gd name="connsiteY14" fmla="*/ 3583079 h 3827553"/>
                <a:gd name="connsiteX15" fmla="*/ 3843194 w 4662342"/>
                <a:gd name="connsiteY15" fmla="*/ 3756910 h 3827553"/>
                <a:gd name="connsiteX16" fmla="*/ 4131324 w 4662342"/>
                <a:gd name="connsiteY16" fmla="*/ 3778341 h 3827553"/>
                <a:gd name="connsiteX17" fmla="*/ 4398023 w 4662342"/>
                <a:gd name="connsiteY17" fmla="*/ 3821203 h 3827553"/>
                <a:gd name="connsiteX18" fmla="*/ 4662342 w 4662342"/>
                <a:gd name="connsiteY18" fmla="*/ 3742622 h 3827553"/>
                <a:gd name="connsiteX0" fmla="*/ 0 w 4662342"/>
                <a:gd name="connsiteY0" fmla="*/ 0 h 3821699"/>
                <a:gd name="connsiteX1" fmla="*/ 215154 w 4662342"/>
                <a:gd name="connsiteY1" fmla="*/ 504685 h 3821699"/>
                <a:gd name="connsiteX2" fmla="*/ 462104 w 4662342"/>
                <a:gd name="connsiteY2" fmla="*/ 1249456 h 3821699"/>
                <a:gd name="connsiteX3" fmla="*/ 702890 w 4662342"/>
                <a:gd name="connsiteY3" fmla="*/ 1753300 h 3821699"/>
                <a:gd name="connsiteX4" fmla="*/ 957123 w 4662342"/>
                <a:gd name="connsiteY4" fmla="*/ 2149569 h 3821699"/>
                <a:gd name="connsiteX5" fmla="*/ 1200010 w 4662342"/>
                <a:gd name="connsiteY5" fmla="*/ 2530570 h 3821699"/>
                <a:gd name="connsiteX6" fmla="*/ 1447660 w 4662342"/>
                <a:gd name="connsiteY6" fmla="*/ 2930619 h 3821699"/>
                <a:gd name="connsiteX7" fmla="*/ 1716742 w 4662342"/>
                <a:gd name="connsiteY7" fmla="*/ 3047300 h 3821699"/>
                <a:gd name="connsiteX8" fmla="*/ 1966771 w 4662342"/>
                <a:gd name="connsiteY8" fmla="*/ 3285423 h 3821699"/>
                <a:gd name="connsiteX9" fmla="*/ 2235852 w 4662342"/>
                <a:gd name="connsiteY9" fmla="*/ 3459255 h 3821699"/>
                <a:gd name="connsiteX10" fmla="*/ 2512077 w 4662342"/>
                <a:gd name="connsiteY10" fmla="*/ 3406867 h 3821699"/>
                <a:gd name="connsiteX11" fmla="*/ 2766871 w 4662342"/>
                <a:gd name="connsiteY11" fmla="*/ 3440204 h 3821699"/>
                <a:gd name="connsiteX12" fmla="*/ 3055001 w 4662342"/>
                <a:gd name="connsiteY12" fmla="*/ 3511641 h 3821699"/>
                <a:gd name="connsiteX13" fmla="*/ 3326464 w 4662342"/>
                <a:gd name="connsiteY13" fmla="*/ 3580697 h 3821699"/>
                <a:gd name="connsiteX14" fmla="*/ 3569351 w 4662342"/>
                <a:gd name="connsiteY14" fmla="*/ 3583079 h 3821699"/>
                <a:gd name="connsiteX15" fmla="*/ 3843194 w 4662342"/>
                <a:gd name="connsiteY15" fmla="*/ 3756910 h 3821699"/>
                <a:gd name="connsiteX16" fmla="*/ 4131324 w 4662342"/>
                <a:gd name="connsiteY16" fmla="*/ 3778341 h 3821699"/>
                <a:gd name="connsiteX17" fmla="*/ 4398023 w 4662342"/>
                <a:gd name="connsiteY17" fmla="*/ 3821203 h 3821699"/>
                <a:gd name="connsiteX18" fmla="*/ 4662342 w 4662342"/>
                <a:gd name="connsiteY18" fmla="*/ 3742622 h 3821699"/>
                <a:gd name="connsiteX0" fmla="*/ 0 w 4705601"/>
                <a:gd name="connsiteY0" fmla="*/ 0 h 3821699"/>
                <a:gd name="connsiteX1" fmla="*/ 215154 w 4705601"/>
                <a:gd name="connsiteY1" fmla="*/ 504685 h 3821699"/>
                <a:gd name="connsiteX2" fmla="*/ 462104 w 4705601"/>
                <a:gd name="connsiteY2" fmla="*/ 1249456 h 3821699"/>
                <a:gd name="connsiteX3" fmla="*/ 702890 w 4705601"/>
                <a:gd name="connsiteY3" fmla="*/ 1753300 h 3821699"/>
                <a:gd name="connsiteX4" fmla="*/ 957123 w 4705601"/>
                <a:gd name="connsiteY4" fmla="*/ 2149569 h 3821699"/>
                <a:gd name="connsiteX5" fmla="*/ 1200010 w 4705601"/>
                <a:gd name="connsiteY5" fmla="*/ 2530570 h 3821699"/>
                <a:gd name="connsiteX6" fmla="*/ 1447660 w 4705601"/>
                <a:gd name="connsiteY6" fmla="*/ 2930619 h 3821699"/>
                <a:gd name="connsiteX7" fmla="*/ 1716742 w 4705601"/>
                <a:gd name="connsiteY7" fmla="*/ 3047300 h 3821699"/>
                <a:gd name="connsiteX8" fmla="*/ 1966771 w 4705601"/>
                <a:gd name="connsiteY8" fmla="*/ 3285423 h 3821699"/>
                <a:gd name="connsiteX9" fmla="*/ 2235852 w 4705601"/>
                <a:gd name="connsiteY9" fmla="*/ 3459255 h 3821699"/>
                <a:gd name="connsiteX10" fmla="*/ 2512077 w 4705601"/>
                <a:gd name="connsiteY10" fmla="*/ 3406867 h 3821699"/>
                <a:gd name="connsiteX11" fmla="*/ 2766871 w 4705601"/>
                <a:gd name="connsiteY11" fmla="*/ 3440204 h 3821699"/>
                <a:gd name="connsiteX12" fmla="*/ 3055001 w 4705601"/>
                <a:gd name="connsiteY12" fmla="*/ 3511641 h 3821699"/>
                <a:gd name="connsiteX13" fmla="*/ 3326464 w 4705601"/>
                <a:gd name="connsiteY13" fmla="*/ 3580697 h 3821699"/>
                <a:gd name="connsiteX14" fmla="*/ 3569351 w 4705601"/>
                <a:gd name="connsiteY14" fmla="*/ 3583079 h 3821699"/>
                <a:gd name="connsiteX15" fmla="*/ 3843194 w 4705601"/>
                <a:gd name="connsiteY15" fmla="*/ 3756910 h 3821699"/>
                <a:gd name="connsiteX16" fmla="*/ 4131324 w 4705601"/>
                <a:gd name="connsiteY16" fmla="*/ 3778341 h 3821699"/>
                <a:gd name="connsiteX17" fmla="*/ 4398023 w 4705601"/>
                <a:gd name="connsiteY17" fmla="*/ 3821203 h 3821699"/>
                <a:gd name="connsiteX18" fmla="*/ 4662342 w 4705601"/>
                <a:gd name="connsiteY18" fmla="*/ 3742622 h 3821699"/>
                <a:gd name="connsiteX19" fmla="*/ 4657579 w 4705601"/>
                <a:gd name="connsiteY19" fmla="*/ 3742622 h 3821699"/>
                <a:gd name="connsiteX0" fmla="*/ 0 w 4937178"/>
                <a:gd name="connsiteY0" fmla="*/ 0 h 3899784"/>
                <a:gd name="connsiteX1" fmla="*/ 215154 w 4937178"/>
                <a:gd name="connsiteY1" fmla="*/ 504685 h 3899784"/>
                <a:gd name="connsiteX2" fmla="*/ 462104 w 4937178"/>
                <a:gd name="connsiteY2" fmla="*/ 1249456 h 3899784"/>
                <a:gd name="connsiteX3" fmla="*/ 702890 w 4937178"/>
                <a:gd name="connsiteY3" fmla="*/ 1753300 h 3899784"/>
                <a:gd name="connsiteX4" fmla="*/ 957123 w 4937178"/>
                <a:gd name="connsiteY4" fmla="*/ 2149569 h 3899784"/>
                <a:gd name="connsiteX5" fmla="*/ 1200010 w 4937178"/>
                <a:gd name="connsiteY5" fmla="*/ 2530570 h 3899784"/>
                <a:gd name="connsiteX6" fmla="*/ 1447660 w 4937178"/>
                <a:gd name="connsiteY6" fmla="*/ 2930619 h 3899784"/>
                <a:gd name="connsiteX7" fmla="*/ 1716742 w 4937178"/>
                <a:gd name="connsiteY7" fmla="*/ 3047300 h 3899784"/>
                <a:gd name="connsiteX8" fmla="*/ 1966771 w 4937178"/>
                <a:gd name="connsiteY8" fmla="*/ 3285423 h 3899784"/>
                <a:gd name="connsiteX9" fmla="*/ 2235852 w 4937178"/>
                <a:gd name="connsiteY9" fmla="*/ 3459255 h 3899784"/>
                <a:gd name="connsiteX10" fmla="*/ 2512077 w 4937178"/>
                <a:gd name="connsiteY10" fmla="*/ 3406867 h 3899784"/>
                <a:gd name="connsiteX11" fmla="*/ 2766871 w 4937178"/>
                <a:gd name="connsiteY11" fmla="*/ 3440204 h 3899784"/>
                <a:gd name="connsiteX12" fmla="*/ 3055001 w 4937178"/>
                <a:gd name="connsiteY12" fmla="*/ 3511641 h 3899784"/>
                <a:gd name="connsiteX13" fmla="*/ 3326464 w 4937178"/>
                <a:gd name="connsiteY13" fmla="*/ 3580697 h 3899784"/>
                <a:gd name="connsiteX14" fmla="*/ 3569351 w 4937178"/>
                <a:gd name="connsiteY14" fmla="*/ 3583079 h 3899784"/>
                <a:gd name="connsiteX15" fmla="*/ 3843194 w 4937178"/>
                <a:gd name="connsiteY15" fmla="*/ 3756910 h 3899784"/>
                <a:gd name="connsiteX16" fmla="*/ 4131324 w 4937178"/>
                <a:gd name="connsiteY16" fmla="*/ 3778341 h 3899784"/>
                <a:gd name="connsiteX17" fmla="*/ 4398023 w 4937178"/>
                <a:gd name="connsiteY17" fmla="*/ 3821203 h 3899784"/>
                <a:gd name="connsiteX18" fmla="*/ 4662342 w 4937178"/>
                <a:gd name="connsiteY18" fmla="*/ 3742622 h 3899784"/>
                <a:gd name="connsiteX19" fmla="*/ 4936186 w 4937178"/>
                <a:gd name="connsiteY19" fmla="*/ 3899784 h 3899784"/>
                <a:gd name="connsiteX0" fmla="*/ 0 w 4937178"/>
                <a:gd name="connsiteY0" fmla="*/ 0 h 3899784"/>
                <a:gd name="connsiteX1" fmla="*/ 215154 w 4937178"/>
                <a:gd name="connsiteY1" fmla="*/ 504685 h 3899784"/>
                <a:gd name="connsiteX2" fmla="*/ 462104 w 4937178"/>
                <a:gd name="connsiteY2" fmla="*/ 1249456 h 3899784"/>
                <a:gd name="connsiteX3" fmla="*/ 702890 w 4937178"/>
                <a:gd name="connsiteY3" fmla="*/ 1753300 h 3899784"/>
                <a:gd name="connsiteX4" fmla="*/ 957123 w 4937178"/>
                <a:gd name="connsiteY4" fmla="*/ 2149569 h 3899784"/>
                <a:gd name="connsiteX5" fmla="*/ 1200010 w 4937178"/>
                <a:gd name="connsiteY5" fmla="*/ 2530570 h 3899784"/>
                <a:gd name="connsiteX6" fmla="*/ 1447660 w 4937178"/>
                <a:gd name="connsiteY6" fmla="*/ 2930619 h 3899784"/>
                <a:gd name="connsiteX7" fmla="*/ 1716742 w 4937178"/>
                <a:gd name="connsiteY7" fmla="*/ 3047300 h 3899784"/>
                <a:gd name="connsiteX8" fmla="*/ 1966771 w 4937178"/>
                <a:gd name="connsiteY8" fmla="*/ 3285423 h 3899784"/>
                <a:gd name="connsiteX9" fmla="*/ 2235852 w 4937178"/>
                <a:gd name="connsiteY9" fmla="*/ 3459255 h 3899784"/>
                <a:gd name="connsiteX10" fmla="*/ 2512077 w 4937178"/>
                <a:gd name="connsiteY10" fmla="*/ 3406867 h 3899784"/>
                <a:gd name="connsiteX11" fmla="*/ 2766871 w 4937178"/>
                <a:gd name="connsiteY11" fmla="*/ 3440204 h 3899784"/>
                <a:gd name="connsiteX12" fmla="*/ 3055001 w 4937178"/>
                <a:gd name="connsiteY12" fmla="*/ 3511641 h 3899784"/>
                <a:gd name="connsiteX13" fmla="*/ 3326464 w 4937178"/>
                <a:gd name="connsiteY13" fmla="*/ 3580697 h 3899784"/>
                <a:gd name="connsiteX14" fmla="*/ 3569351 w 4937178"/>
                <a:gd name="connsiteY14" fmla="*/ 3583079 h 3899784"/>
                <a:gd name="connsiteX15" fmla="*/ 3843194 w 4937178"/>
                <a:gd name="connsiteY15" fmla="*/ 3756910 h 3899784"/>
                <a:gd name="connsiteX16" fmla="*/ 4131324 w 4937178"/>
                <a:gd name="connsiteY16" fmla="*/ 3778341 h 3899784"/>
                <a:gd name="connsiteX17" fmla="*/ 4398023 w 4937178"/>
                <a:gd name="connsiteY17" fmla="*/ 3821203 h 3899784"/>
                <a:gd name="connsiteX18" fmla="*/ 4662342 w 4937178"/>
                <a:gd name="connsiteY18" fmla="*/ 3742622 h 3899784"/>
                <a:gd name="connsiteX19" fmla="*/ 4936186 w 4937178"/>
                <a:gd name="connsiteY19" fmla="*/ 3899784 h 3899784"/>
                <a:gd name="connsiteX0" fmla="*/ 0 w 4981430"/>
                <a:gd name="connsiteY0" fmla="*/ 0 h 3925978"/>
                <a:gd name="connsiteX1" fmla="*/ 215154 w 4981430"/>
                <a:gd name="connsiteY1" fmla="*/ 504685 h 3925978"/>
                <a:gd name="connsiteX2" fmla="*/ 462104 w 4981430"/>
                <a:gd name="connsiteY2" fmla="*/ 1249456 h 3925978"/>
                <a:gd name="connsiteX3" fmla="*/ 702890 w 4981430"/>
                <a:gd name="connsiteY3" fmla="*/ 1753300 h 3925978"/>
                <a:gd name="connsiteX4" fmla="*/ 957123 w 4981430"/>
                <a:gd name="connsiteY4" fmla="*/ 2149569 h 3925978"/>
                <a:gd name="connsiteX5" fmla="*/ 1200010 w 4981430"/>
                <a:gd name="connsiteY5" fmla="*/ 2530570 h 3925978"/>
                <a:gd name="connsiteX6" fmla="*/ 1447660 w 4981430"/>
                <a:gd name="connsiteY6" fmla="*/ 2930619 h 3925978"/>
                <a:gd name="connsiteX7" fmla="*/ 1716742 w 4981430"/>
                <a:gd name="connsiteY7" fmla="*/ 3047300 h 3925978"/>
                <a:gd name="connsiteX8" fmla="*/ 1966771 w 4981430"/>
                <a:gd name="connsiteY8" fmla="*/ 3285423 h 3925978"/>
                <a:gd name="connsiteX9" fmla="*/ 2235852 w 4981430"/>
                <a:gd name="connsiteY9" fmla="*/ 3459255 h 3925978"/>
                <a:gd name="connsiteX10" fmla="*/ 2512077 w 4981430"/>
                <a:gd name="connsiteY10" fmla="*/ 3406867 h 3925978"/>
                <a:gd name="connsiteX11" fmla="*/ 2766871 w 4981430"/>
                <a:gd name="connsiteY11" fmla="*/ 3440204 h 3925978"/>
                <a:gd name="connsiteX12" fmla="*/ 3055001 w 4981430"/>
                <a:gd name="connsiteY12" fmla="*/ 3511641 h 3925978"/>
                <a:gd name="connsiteX13" fmla="*/ 3326464 w 4981430"/>
                <a:gd name="connsiteY13" fmla="*/ 3580697 h 3925978"/>
                <a:gd name="connsiteX14" fmla="*/ 3569351 w 4981430"/>
                <a:gd name="connsiteY14" fmla="*/ 3583079 h 3925978"/>
                <a:gd name="connsiteX15" fmla="*/ 3843194 w 4981430"/>
                <a:gd name="connsiteY15" fmla="*/ 3756910 h 3925978"/>
                <a:gd name="connsiteX16" fmla="*/ 4131324 w 4981430"/>
                <a:gd name="connsiteY16" fmla="*/ 3778341 h 3925978"/>
                <a:gd name="connsiteX17" fmla="*/ 4398023 w 4981430"/>
                <a:gd name="connsiteY17" fmla="*/ 3821203 h 3925978"/>
                <a:gd name="connsiteX18" fmla="*/ 4662342 w 4981430"/>
                <a:gd name="connsiteY18" fmla="*/ 3742622 h 3925978"/>
                <a:gd name="connsiteX19" fmla="*/ 4936186 w 4981430"/>
                <a:gd name="connsiteY19" fmla="*/ 3899784 h 3925978"/>
                <a:gd name="connsiteX20" fmla="*/ 4933803 w 4981430"/>
                <a:gd name="connsiteY20" fmla="*/ 3899783 h 3925978"/>
                <a:gd name="connsiteX0" fmla="*/ 0 w 5215287"/>
                <a:gd name="connsiteY0" fmla="*/ 0 h 3925978"/>
                <a:gd name="connsiteX1" fmla="*/ 215154 w 5215287"/>
                <a:gd name="connsiteY1" fmla="*/ 504685 h 3925978"/>
                <a:gd name="connsiteX2" fmla="*/ 462104 w 5215287"/>
                <a:gd name="connsiteY2" fmla="*/ 1249456 h 3925978"/>
                <a:gd name="connsiteX3" fmla="*/ 702890 w 5215287"/>
                <a:gd name="connsiteY3" fmla="*/ 1753300 h 3925978"/>
                <a:gd name="connsiteX4" fmla="*/ 957123 w 5215287"/>
                <a:gd name="connsiteY4" fmla="*/ 2149569 h 3925978"/>
                <a:gd name="connsiteX5" fmla="*/ 1200010 w 5215287"/>
                <a:gd name="connsiteY5" fmla="*/ 2530570 h 3925978"/>
                <a:gd name="connsiteX6" fmla="*/ 1447660 w 5215287"/>
                <a:gd name="connsiteY6" fmla="*/ 2930619 h 3925978"/>
                <a:gd name="connsiteX7" fmla="*/ 1716742 w 5215287"/>
                <a:gd name="connsiteY7" fmla="*/ 3047300 h 3925978"/>
                <a:gd name="connsiteX8" fmla="*/ 1966771 w 5215287"/>
                <a:gd name="connsiteY8" fmla="*/ 3285423 h 3925978"/>
                <a:gd name="connsiteX9" fmla="*/ 2235852 w 5215287"/>
                <a:gd name="connsiteY9" fmla="*/ 3459255 h 3925978"/>
                <a:gd name="connsiteX10" fmla="*/ 2512077 w 5215287"/>
                <a:gd name="connsiteY10" fmla="*/ 3406867 h 3925978"/>
                <a:gd name="connsiteX11" fmla="*/ 2766871 w 5215287"/>
                <a:gd name="connsiteY11" fmla="*/ 3440204 h 3925978"/>
                <a:gd name="connsiteX12" fmla="*/ 3055001 w 5215287"/>
                <a:gd name="connsiteY12" fmla="*/ 3511641 h 3925978"/>
                <a:gd name="connsiteX13" fmla="*/ 3326464 w 5215287"/>
                <a:gd name="connsiteY13" fmla="*/ 3580697 h 3925978"/>
                <a:gd name="connsiteX14" fmla="*/ 3569351 w 5215287"/>
                <a:gd name="connsiteY14" fmla="*/ 3583079 h 3925978"/>
                <a:gd name="connsiteX15" fmla="*/ 3843194 w 5215287"/>
                <a:gd name="connsiteY15" fmla="*/ 3756910 h 3925978"/>
                <a:gd name="connsiteX16" fmla="*/ 4131324 w 5215287"/>
                <a:gd name="connsiteY16" fmla="*/ 3778341 h 3925978"/>
                <a:gd name="connsiteX17" fmla="*/ 4398023 w 5215287"/>
                <a:gd name="connsiteY17" fmla="*/ 3821203 h 3925978"/>
                <a:gd name="connsiteX18" fmla="*/ 4662342 w 5215287"/>
                <a:gd name="connsiteY18" fmla="*/ 3742622 h 3925978"/>
                <a:gd name="connsiteX19" fmla="*/ 4936186 w 5215287"/>
                <a:gd name="connsiteY19" fmla="*/ 3899784 h 3925978"/>
                <a:gd name="connsiteX20" fmla="*/ 5214791 w 5215287"/>
                <a:gd name="connsiteY20" fmla="*/ 3752145 h 3925978"/>
                <a:gd name="connsiteX0" fmla="*/ 0 w 5215287"/>
                <a:gd name="connsiteY0" fmla="*/ 0 h 3899784"/>
                <a:gd name="connsiteX1" fmla="*/ 215154 w 5215287"/>
                <a:gd name="connsiteY1" fmla="*/ 504685 h 3899784"/>
                <a:gd name="connsiteX2" fmla="*/ 462104 w 5215287"/>
                <a:gd name="connsiteY2" fmla="*/ 1249456 h 3899784"/>
                <a:gd name="connsiteX3" fmla="*/ 702890 w 5215287"/>
                <a:gd name="connsiteY3" fmla="*/ 1753300 h 3899784"/>
                <a:gd name="connsiteX4" fmla="*/ 957123 w 5215287"/>
                <a:gd name="connsiteY4" fmla="*/ 2149569 h 3899784"/>
                <a:gd name="connsiteX5" fmla="*/ 1200010 w 5215287"/>
                <a:gd name="connsiteY5" fmla="*/ 2530570 h 3899784"/>
                <a:gd name="connsiteX6" fmla="*/ 1447660 w 5215287"/>
                <a:gd name="connsiteY6" fmla="*/ 2930619 h 3899784"/>
                <a:gd name="connsiteX7" fmla="*/ 1716742 w 5215287"/>
                <a:gd name="connsiteY7" fmla="*/ 3047300 h 3899784"/>
                <a:gd name="connsiteX8" fmla="*/ 1966771 w 5215287"/>
                <a:gd name="connsiteY8" fmla="*/ 3285423 h 3899784"/>
                <a:gd name="connsiteX9" fmla="*/ 2235852 w 5215287"/>
                <a:gd name="connsiteY9" fmla="*/ 3459255 h 3899784"/>
                <a:gd name="connsiteX10" fmla="*/ 2512077 w 5215287"/>
                <a:gd name="connsiteY10" fmla="*/ 3406867 h 3899784"/>
                <a:gd name="connsiteX11" fmla="*/ 2766871 w 5215287"/>
                <a:gd name="connsiteY11" fmla="*/ 3440204 h 3899784"/>
                <a:gd name="connsiteX12" fmla="*/ 3055001 w 5215287"/>
                <a:gd name="connsiteY12" fmla="*/ 3511641 h 3899784"/>
                <a:gd name="connsiteX13" fmla="*/ 3326464 w 5215287"/>
                <a:gd name="connsiteY13" fmla="*/ 3580697 h 3899784"/>
                <a:gd name="connsiteX14" fmla="*/ 3569351 w 5215287"/>
                <a:gd name="connsiteY14" fmla="*/ 3583079 h 3899784"/>
                <a:gd name="connsiteX15" fmla="*/ 3843194 w 5215287"/>
                <a:gd name="connsiteY15" fmla="*/ 3756910 h 3899784"/>
                <a:gd name="connsiteX16" fmla="*/ 4131324 w 5215287"/>
                <a:gd name="connsiteY16" fmla="*/ 3778341 h 3899784"/>
                <a:gd name="connsiteX17" fmla="*/ 4398023 w 5215287"/>
                <a:gd name="connsiteY17" fmla="*/ 3821203 h 3899784"/>
                <a:gd name="connsiteX18" fmla="*/ 4662342 w 5215287"/>
                <a:gd name="connsiteY18" fmla="*/ 3742622 h 3899784"/>
                <a:gd name="connsiteX19" fmla="*/ 4936186 w 5215287"/>
                <a:gd name="connsiteY19" fmla="*/ 3899784 h 3899784"/>
                <a:gd name="connsiteX20" fmla="*/ 5214791 w 5215287"/>
                <a:gd name="connsiteY20" fmla="*/ 3752145 h 3899784"/>
                <a:gd name="connsiteX0" fmla="*/ 0 w 5215287"/>
                <a:gd name="connsiteY0" fmla="*/ 0 h 3899784"/>
                <a:gd name="connsiteX1" fmla="*/ 215154 w 5215287"/>
                <a:gd name="connsiteY1" fmla="*/ 504685 h 3899784"/>
                <a:gd name="connsiteX2" fmla="*/ 462104 w 5215287"/>
                <a:gd name="connsiteY2" fmla="*/ 1249456 h 3899784"/>
                <a:gd name="connsiteX3" fmla="*/ 702890 w 5215287"/>
                <a:gd name="connsiteY3" fmla="*/ 1753300 h 3899784"/>
                <a:gd name="connsiteX4" fmla="*/ 957123 w 5215287"/>
                <a:gd name="connsiteY4" fmla="*/ 2149569 h 3899784"/>
                <a:gd name="connsiteX5" fmla="*/ 1200010 w 5215287"/>
                <a:gd name="connsiteY5" fmla="*/ 2530570 h 3899784"/>
                <a:gd name="connsiteX6" fmla="*/ 1447660 w 5215287"/>
                <a:gd name="connsiteY6" fmla="*/ 2930619 h 3899784"/>
                <a:gd name="connsiteX7" fmla="*/ 1716742 w 5215287"/>
                <a:gd name="connsiteY7" fmla="*/ 3047300 h 3899784"/>
                <a:gd name="connsiteX8" fmla="*/ 1966771 w 5215287"/>
                <a:gd name="connsiteY8" fmla="*/ 3285423 h 3899784"/>
                <a:gd name="connsiteX9" fmla="*/ 2235852 w 5215287"/>
                <a:gd name="connsiteY9" fmla="*/ 3459255 h 3899784"/>
                <a:gd name="connsiteX10" fmla="*/ 2512077 w 5215287"/>
                <a:gd name="connsiteY10" fmla="*/ 3406867 h 3899784"/>
                <a:gd name="connsiteX11" fmla="*/ 2766871 w 5215287"/>
                <a:gd name="connsiteY11" fmla="*/ 3440204 h 3899784"/>
                <a:gd name="connsiteX12" fmla="*/ 3055001 w 5215287"/>
                <a:gd name="connsiteY12" fmla="*/ 3511641 h 3899784"/>
                <a:gd name="connsiteX13" fmla="*/ 3326464 w 5215287"/>
                <a:gd name="connsiteY13" fmla="*/ 3580697 h 3899784"/>
                <a:gd name="connsiteX14" fmla="*/ 3569351 w 5215287"/>
                <a:gd name="connsiteY14" fmla="*/ 3583079 h 3899784"/>
                <a:gd name="connsiteX15" fmla="*/ 3843194 w 5215287"/>
                <a:gd name="connsiteY15" fmla="*/ 3756910 h 3899784"/>
                <a:gd name="connsiteX16" fmla="*/ 4131324 w 5215287"/>
                <a:gd name="connsiteY16" fmla="*/ 3778341 h 3899784"/>
                <a:gd name="connsiteX17" fmla="*/ 4398023 w 5215287"/>
                <a:gd name="connsiteY17" fmla="*/ 3821203 h 3899784"/>
                <a:gd name="connsiteX18" fmla="*/ 4662342 w 5215287"/>
                <a:gd name="connsiteY18" fmla="*/ 3742622 h 3899784"/>
                <a:gd name="connsiteX19" fmla="*/ 4936186 w 5215287"/>
                <a:gd name="connsiteY19" fmla="*/ 3899784 h 3899784"/>
                <a:gd name="connsiteX20" fmla="*/ 5214791 w 5215287"/>
                <a:gd name="connsiteY20" fmla="*/ 3752145 h 3899784"/>
                <a:gd name="connsiteX0" fmla="*/ 0 w 5260828"/>
                <a:gd name="connsiteY0" fmla="*/ 0 h 3899784"/>
                <a:gd name="connsiteX1" fmla="*/ 215154 w 5260828"/>
                <a:gd name="connsiteY1" fmla="*/ 504685 h 3899784"/>
                <a:gd name="connsiteX2" fmla="*/ 462104 w 5260828"/>
                <a:gd name="connsiteY2" fmla="*/ 1249456 h 3899784"/>
                <a:gd name="connsiteX3" fmla="*/ 702890 w 5260828"/>
                <a:gd name="connsiteY3" fmla="*/ 1753300 h 3899784"/>
                <a:gd name="connsiteX4" fmla="*/ 957123 w 5260828"/>
                <a:gd name="connsiteY4" fmla="*/ 2149569 h 3899784"/>
                <a:gd name="connsiteX5" fmla="*/ 1200010 w 5260828"/>
                <a:gd name="connsiteY5" fmla="*/ 2530570 h 3899784"/>
                <a:gd name="connsiteX6" fmla="*/ 1447660 w 5260828"/>
                <a:gd name="connsiteY6" fmla="*/ 2930619 h 3899784"/>
                <a:gd name="connsiteX7" fmla="*/ 1716742 w 5260828"/>
                <a:gd name="connsiteY7" fmla="*/ 3047300 h 3899784"/>
                <a:gd name="connsiteX8" fmla="*/ 1966771 w 5260828"/>
                <a:gd name="connsiteY8" fmla="*/ 3285423 h 3899784"/>
                <a:gd name="connsiteX9" fmla="*/ 2235852 w 5260828"/>
                <a:gd name="connsiteY9" fmla="*/ 3459255 h 3899784"/>
                <a:gd name="connsiteX10" fmla="*/ 2512077 w 5260828"/>
                <a:gd name="connsiteY10" fmla="*/ 3406867 h 3899784"/>
                <a:gd name="connsiteX11" fmla="*/ 2766871 w 5260828"/>
                <a:gd name="connsiteY11" fmla="*/ 3440204 h 3899784"/>
                <a:gd name="connsiteX12" fmla="*/ 3055001 w 5260828"/>
                <a:gd name="connsiteY12" fmla="*/ 3511641 h 3899784"/>
                <a:gd name="connsiteX13" fmla="*/ 3326464 w 5260828"/>
                <a:gd name="connsiteY13" fmla="*/ 3580697 h 3899784"/>
                <a:gd name="connsiteX14" fmla="*/ 3569351 w 5260828"/>
                <a:gd name="connsiteY14" fmla="*/ 3583079 h 3899784"/>
                <a:gd name="connsiteX15" fmla="*/ 3843194 w 5260828"/>
                <a:gd name="connsiteY15" fmla="*/ 3756910 h 3899784"/>
                <a:gd name="connsiteX16" fmla="*/ 4131324 w 5260828"/>
                <a:gd name="connsiteY16" fmla="*/ 3778341 h 3899784"/>
                <a:gd name="connsiteX17" fmla="*/ 4398023 w 5260828"/>
                <a:gd name="connsiteY17" fmla="*/ 3821203 h 3899784"/>
                <a:gd name="connsiteX18" fmla="*/ 4662342 w 5260828"/>
                <a:gd name="connsiteY18" fmla="*/ 3742622 h 3899784"/>
                <a:gd name="connsiteX19" fmla="*/ 4936186 w 5260828"/>
                <a:gd name="connsiteY19" fmla="*/ 3899784 h 3899784"/>
                <a:gd name="connsiteX20" fmla="*/ 5214791 w 5260828"/>
                <a:gd name="connsiteY20" fmla="*/ 3752145 h 3899784"/>
                <a:gd name="connsiteX21" fmla="*/ 5212409 w 5260828"/>
                <a:gd name="connsiteY21" fmla="*/ 3754527 h 3899784"/>
                <a:gd name="connsiteX0" fmla="*/ 0 w 5474842"/>
                <a:gd name="connsiteY0" fmla="*/ 0 h 3899784"/>
                <a:gd name="connsiteX1" fmla="*/ 215154 w 5474842"/>
                <a:gd name="connsiteY1" fmla="*/ 504685 h 3899784"/>
                <a:gd name="connsiteX2" fmla="*/ 462104 w 5474842"/>
                <a:gd name="connsiteY2" fmla="*/ 1249456 h 3899784"/>
                <a:gd name="connsiteX3" fmla="*/ 702890 w 5474842"/>
                <a:gd name="connsiteY3" fmla="*/ 1753300 h 3899784"/>
                <a:gd name="connsiteX4" fmla="*/ 957123 w 5474842"/>
                <a:gd name="connsiteY4" fmla="*/ 2149569 h 3899784"/>
                <a:gd name="connsiteX5" fmla="*/ 1200010 w 5474842"/>
                <a:gd name="connsiteY5" fmla="*/ 2530570 h 3899784"/>
                <a:gd name="connsiteX6" fmla="*/ 1447660 w 5474842"/>
                <a:gd name="connsiteY6" fmla="*/ 2930619 h 3899784"/>
                <a:gd name="connsiteX7" fmla="*/ 1716742 w 5474842"/>
                <a:gd name="connsiteY7" fmla="*/ 3047300 h 3899784"/>
                <a:gd name="connsiteX8" fmla="*/ 1966771 w 5474842"/>
                <a:gd name="connsiteY8" fmla="*/ 3285423 h 3899784"/>
                <a:gd name="connsiteX9" fmla="*/ 2235852 w 5474842"/>
                <a:gd name="connsiteY9" fmla="*/ 3459255 h 3899784"/>
                <a:gd name="connsiteX10" fmla="*/ 2512077 w 5474842"/>
                <a:gd name="connsiteY10" fmla="*/ 3406867 h 3899784"/>
                <a:gd name="connsiteX11" fmla="*/ 2766871 w 5474842"/>
                <a:gd name="connsiteY11" fmla="*/ 3440204 h 3899784"/>
                <a:gd name="connsiteX12" fmla="*/ 3055001 w 5474842"/>
                <a:gd name="connsiteY12" fmla="*/ 3511641 h 3899784"/>
                <a:gd name="connsiteX13" fmla="*/ 3326464 w 5474842"/>
                <a:gd name="connsiteY13" fmla="*/ 3580697 h 3899784"/>
                <a:gd name="connsiteX14" fmla="*/ 3569351 w 5474842"/>
                <a:gd name="connsiteY14" fmla="*/ 3583079 h 3899784"/>
                <a:gd name="connsiteX15" fmla="*/ 3843194 w 5474842"/>
                <a:gd name="connsiteY15" fmla="*/ 3756910 h 3899784"/>
                <a:gd name="connsiteX16" fmla="*/ 4131324 w 5474842"/>
                <a:gd name="connsiteY16" fmla="*/ 3778341 h 3899784"/>
                <a:gd name="connsiteX17" fmla="*/ 4398023 w 5474842"/>
                <a:gd name="connsiteY17" fmla="*/ 3821203 h 3899784"/>
                <a:gd name="connsiteX18" fmla="*/ 4662342 w 5474842"/>
                <a:gd name="connsiteY18" fmla="*/ 3742622 h 3899784"/>
                <a:gd name="connsiteX19" fmla="*/ 4936186 w 5474842"/>
                <a:gd name="connsiteY19" fmla="*/ 3899784 h 3899784"/>
                <a:gd name="connsiteX20" fmla="*/ 5214791 w 5474842"/>
                <a:gd name="connsiteY20" fmla="*/ 3752145 h 3899784"/>
                <a:gd name="connsiteX21" fmla="*/ 5474346 w 5474842"/>
                <a:gd name="connsiteY21" fmla="*/ 3747383 h 3899784"/>
                <a:gd name="connsiteX0" fmla="*/ 0 w 5474842"/>
                <a:gd name="connsiteY0" fmla="*/ 0 h 3899784"/>
                <a:gd name="connsiteX1" fmla="*/ 215154 w 5474842"/>
                <a:gd name="connsiteY1" fmla="*/ 504685 h 3899784"/>
                <a:gd name="connsiteX2" fmla="*/ 462104 w 5474842"/>
                <a:gd name="connsiteY2" fmla="*/ 1249456 h 3899784"/>
                <a:gd name="connsiteX3" fmla="*/ 702890 w 5474842"/>
                <a:gd name="connsiteY3" fmla="*/ 1753300 h 3899784"/>
                <a:gd name="connsiteX4" fmla="*/ 957123 w 5474842"/>
                <a:gd name="connsiteY4" fmla="*/ 2149569 h 3899784"/>
                <a:gd name="connsiteX5" fmla="*/ 1200010 w 5474842"/>
                <a:gd name="connsiteY5" fmla="*/ 2530570 h 3899784"/>
                <a:gd name="connsiteX6" fmla="*/ 1447660 w 5474842"/>
                <a:gd name="connsiteY6" fmla="*/ 2930619 h 3899784"/>
                <a:gd name="connsiteX7" fmla="*/ 1716742 w 5474842"/>
                <a:gd name="connsiteY7" fmla="*/ 3047300 h 3899784"/>
                <a:gd name="connsiteX8" fmla="*/ 1966771 w 5474842"/>
                <a:gd name="connsiteY8" fmla="*/ 3285423 h 3899784"/>
                <a:gd name="connsiteX9" fmla="*/ 2235852 w 5474842"/>
                <a:gd name="connsiteY9" fmla="*/ 3459255 h 3899784"/>
                <a:gd name="connsiteX10" fmla="*/ 2512077 w 5474842"/>
                <a:gd name="connsiteY10" fmla="*/ 3406867 h 3899784"/>
                <a:gd name="connsiteX11" fmla="*/ 2766871 w 5474842"/>
                <a:gd name="connsiteY11" fmla="*/ 3440204 h 3899784"/>
                <a:gd name="connsiteX12" fmla="*/ 3055001 w 5474842"/>
                <a:gd name="connsiteY12" fmla="*/ 3511641 h 3899784"/>
                <a:gd name="connsiteX13" fmla="*/ 3326464 w 5474842"/>
                <a:gd name="connsiteY13" fmla="*/ 3580697 h 3899784"/>
                <a:gd name="connsiteX14" fmla="*/ 3569351 w 5474842"/>
                <a:gd name="connsiteY14" fmla="*/ 3583079 h 3899784"/>
                <a:gd name="connsiteX15" fmla="*/ 3843194 w 5474842"/>
                <a:gd name="connsiteY15" fmla="*/ 3756910 h 3899784"/>
                <a:gd name="connsiteX16" fmla="*/ 4131324 w 5474842"/>
                <a:gd name="connsiteY16" fmla="*/ 3778341 h 3899784"/>
                <a:gd name="connsiteX17" fmla="*/ 4398023 w 5474842"/>
                <a:gd name="connsiteY17" fmla="*/ 3821203 h 3899784"/>
                <a:gd name="connsiteX18" fmla="*/ 4662342 w 5474842"/>
                <a:gd name="connsiteY18" fmla="*/ 3742622 h 3899784"/>
                <a:gd name="connsiteX19" fmla="*/ 4936186 w 5474842"/>
                <a:gd name="connsiteY19" fmla="*/ 3899784 h 3899784"/>
                <a:gd name="connsiteX20" fmla="*/ 5214791 w 5474842"/>
                <a:gd name="connsiteY20" fmla="*/ 3752145 h 3899784"/>
                <a:gd name="connsiteX21" fmla="*/ 5474346 w 5474842"/>
                <a:gd name="connsiteY21" fmla="*/ 3747383 h 3899784"/>
                <a:gd name="connsiteX0" fmla="*/ 0 w 5474842"/>
                <a:gd name="connsiteY0" fmla="*/ 0 h 3899784"/>
                <a:gd name="connsiteX1" fmla="*/ 215154 w 5474842"/>
                <a:gd name="connsiteY1" fmla="*/ 504685 h 3899784"/>
                <a:gd name="connsiteX2" fmla="*/ 462104 w 5474842"/>
                <a:gd name="connsiteY2" fmla="*/ 1249456 h 3899784"/>
                <a:gd name="connsiteX3" fmla="*/ 702890 w 5474842"/>
                <a:gd name="connsiteY3" fmla="*/ 1753300 h 3899784"/>
                <a:gd name="connsiteX4" fmla="*/ 957123 w 5474842"/>
                <a:gd name="connsiteY4" fmla="*/ 2149569 h 3899784"/>
                <a:gd name="connsiteX5" fmla="*/ 1200010 w 5474842"/>
                <a:gd name="connsiteY5" fmla="*/ 2530570 h 3899784"/>
                <a:gd name="connsiteX6" fmla="*/ 1447660 w 5474842"/>
                <a:gd name="connsiteY6" fmla="*/ 2930619 h 3899784"/>
                <a:gd name="connsiteX7" fmla="*/ 1716742 w 5474842"/>
                <a:gd name="connsiteY7" fmla="*/ 3047300 h 3899784"/>
                <a:gd name="connsiteX8" fmla="*/ 1966771 w 5474842"/>
                <a:gd name="connsiteY8" fmla="*/ 3285423 h 3899784"/>
                <a:gd name="connsiteX9" fmla="*/ 2235852 w 5474842"/>
                <a:gd name="connsiteY9" fmla="*/ 3459255 h 3899784"/>
                <a:gd name="connsiteX10" fmla="*/ 2512077 w 5474842"/>
                <a:gd name="connsiteY10" fmla="*/ 3406867 h 3899784"/>
                <a:gd name="connsiteX11" fmla="*/ 2766871 w 5474842"/>
                <a:gd name="connsiteY11" fmla="*/ 3440204 h 3899784"/>
                <a:gd name="connsiteX12" fmla="*/ 3055001 w 5474842"/>
                <a:gd name="connsiteY12" fmla="*/ 3511641 h 3899784"/>
                <a:gd name="connsiteX13" fmla="*/ 3326464 w 5474842"/>
                <a:gd name="connsiteY13" fmla="*/ 3580697 h 3899784"/>
                <a:gd name="connsiteX14" fmla="*/ 3569351 w 5474842"/>
                <a:gd name="connsiteY14" fmla="*/ 3583079 h 3899784"/>
                <a:gd name="connsiteX15" fmla="*/ 3843194 w 5474842"/>
                <a:gd name="connsiteY15" fmla="*/ 3756910 h 3899784"/>
                <a:gd name="connsiteX16" fmla="*/ 4131324 w 5474842"/>
                <a:gd name="connsiteY16" fmla="*/ 3778341 h 3899784"/>
                <a:gd name="connsiteX17" fmla="*/ 4398023 w 5474842"/>
                <a:gd name="connsiteY17" fmla="*/ 3821203 h 3899784"/>
                <a:gd name="connsiteX18" fmla="*/ 4662342 w 5474842"/>
                <a:gd name="connsiteY18" fmla="*/ 3742622 h 3899784"/>
                <a:gd name="connsiteX19" fmla="*/ 4936186 w 5474842"/>
                <a:gd name="connsiteY19" fmla="*/ 3899784 h 3899784"/>
                <a:gd name="connsiteX20" fmla="*/ 5214791 w 5474842"/>
                <a:gd name="connsiteY20" fmla="*/ 3752145 h 3899784"/>
                <a:gd name="connsiteX21" fmla="*/ 5474346 w 5474842"/>
                <a:gd name="connsiteY21" fmla="*/ 3747383 h 3899784"/>
                <a:gd name="connsiteX0" fmla="*/ 0 w 5517605"/>
                <a:gd name="connsiteY0" fmla="*/ 0 h 3899784"/>
                <a:gd name="connsiteX1" fmla="*/ 215154 w 5517605"/>
                <a:gd name="connsiteY1" fmla="*/ 504685 h 3899784"/>
                <a:gd name="connsiteX2" fmla="*/ 462104 w 5517605"/>
                <a:gd name="connsiteY2" fmla="*/ 1249456 h 3899784"/>
                <a:gd name="connsiteX3" fmla="*/ 702890 w 5517605"/>
                <a:gd name="connsiteY3" fmla="*/ 1753300 h 3899784"/>
                <a:gd name="connsiteX4" fmla="*/ 957123 w 5517605"/>
                <a:gd name="connsiteY4" fmla="*/ 2149569 h 3899784"/>
                <a:gd name="connsiteX5" fmla="*/ 1200010 w 5517605"/>
                <a:gd name="connsiteY5" fmla="*/ 2530570 h 3899784"/>
                <a:gd name="connsiteX6" fmla="*/ 1447660 w 5517605"/>
                <a:gd name="connsiteY6" fmla="*/ 2930619 h 3899784"/>
                <a:gd name="connsiteX7" fmla="*/ 1716742 w 5517605"/>
                <a:gd name="connsiteY7" fmla="*/ 3047300 h 3899784"/>
                <a:gd name="connsiteX8" fmla="*/ 1966771 w 5517605"/>
                <a:gd name="connsiteY8" fmla="*/ 3285423 h 3899784"/>
                <a:gd name="connsiteX9" fmla="*/ 2235852 w 5517605"/>
                <a:gd name="connsiteY9" fmla="*/ 3459255 h 3899784"/>
                <a:gd name="connsiteX10" fmla="*/ 2512077 w 5517605"/>
                <a:gd name="connsiteY10" fmla="*/ 3406867 h 3899784"/>
                <a:gd name="connsiteX11" fmla="*/ 2766871 w 5517605"/>
                <a:gd name="connsiteY11" fmla="*/ 3440204 h 3899784"/>
                <a:gd name="connsiteX12" fmla="*/ 3055001 w 5517605"/>
                <a:gd name="connsiteY12" fmla="*/ 3511641 h 3899784"/>
                <a:gd name="connsiteX13" fmla="*/ 3326464 w 5517605"/>
                <a:gd name="connsiteY13" fmla="*/ 3580697 h 3899784"/>
                <a:gd name="connsiteX14" fmla="*/ 3569351 w 5517605"/>
                <a:gd name="connsiteY14" fmla="*/ 3583079 h 3899784"/>
                <a:gd name="connsiteX15" fmla="*/ 3843194 w 5517605"/>
                <a:gd name="connsiteY15" fmla="*/ 3756910 h 3899784"/>
                <a:gd name="connsiteX16" fmla="*/ 4131324 w 5517605"/>
                <a:gd name="connsiteY16" fmla="*/ 3778341 h 3899784"/>
                <a:gd name="connsiteX17" fmla="*/ 4398023 w 5517605"/>
                <a:gd name="connsiteY17" fmla="*/ 3821203 h 3899784"/>
                <a:gd name="connsiteX18" fmla="*/ 4662342 w 5517605"/>
                <a:gd name="connsiteY18" fmla="*/ 3742622 h 3899784"/>
                <a:gd name="connsiteX19" fmla="*/ 4936186 w 5517605"/>
                <a:gd name="connsiteY19" fmla="*/ 3899784 h 3899784"/>
                <a:gd name="connsiteX20" fmla="*/ 5214791 w 5517605"/>
                <a:gd name="connsiteY20" fmla="*/ 3752145 h 3899784"/>
                <a:gd name="connsiteX21" fmla="*/ 5474346 w 5517605"/>
                <a:gd name="connsiteY21" fmla="*/ 3747383 h 3899784"/>
                <a:gd name="connsiteX22" fmla="*/ 5474345 w 5517605"/>
                <a:gd name="connsiteY22" fmla="*/ 3742621 h 3899784"/>
                <a:gd name="connsiteX0" fmla="*/ 0 w 5731520"/>
                <a:gd name="connsiteY0" fmla="*/ 0 h 3899784"/>
                <a:gd name="connsiteX1" fmla="*/ 215154 w 5731520"/>
                <a:gd name="connsiteY1" fmla="*/ 504685 h 3899784"/>
                <a:gd name="connsiteX2" fmla="*/ 462104 w 5731520"/>
                <a:gd name="connsiteY2" fmla="*/ 1249456 h 3899784"/>
                <a:gd name="connsiteX3" fmla="*/ 702890 w 5731520"/>
                <a:gd name="connsiteY3" fmla="*/ 1753300 h 3899784"/>
                <a:gd name="connsiteX4" fmla="*/ 957123 w 5731520"/>
                <a:gd name="connsiteY4" fmla="*/ 2149569 h 3899784"/>
                <a:gd name="connsiteX5" fmla="*/ 1200010 w 5731520"/>
                <a:gd name="connsiteY5" fmla="*/ 2530570 h 3899784"/>
                <a:gd name="connsiteX6" fmla="*/ 1447660 w 5731520"/>
                <a:gd name="connsiteY6" fmla="*/ 2930619 h 3899784"/>
                <a:gd name="connsiteX7" fmla="*/ 1716742 w 5731520"/>
                <a:gd name="connsiteY7" fmla="*/ 3047300 h 3899784"/>
                <a:gd name="connsiteX8" fmla="*/ 1966771 w 5731520"/>
                <a:gd name="connsiteY8" fmla="*/ 3285423 h 3899784"/>
                <a:gd name="connsiteX9" fmla="*/ 2235852 w 5731520"/>
                <a:gd name="connsiteY9" fmla="*/ 3459255 h 3899784"/>
                <a:gd name="connsiteX10" fmla="*/ 2512077 w 5731520"/>
                <a:gd name="connsiteY10" fmla="*/ 3406867 h 3899784"/>
                <a:gd name="connsiteX11" fmla="*/ 2766871 w 5731520"/>
                <a:gd name="connsiteY11" fmla="*/ 3440204 h 3899784"/>
                <a:gd name="connsiteX12" fmla="*/ 3055001 w 5731520"/>
                <a:gd name="connsiteY12" fmla="*/ 3511641 h 3899784"/>
                <a:gd name="connsiteX13" fmla="*/ 3326464 w 5731520"/>
                <a:gd name="connsiteY13" fmla="*/ 3580697 h 3899784"/>
                <a:gd name="connsiteX14" fmla="*/ 3569351 w 5731520"/>
                <a:gd name="connsiteY14" fmla="*/ 3583079 h 3899784"/>
                <a:gd name="connsiteX15" fmla="*/ 3843194 w 5731520"/>
                <a:gd name="connsiteY15" fmla="*/ 3756910 h 3899784"/>
                <a:gd name="connsiteX16" fmla="*/ 4131324 w 5731520"/>
                <a:gd name="connsiteY16" fmla="*/ 3778341 h 3899784"/>
                <a:gd name="connsiteX17" fmla="*/ 4398023 w 5731520"/>
                <a:gd name="connsiteY17" fmla="*/ 3821203 h 3899784"/>
                <a:gd name="connsiteX18" fmla="*/ 4662342 w 5731520"/>
                <a:gd name="connsiteY18" fmla="*/ 3742622 h 3899784"/>
                <a:gd name="connsiteX19" fmla="*/ 4936186 w 5731520"/>
                <a:gd name="connsiteY19" fmla="*/ 3899784 h 3899784"/>
                <a:gd name="connsiteX20" fmla="*/ 5214791 w 5731520"/>
                <a:gd name="connsiteY20" fmla="*/ 3752145 h 3899784"/>
                <a:gd name="connsiteX21" fmla="*/ 5474346 w 5731520"/>
                <a:gd name="connsiteY21" fmla="*/ 3747383 h 3899784"/>
                <a:gd name="connsiteX22" fmla="*/ 5731520 w 5731520"/>
                <a:gd name="connsiteY22" fmla="*/ 3747383 h 3899784"/>
                <a:gd name="connsiteX0" fmla="*/ 0 w 5773985"/>
                <a:gd name="connsiteY0" fmla="*/ 0 h 3899784"/>
                <a:gd name="connsiteX1" fmla="*/ 215154 w 5773985"/>
                <a:gd name="connsiteY1" fmla="*/ 504685 h 3899784"/>
                <a:gd name="connsiteX2" fmla="*/ 462104 w 5773985"/>
                <a:gd name="connsiteY2" fmla="*/ 1249456 h 3899784"/>
                <a:gd name="connsiteX3" fmla="*/ 702890 w 5773985"/>
                <a:gd name="connsiteY3" fmla="*/ 1753300 h 3899784"/>
                <a:gd name="connsiteX4" fmla="*/ 957123 w 5773985"/>
                <a:gd name="connsiteY4" fmla="*/ 2149569 h 3899784"/>
                <a:gd name="connsiteX5" fmla="*/ 1200010 w 5773985"/>
                <a:gd name="connsiteY5" fmla="*/ 2530570 h 3899784"/>
                <a:gd name="connsiteX6" fmla="*/ 1447660 w 5773985"/>
                <a:gd name="connsiteY6" fmla="*/ 2930619 h 3899784"/>
                <a:gd name="connsiteX7" fmla="*/ 1716742 w 5773985"/>
                <a:gd name="connsiteY7" fmla="*/ 3047300 h 3899784"/>
                <a:gd name="connsiteX8" fmla="*/ 1966771 w 5773985"/>
                <a:gd name="connsiteY8" fmla="*/ 3285423 h 3899784"/>
                <a:gd name="connsiteX9" fmla="*/ 2235852 w 5773985"/>
                <a:gd name="connsiteY9" fmla="*/ 3459255 h 3899784"/>
                <a:gd name="connsiteX10" fmla="*/ 2512077 w 5773985"/>
                <a:gd name="connsiteY10" fmla="*/ 3406867 h 3899784"/>
                <a:gd name="connsiteX11" fmla="*/ 2766871 w 5773985"/>
                <a:gd name="connsiteY11" fmla="*/ 3440204 h 3899784"/>
                <a:gd name="connsiteX12" fmla="*/ 3055001 w 5773985"/>
                <a:gd name="connsiteY12" fmla="*/ 3511641 h 3899784"/>
                <a:gd name="connsiteX13" fmla="*/ 3326464 w 5773985"/>
                <a:gd name="connsiteY13" fmla="*/ 3580697 h 3899784"/>
                <a:gd name="connsiteX14" fmla="*/ 3569351 w 5773985"/>
                <a:gd name="connsiteY14" fmla="*/ 3583079 h 3899784"/>
                <a:gd name="connsiteX15" fmla="*/ 3843194 w 5773985"/>
                <a:gd name="connsiteY15" fmla="*/ 3756910 h 3899784"/>
                <a:gd name="connsiteX16" fmla="*/ 4131324 w 5773985"/>
                <a:gd name="connsiteY16" fmla="*/ 3778341 h 3899784"/>
                <a:gd name="connsiteX17" fmla="*/ 4398023 w 5773985"/>
                <a:gd name="connsiteY17" fmla="*/ 3821203 h 3899784"/>
                <a:gd name="connsiteX18" fmla="*/ 4662342 w 5773985"/>
                <a:gd name="connsiteY18" fmla="*/ 3742622 h 3899784"/>
                <a:gd name="connsiteX19" fmla="*/ 4936186 w 5773985"/>
                <a:gd name="connsiteY19" fmla="*/ 3899784 h 3899784"/>
                <a:gd name="connsiteX20" fmla="*/ 5214791 w 5773985"/>
                <a:gd name="connsiteY20" fmla="*/ 3752145 h 3899784"/>
                <a:gd name="connsiteX21" fmla="*/ 5474346 w 5773985"/>
                <a:gd name="connsiteY21" fmla="*/ 3747383 h 3899784"/>
                <a:gd name="connsiteX22" fmla="*/ 5731520 w 5773985"/>
                <a:gd name="connsiteY22" fmla="*/ 3747383 h 3899784"/>
                <a:gd name="connsiteX23" fmla="*/ 5729138 w 5773985"/>
                <a:gd name="connsiteY23" fmla="*/ 3749764 h 3899784"/>
                <a:gd name="connsiteX0" fmla="*/ 0 w 5974902"/>
                <a:gd name="connsiteY0" fmla="*/ 0 h 3899784"/>
                <a:gd name="connsiteX1" fmla="*/ 215154 w 5974902"/>
                <a:gd name="connsiteY1" fmla="*/ 504685 h 3899784"/>
                <a:gd name="connsiteX2" fmla="*/ 462104 w 5974902"/>
                <a:gd name="connsiteY2" fmla="*/ 1249456 h 3899784"/>
                <a:gd name="connsiteX3" fmla="*/ 702890 w 5974902"/>
                <a:gd name="connsiteY3" fmla="*/ 1753300 h 3899784"/>
                <a:gd name="connsiteX4" fmla="*/ 957123 w 5974902"/>
                <a:gd name="connsiteY4" fmla="*/ 2149569 h 3899784"/>
                <a:gd name="connsiteX5" fmla="*/ 1200010 w 5974902"/>
                <a:gd name="connsiteY5" fmla="*/ 2530570 h 3899784"/>
                <a:gd name="connsiteX6" fmla="*/ 1447660 w 5974902"/>
                <a:gd name="connsiteY6" fmla="*/ 2930619 h 3899784"/>
                <a:gd name="connsiteX7" fmla="*/ 1716742 w 5974902"/>
                <a:gd name="connsiteY7" fmla="*/ 3047300 h 3899784"/>
                <a:gd name="connsiteX8" fmla="*/ 1966771 w 5974902"/>
                <a:gd name="connsiteY8" fmla="*/ 3285423 h 3899784"/>
                <a:gd name="connsiteX9" fmla="*/ 2235852 w 5974902"/>
                <a:gd name="connsiteY9" fmla="*/ 3459255 h 3899784"/>
                <a:gd name="connsiteX10" fmla="*/ 2512077 w 5974902"/>
                <a:gd name="connsiteY10" fmla="*/ 3406867 h 3899784"/>
                <a:gd name="connsiteX11" fmla="*/ 2766871 w 5974902"/>
                <a:gd name="connsiteY11" fmla="*/ 3440204 h 3899784"/>
                <a:gd name="connsiteX12" fmla="*/ 3055001 w 5974902"/>
                <a:gd name="connsiteY12" fmla="*/ 3511641 h 3899784"/>
                <a:gd name="connsiteX13" fmla="*/ 3326464 w 5974902"/>
                <a:gd name="connsiteY13" fmla="*/ 3580697 h 3899784"/>
                <a:gd name="connsiteX14" fmla="*/ 3569351 w 5974902"/>
                <a:gd name="connsiteY14" fmla="*/ 3583079 h 3899784"/>
                <a:gd name="connsiteX15" fmla="*/ 3843194 w 5974902"/>
                <a:gd name="connsiteY15" fmla="*/ 3756910 h 3899784"/>
                <a:gd name="connsiteX16" fmla="*/ 4131324 w 5974902"/>
                <a:gd name="connsiteY16" fmla="*/ 3778341 h 3899784"/>
                <a:gd name="connsiteX17" fmla="*/ 4398023 w 5974902"/>
                <a:gd name="connsiteY17" fmla="*/ 3821203 h 3899784"/>
                <a:gd name="connsiteX18" fmla="*/ 4662342 w 5974902"/>
                <a:gd name="connsiteY18" fmla="*/ 3742622 h 3899784"/>
                <a:gd name="connsiteX19" fmla="*/ 4936186 w 5974902"/>
                <a:gd name="connsiteY19" fmla="*/ 3899784 h 3899784"/>
                <a:gd name="connsiteX20" fmla="*/ 5214791 w 5974902"/>
                <a:gd name="connsiteY20" fmla="*/ 3752145 h 3899784"/>
                <a:gd name="connsiteX21" fmla="*/ 5474346 w 5974902"/>
                <a:gd name="connsiteY21" fmla="*/ 3747383 h 3899784"/>
                <a:gd name="connsiteX22" fmla="*/ 5731520 w 5974902"/>
                <a:gd name="connsiteY22" fmla="*/ 3747383 h 3899784"/>
                <a:gd name="connsiteX23" fmla="*/ 5974406 w 5974902"/>
                <a:gd name="connsiteY23" fmla="*/ 3592602 h 3899784"/>
                <a:gd name="connsiteX0" fmla="*/ 0 w 5974902"/>
                <a:gd name="connsiteY0" fmla="*/ 0 h 3899784"/>
                <a:gd name="connsiteX1" fmla="*/ 215154 w 5974902"/>
                <a:gd name="connsiteY1" fmla="*/ 504685 h 3899784"/>
                <a:gd name="connsiteX2" fmla="*/ 462104 w 5974902"/>
                <a:gd name="connsiteY2" fmla="*/ 1249456 h 3899784"/>
                <a:gd name="connsiteX3" fmla="*/ 702890 w 5974902"/>
                <a:gd name="connsiteY3" fmla="*/ 1753300 h 3899784"/>
                <a:gd name="connsiteX4" fmla="*/ 957123 w 5974902"/>
                <a:gd name="connsiteY4" fmla="*/ 2149569 h 3899784"/>
                <a:gd name="connsiteX5" fmla="*/ 1200010 w 5974902"/>
                <a:gd name="connsiteY5" fmla="*/ 2530570 h 3899784"/>
                <a:gd name="connsiteX6" fmla="*/ 1447660 w 5974902"/>
                <a:gd name="connsiteY6" fmla="*/ 2930619 h 3899784"/>
                <a:gd name="connsiteX7" fmla="*/ 1716742 w 5974902"/>
                <a:gd name="connsiteY7" fmla="*/ 3047300 h 3899784"/>
                <a:gd name="connsiteX8" fmla="*/ 1966771 w 5974902"/>
                <a:gd name="connsiteY8" fmla="*/ 3285423 h 3899784"/>
                <a:gd name="connsiteX9" fmla="*/ 2235852 w 5974902"/>
                <a:gd name="connsiteY9" fmla="*/ 3459255 h 3899784"/>
                <a:gd name="connsiteX10" fmla="*/ 2512077 w 5974902"/>
                <a:gd name="connsiteY10" fmla="*/ 3406867 h 3899784"/>
                <a:gd name="connsiteX11" fmla="*/ 2766871 w 5974902"/>
                <a:gd name="connsiteY11" fmla="*/ 3440204 h 3899784"/>
                <a:gd name="connsiteX12" fmla="*/ 3055001 w 5974902"/>
                <a:gd name="connsiteY12" fmla="*/ 3511641 h 3899784"/>
                <a:gd name="connsiteX13" fmla="*/ 3326464 w 5974902"/>
                <a:gd name="connsiteY13" fmla="*/ 3580697 h 3899784"/>
                <a:gd name="connsiteX14" fmla="*/ 3569351 w 5974902"/>
                <a:gd name="connsiteY14" fmla="*/ 3583079 h 3899784"/>
                <a:gd name="connsiteX15" fmla="*/ 3843194 w 5974902"/>
                <a:gd name="connsiteY15" fmla="*/ 3756910 h 3899784"/>
                <a:gd name="connsiteX16" fmla="*/ 4131324 w 5974902"/>
                <a:gd name="connsiteY16" fmla="*/ 3778341 h 3899784"/>
                <a:gd name="connsiteX17" fmla="*/ 4398023 w 5974902"/>
                <a:gd name="connsiteY17" fmla="*/ 3821203 h 3899784"/>
                <a:gd name="connsiteX18" fmla="*/ 4662342 w 5974902"/>
                <a:gd name="connsiteY18" fmla="*/ 3742622 h 3899784"/>
                <a:gd name="connsiteX19" fmla="*/ 4936186 w 5974902"/>
                <a:gd name="connsiteY19" fmla="*/ 3899784 h 3899784"/>
                <a:gd name="connsiteX20" fmla="*/ 5214791 w 5974902"/>
                <a:gd name="connsiteY20" fmla="*/ 3752145 h 3899784"/>
                <a:gd name="connsiteX21" fmla="*/ 5474346 w 5974902"/>
                <a:gd name="connsiteY21" fmla="*/ 3747383 h 3899784"/>
                <a:gd name="connsiteX22" fmla="*/ 5731520 w 5974902"/>
                <a:gd name="connsiteY22" fmla="*/ 3747383 h 3899784"/>
                <a:gd name="connsiteX23" fmla="*/ 5974406 w 5974902"/>
                <a:gd name="connsiteY23" fmla="*/ 3592602 h 3899784"/>
                <a:gd name="connsiteX0" fmla="*/ 0 w 6015284"/>
                <a:gd name="connsiteY0" fmla="*/ 0 h 3899784"/>
                <a:gd name="connsiteX1" fmla="*/ 215154 w 6015284"/>
                <a:gd name="connsiteY1" fmla="*/ 504685 h 3899784"/>
                <a:gd name="connsiteX2" fmla="*/ 462104 w 6015284"/>
                <a:gd name="connsiteY2" fmla="*/ 1249456 h 3899784"/>
                <a:gd name="connsiteX3" fmla="*/ 702890 w 6015284"/>
                <a:gd name="connsiteY3" fmla="*/ 1753300 h 3899784"/>
                <a:gd name="connsiteX4" fmla="*/ 957123 w 6015284"/>
                <a:gd name="connsiteY4" fmla="*/ 2149569 h 3899784"/>
                <a:gd name="connsiteX5" fmla="*/ 1200010 w 6015284"/>
                <a:gd name="connsiteY5" fmla="*/ 2530570 h 3899784"/>
                <a:gd name="connsiteX6" fmla="*/ 1447660 w 6015284"/>
                <a:gd name="connsiteY6" fmla="*/ 2930619 h 3899784"/>
                <a:gd name="connsiteX7" fmla="*/ 1716742 w 6015284"/>
                <a:gd name="connsiteY7" fmla="*/ 3047300 h 3899784"/>
                <a:gd name="connsiteX8" fmla="*/ 1966771 w 6015284"/>
                <a:gd name="connsiteY8" fmla="*/ 3285423 h 3899784"/>
                <a:gd name="connsiteX9" fmla="*/ 2235852 w 6015284"/>
                <a:gd name="connsiteY9" fmla="*/ 3459255 h 3899784"/>
                <a:gd name="connsiteX10" fmla="*/ 2512077 w 6015284"/>
                <a:gd name="connsiteY10" fmla="*/ 3406867 h 3899784"/>
                <a:gd name="connsiteX11" fmla="*/ 2766871 w 6015284"/>
                <a:gd name="connsiteY11" fmla="*/ 3440204 h 3899784"/>
                <a:gd name="connsiteX12" fmla="*/ 3055001 w 6015284"/>
                <a:gd name="connsiteY12" fmla="*/ 3511641 h 3899784"/>
                <a:gd name="connsiteX13" fmla="*/ 3326464 w 6015284"/>
                <a:gd name="connsiteY13" fmla="*/ 3580697 h 3899784"/>
                <a:gd name="connsiteX14" fmla="*/ 3569351 w 6015284"/>
                <a:gd name="connsiteY14" fmla="*/ 3583079 h 3899784"/>
                <a:gd name="connsiteX15" fmla="*/ 3843194 w 6015284"/>
                <a:gd name="connsiteY15" fmla="*/ 3756910 h 3899784"/>
                <a:gd name="connsiteX16" fmla="*/ 4131324 w 6015284"/>
                <a:gd name="connsiteY16" fmla="*/ 3778341 h 3899784"/>
                <a:gd name="connsiteX17" fmla="*/ 4398023 w 6015284"/>
                <a:gd name="connsiteY17" fmla="*/ 3821203 h 3899784"/>
                <a:gd name="connsiteX18" fmla="*/ 4662342 w 6015284"/>
                <a:gd name="connsiteY18" fmla="*/ 3742622 h 3899784"/>
                <a:gd name="connsiteX19" fmla="*/ 4936186 w 6015284"/>
                <a:gd name="connsiteY19" fmla="*/ 3899784 h 3899784"/>
                <a:gd name="connsiteX20" fmla="*/ 5214791 w 6015284"/>
                <a:gd name="connsiteY20" fmla="*/ 3752145 h 3899784"/>
                <a:gd name="connsiteX21" fmla="*/ 5474346 w 6015284"/>
                <a:gd name="connsiteY21" fmla="*/ 3747383 h 3899784"/>
                <a:gd name="connsiteX22" fmla="*/ 5731520 w 6015284"/>
                <a:gd name="connsiteY22" fmla="*/ 3747383 h 3899784"/>
                <a:gd name="connsiteX23" fmla="*/ 5974406 w 6015284"/>
                <a:gd name="connsiteY23" fmla="*/ 3592602 h 3899784"/>
                <a:gd name="connsiteX24" fmla="*/ 5976787 w 6015284"/>
                <a:gd name="connsiteY24" fmla="*/ 3592602 h 3899784"/>
                <a:gd name="connsiteX0" fmla="*/ 0 w 6233962"/>
                <a:gd name="connsiteY0" fmla="*/ 0 h 3899784"/>
                <a:gd name="connsiteX1" fmla="*/ 215154 w 6233962"/>
                <a:gd name="connsiteY1" fmla="*/ 504685 h 3899784"/>
                <a:gd name="connsiteX2" fmla="*/ 462104 w 6233962"/>
                <a:gd name="connsiteY2" fmla="*/ 1249456 h 3899784"/>
                <a:gd name="connsiteX3" fmla="*/ 702890 w 6233962"/>
                <a:gd name="connsiteY3" fmla="*/ 1753300 h 3899784"/>
                <a:gd name="connsiteX4" fmla="*/ 957123 w 6233962"/>
                <a:gd name="connsiteY4" fmla="*/ 2149569 h 3899784"/>
                <a:gd name="connsiteX5" fmla="*/ 1200010 w 6233962"/>
                <a:gd name="connsiteY5" fmla="*/ 2530570 h 3899784"/>
                <a:gd name="connsiteX6" fmla="*/ 1447660 w 6233962"/>
                <a:gd name="connsiteY6" fmla="*/ 2930619 h 3899784"/>
                <a:gd name="connsiteX7" fmla="*/ 1716742 w 6233962"/>
                <a:gd name="connsiteY7" fmla="*/ 3047300 h 3899784"/>
                <a:gd name="connsiteX8" fmla="*/ 1966771 w 6233962"/>
                <a:gd name="connsiteY8" fmla="*/ 3285423 h 3899784"/>
                <a:gd name="connsiteX9" fmla="*/ 2235852 w 6233962"/>
                <a:gd name="connsiteY9" fmla="*/ 3459255 h 3899784"/>
                <a:gd name="connsiteX10" fmla="*/ 2512077 w 6233962"/>
                <a:gd name="connsiteY10" fmla="*/ 3406867 h 3899784"/>
                <a:gd name="connsiteX11" fmla="*/ 2766871 w 6233962"/>
                <a:gd name="connsiteY11" fmla="*/ 3440204 h 3899784"/>
                <a:gd name="connsiteX12" fmla="*/ 3055001 w 6233962"/>
                <a:gd name="connsiteY12" fmla="*/ 3511641 h 3899784"/>
                <a:gd name="connsiteX13" fmla="*/ 3326464 w 6233962"/>
                <a:gd name="connsiteY13" fmla="*/ 3580697 h 3899784"/>
                <a:gd name="connsiteX14" fmla="*/ 3569351 w 6233962"/>
                <a:gd name="connsiteY14" fmla="*/ 3583079 h 3899784"/>
                <a:gd name="connsiteX15" fmla="*/ 3843194 w 6233962"/>
                <a:gd name="connsiteY15" fmla="*/ 3756910 h 3899784"/>
                <a:gd name="connsiteX16" fmla="*/ 4131324 w 6233962"/>
                <a:gd name="connsiteY16" fmla="*/ 3778341 h 3899784"/>
                <a:gd name="connsiteX17" fmla="*/ 4398023 w 6233962"/>
                <a:gd name="connsiteY17" fmla="*/ 3821203 h 3899784"/>
                <a:gd name="connsiteX18" fmla="*/ 4662342 w 6233962"/>
                <a:gd name="connsiteY18" fmla="*/ 3742622 h 3899784"/>
                <a:gd name="connsiteX19" fmla="*/ 4936186 w 6233962"/>
                <a:gd name="connsiteY19" fmla="*/ 3899784 h 3899784"/>
                <a:gd name="connsiteX20" fmla="*/ 5214791 w 6233962"/>
                <a:gd name="connsiteY20" fmla="*/ 3752145 h 3899784"/>
                <a:gd name="connsiteX21" fmla="*/ 5474346 w 6233962"/>
                <a:gd name="connsiteY21" fmla="*/ 3747383 h 3899784"/>
                <a:gd name="connsiteX22" fmla="*/ 5731520 w 6233962"/>
                <a:gd name="connsiteY22" fmla="*/ 3747383 h 3899784"/>
                <a:gd name="connsiteX23" fmla="*/ 5974406 w 6233962"/>
                <a:gd name="connsiteY23" fmla="*/ 3592602 h 3899784"/>
                <a:gd name="connsiteX24" fmla="*/ 6233962 w 6233962"/>
                <a:gd name="connsiteY24" fmla="*/ 3487827 h 3899784"/>
                <a:gd name="connsiteX0" fmla="*/ 0 w 6233962"/>
                <a:gd name="connsiteY0" fmla="*/ 0 h 3899784"/>
                <a:gd name="connsiteX1" fmla="*/ 215154 w 6233962"/>
                <a:gd name="connsiteY1" fmla="*/ 504685 h 3899784"/>
                <a:gd name="connsiteX2" fmla="*/ 462104 w 6233962"/>
                <a:gd name="connsiteY2" fmla="*/ 1249456 h 3899784"/>
                <a:gd name="connsiteX3" fmla="*/ 702890 w 6233962"/>
                <a:gd name="connsiteY3" fmla="*/ 1753300 h 3899784"/>
                <a:gd name="connsiteX4" fmla="*/ 957123 w 6233962"/>
                <a:gd name="connsiteY4" fmla="*/ 2149569 h 3899784"/>
                <a:gd name="connsiteX5" fmla="*/ 1200010 w 6233962"/>
                <a:gd name="connsiteY5" fmla="*/ 2530570 h 3899784"/>
                <a:gd name="connsiteX6" fmla="*/ 1447660 w 6233962"/>
                <a:gd name="connsiteY6" fmla="*/ 2930619 h 3899784"/>
                <a:gd name="connsiteX7" fmla="*/ 1716742 w 6233962"/>
                <a:gd name="connsiteY7" fmla="*/ 3047300 h 3899784"/>
                <a:gd name="connsiteX8" fmla="*/ 1966771 w 6233962"/>
                <a:gd name="connsiteY8" fmla="*/ 3285423 h 3899784"/>
                <a:gd name="connsiteX9" fmla="*/ 2235852 w 6233962"/>
                <a:gd name="connsiteY9" fmla="*/ 3459255 h 3899784"/>
                <a:gd name="connsiteX10" fmla="*/ 2512077 w 6233962"/>
                <a:gd name="connsiteY10" fmla="*/ 3406867 h 3899784"/>
                <a:gd name="connsiteX11" fmla="*/ 2766871 w 6233962"/>
                <a:gd name="connsiteY11" fmla="*/ 3440204 h 3899784"/>
                <a:gd name="connsiteX12" fmla="*/ 3055001 w 6233962"/>
                <a:gd name="connsiteY12" fmla="*/ 3511641 h 3899784"/>
                <a:gd name="connsiteX13" fmla="*/ 3326464 w 6233962"/>
                <a:gd name="connsiteY13" fmla="*/ 3580697 h 3899784"/>
                <a:gd name="connsiteX14" fmla="*/ 3569351 w 6233962"/>
                <a:gd name="connsiteY14" fmla="*/ 3583079 h 3899784"/>
                <a:gd name="connsiteX15" fmla="*/ 3843194 w 6233962"/>
                <a:gd name="connsiteY15" fmla="*/ 3756910 h 3899784"/>
                <a:gd name="connsiteX16" fmla="*/ 4131324 w 6233962"/>
                <a:gd name="connsiteY16" fmla="*/ 3778341 h 3899784"/>
                <a:gd name="connsiteX17" fmla="*/ 4398023 w 6233962"/>
                <a:gd name="connsiteY17" fmla="*/ 3821203 h 3899784"/>
                <a:gd name="connsiteX18" fmla="*/ 4662342 w 6233962"/>
                <a:gd name="connsiteY18" fmla="*/ 3742622 h 3899784"/>
                <a:gd name="connsiteX19" fmla="*/ 4936186 w 6233962"/>
                <a:gd name="connsiteY19" fmla="*/ 3899784 h 3899784"/>
                <a:gd name="connsiteX20" fmla="*/ 5214791 w 6233962"/>
                <a:gd name="connsiteY20" fmla="*/ 3752145 h 3899784"/>
                <a:gd name="connsiteX21" fmla="*/ 5474346 w 6233962"/>
                <a:gd name="connsiteY21" fmla="*/ 3747383 h 3899784"/>
                <a:gd name="connsiteX22" fmla="*/ 5731520 w 6233962"/>
                <a:gd name="connsiteY22" fmla="*/ 3747383 h 3899784"/>
                <a:gd name="connsiteX23" fmla="*/ 5974406 w 6233962"/>
                <a:gd name="connsiteY23" fmla="*/ 3592602 h 3899784"/>
                <a:gd name="connsiteX24" fmla="*/ 6233962 w 6233962"/>
                <a:gd name="connsiteY24" fmla="*/ 3487827 h 3899784"/>
                <a:gd name="connsiteX0" fmla="*/ 0 w 6276428"/>
                <a:gd name="connsiteY0" fmla="*/ 0 h 3899784"/>
                <a:gd name="connsiteX1" fmla="*/ 215154 w 6276428"/>
                <a:gd name="connsiteY1" fmla="*/ 504685 h 3899784"/>
                <a:gd name="connsiteX2" fmla="*/ 462104 w 6276428"/>
                <a:gd name="connsiteY2" fmla="*/ 1249456 h 3899784"/>
                <a:gd name="connsiteX3" fmla="*/ 702890 w 6276428"/>
                <a:gd name="connsiteY3" fmla="*/ 1753300 h 3899784"/>
                <a:gd name="connsiteX4" fmla="*/ 957123 w 6276428"/>
                <a:gd name="connsiteY4" fmla="*/ 2149569 h 3899784"/>
                <a:gd name="connsiteX5" fmla="*/ 1200010 w 6276428"/>
                <a:gd name="connsiteY5" fmla="*/ 2530570 h 3899784"/>
                <a:gd name="connsiteX6" fmla="*/ 1447660 w 6276428"/>
                <a:gd name="connsiteY6" fmla="*/ 2930619 h 3899784"/>
                <a:gd name="connsiteX7" fmla="*/ 1716742 w 6276428"/>
                <a:gd name="connsiteY7" fmla="*/ 3047300 h 3899784"/>
                <a:gd name="connsiteX8" fmla="*/ 1966771 w 6276428"/>
                <a:gd name="connsiteY8" fmla="*/ 3285423 h 3899784"/>
                <a:gd name="connsiteX9" fmla="*/ 2235852 w 6276428"/>
                <a:gd name="connsiteY9" fmla="*/ 3459255 h 3899784"/>
                <a:gd name="connsiteX10" fmla="*/ 2512077 w 6276428"/>
                <a:gd name="connsiteY10" fmla="*/ 3406867 h 3899784"/>
                <a:gd name="connsiteX11" fmla="*/ 2766871 w 6276428"/>
                <a:gd name="connsiteY11" fmla="*/ 3440204 h 3899784"/>
                <a:gd name="connsiteX12" fmla="*/ 3055001 w 6276428"/>
                <a:gd name="connsiteY12" fmla="*/ 3511641 h 3899784"/>
                <a:gd name="connsiteX13" fmla="*/ 3326464 w 6276428"/>
                <a:gd name="connsiteY13" fmla="*/ 3580697 h 3899784"/>
                <a:gd name="connsiteX14" fmla="*/ 3569351 w 6276428"/>
                <a:gd name="connsiteY14" fmla="*/ 3583079 h 3899784"/>
                <a:gd name="connsiteX15" fmla="*/ 3843194 w 6276428"/>
                <a:gd name="connsiteY15" fmla="*/ 3756910 h 3899784"/>
                <a:gd name="connsiteX16" fmla="*/ 4131324 w 6276428"/>
                <a:gd name="connsiteY16" fmla="*/ 3778341 h 3899784"/>
                <a:gd name="connsiteX17" fmla="*/ 4398023 w 6276428"/>
                <a:gd name="connsiteY17" fmla="*/ 3821203 h 3899784"/>
                <a:gd name="connsiteX18" fmla="*/ 4662342 w 6276428"/>
                <a:gd name="connsiteY18" fmla="*/ 3742622 h 3899784"/>
                <a:gd name="connsiteX19" fmla="*/ 4936186 w 6276428"/>
                <a:gd name="connsiteY19" fmla="*/ 3899784 h 3899784"/>
                <a:gd name="connsiteX20" fmla="*/ 5214791 w 6276428"/>
                <a:gd name="connsiteY20" fmla="*/ 3752145 h 3899784"/>
                <a:gd name="connsiteX21" fmla="*/ 5474346 w 6276428"/>
                <a:gd name="connsiteY21" fmla="*/ 3747383 h 3899784"/>
                <a:gd name="connsiteX22" fmla="*/ 5731520 w 6276428"/>
                <a:gd name="connsiteY22" fmla="*/ 3747383 h 3899784"/>
                <a:gd name="connsiteX23" fmla="*/ 5974406 w 6276428"/>
                <a:gd name="connsiteY23" fmla="*/ 3592602 h 3899784"/>
                <a:gd name="connsiteX24" fmla="*/ 6233962 w 6276428"/>
                <a:gd name="connsiteY24" fmla="*/ 3487827 h 3899784"/>
                <a:gd name="connsiteX25" fmla="*/ 6229200 w 6276428"/>
                <a:gd name="connsiteY25" fmla="*/ 3490208 h 3899784"/>
                <a:gd name="connsiteX0" fmla="*/ 0 w 6465936"/>
                <a:gd name="connsiteY0" fmla="*/ 0 h 3899784"/>
                <a:gd name="connsiteX1" fmla="*/ 215154 w 6465936"/>
                <a:gd name="connsiteY1" fmla="*/ 504685 h 3899784"/>
                <a:gd name="connsiteX2" fmla="*/ 462104 w 6465936"/>
                <a:gd name="connsiteY2" fmla="*/ 1249456 h 3899784"/>
                <a:gd name="connsiteX3" fmla="*/ 702890 w 6465936"/>
                <a:gd name="connsiteY3" fmla="*/ 1753300 h 3899784"/>
                <a:gd name="connsiteX4" fmla="*/ 957123 w 6465936"/>
                <a:gd name="connsiteY4" fmla="*/ 2149569 h 3899784"/>
                <a:gd name="connsiteX5" fmla="*/ 1200010 w 6465936"/>
                <a:gd name="connsiteY5" fmla="*/ 2530570 h 3899784"/>
                <a:gd name="connsiteX6" fmla="*/ 1447660 w 6465936"/>
                <a:gd name="connsiteY6" fmla="*/ 2930619 h 3899784"/>
                <a:gd name="connsiteX7" fmla="*/ 1716742 w 6465936"/>
                <a:gd name="connsiteY7" fmla="*/ 3047300 h 3899784"/>
                <a:gd name="connsiteX8" fmla="*/ 1966771 w 6465936"/>
                <a:gd name="connsiteY8" fmla="*/ 3285423 h 3899784"/>
                <a:gd name="connsiteX9" fmla="*/ 2235852 w 6465936"/>
                <a:gd name="connsiteY9" fmla="*/ 3459255 h 3899784"/>
                <a:gd name="connsiteX10" fmla="*/ 2512077 w 6465936"/>
                <a:gd name="connsiteY10" fmla="*/ 3406867 h 3899784"/>
                <a:gd name="connsiteX11" fmla="*/ 2766871 w 6465936"/>
                <a:gd name="connsiteY11" fmla="*/ 3440204 h 3899784"/>
                <a:gd name="connsiteX12" fmla="*/ 3055001 w 6465936"/>
                <a:gd name="connsiteY12" fmla="*/ 3511641 h 3899784"/>
                <a:gd name="connsiteX13" fmla="*/ 3326464 w 6465936"/>
                <a:gd name="connsiteY13" fmla="*/ 3580697 h 3899784"/>
                <a:gd name="connsiteX14" fmla="*/ 3569351 w 6465936"/>
                <a:gd name="connsiteY14" fmla="*/ 3583079 h 3899784"/>
                <a:gd name="connsiteX15" fmla="*/ 3843194 w 6465936"/>
                <a:gd name="connsiteY15" fmla="*/ 3756910 h 3899784"/>
                <a:gd name="connsiteX16" fmla="*/ 4131324 w 6465936"/>
                <a:gd name="connsiteY16" fmla="*/ 3778341 h 3899784"/>
                <a:gd name="connsiteX17" fmla="*/ 4398023 w 6465936"/>
                <a:gd name="connsiteY17" fmla="*/ 3821203 h 3899784"/>
                <a:gd name="connsiteX18" fmla="*/ 4662342 w 6465936"/>
                <a:gd name="connsiteY18" fmla="*/ 3742622 h 3899784"/>
                <a:gd name="connsiteX19" fmla="*/ 4936186 w 6465936"/>
                <a:gd name="connsiteY19" fmla="*/ 3899784 h 3899784"/>
                <a:gd name="connsiteX20" fmla="*/ 5214791 w 6465936"/>
                <a:gd name="connsiteY20" fmla="*/ 3752145 h 3899784"/>
                <a:gd name="connsiteX21" fmla="*/ 5474346 w 6465936"/>
                <a:gd name="connsiteY21" fmla="*/ 3747383 h 3899784"/>
                <a:gd name="connsiteX22" fmla="*/ 5731520 w 6465936"/>
                <a:gd name="connsiteY22" fmla="*/ 3747383 h 3899784"/>
                <a:gd name="connsiteX23" fmla="*/ 5974406 w 6465936"/>
                <a:gd name="connsiteY23" fmla="*/ 3592602 h 3899784"/>
                <a:gd name="connsiteX24" fmla="*/ 6233962 w 6465936"/>
                <a:gd name="connsiteY24" fmla="*/ 3487827 h 3899784"/>
                <a:gd name="connsiteX25" fmla="*/ 6464944 w 6465936"/>
                <a:gd name="connsiteY25" fmla="*/ 3411627 h 3899784"/>
                <a:gd name="connsiteX0" fmla="*/ 0 w 6503441"/>
                <a:gd name="connsiteY0" fmla="*/ 0 h 3899784"/>
                <a:gd name="connsiteX1" fmla="*/ 215154 w 6503441"/>
                <a:gd name="connsiteY1" fmla="*/ 504685 h 3899784"/>
                <a:gd name="connsiteX2" fmla="*/ 462104 w 6503441"/>
                <a:gd name="connsiteY2" fmla="*/ 1249456 h 3899784"/>
                <a:gd name="connsiteX3" fmla="*/ 702890 w 6503441"/>
                <a:gd name="connsiteY3" fmla="*/ 1753300 h 3899784"/>
                <a:gd name="connsiteX4" fmla="*/ 957123 w 6503441"/>
                <a:gd name="connsiteY4" fmla="*/ 2149569 h 3899784"/>
                <a:gd name="connsiteX5" fmla="*/ 1200010 w 6503441"/>
                <a:gd name="connsiteY5" fmla="*/ 2530570 h 3899784"/>
                <a:gd name="connsiteX6" fmla="*/ 1447660 w 6503441"/>
                <a:gd name="connsiteY6" fmla="*/ 2930619 h 3899784"/>
                <a:gd name="connsiteX7" fmla="*/ 1716742 w 6503441"/>
                <a:gd name="connsiteY7" fmla="*/ 3047300 h 3899784"/>
                <a:gd name="connsiteX8" fmla="*/ 1966771 w 6503441"/>
                <a:gd name="connsiteY8" fmla="*/ 3285423 h 3899784"/>
                <a:gd name="connsiteX9" fmla="*/ 2235852 w 6503441"/>
                <a:gd name="connsiteY9" fmla="*/ 3459255 h 3899784"/>
                <a:gd name="connsiteX10" fmla="*/ 2512077 w 6503441"/>
                <a:gd name="connsiteY10" fmla="*/ 3406867 h 3899784"/>
                <a:gd name="connsiteX11" fmla="*/ 2766871 w 6503441"/>
                <a:gd name="connsiteY11" fmla="*/ 3440204 h 3899784"/>
                <a:gd name="connsiteX12" fmla="*/ 3055001 w 6503441"/>
                <a:gd name="connsiteY12" fmla="*/ 3511641 h 3899784"/>
                <a:gd name="connsiteX13" fmla="*/ 3326464 w 6503441"/>
                <a:gd name="connsiteY13" fmla="*/ 3580697 h 3899784"/>
                <a:gd name="connsiteX14" fmla="*/ 3569351 w 6503441"/>
                <a:gd name="connsiteY14" fmla="*/ 3583079 h 3899784"/>
                <a:gd name="connsiteX15" fmla="*/ 3843194 w 6503441"/>
                <a:gd name="connsiteY15" fmla="*/ 3756910 h 3899784"/>
                <a:gd name="connsiteX16" fmla="*/ 4131324 w 6503441"/>
                <a:gd name="connsiteY16" fmla="*/ 3778341 h 3899784"/>
                <a:gd name="connsiteX17" fmla="*/ 4398023 w 6503441"/>
                <a:gd name="connsiteY17" fmla="*/ 3821203 h 3899784"/>
                <a:gd name="connsiteX18" fmla="*/ 4662342 w 6503441"/>
                <a:gd name="connsiteY18" fmla="*/ 3742622 h 3899784"/>
                <a:gd name="connsiteX19" fmla="*/ 4936186 w 6503441"/>
                <a:gd name="connsiteY19" fmla="*/ 3899784 h 3899784"/>
                <a:gd name="connsiteX20" fmla="*/ 5214791 w 6503441"/>
                <a:gd name="connsiteY20" fmla="*/ 3752145 h 3899784"/>
                <a:gd name="connsiteX21" fmla="*/ 5474346 w 6503441"/>
                <a:gd name="connsiteY21" fmla="*/ 3747383 h 3899784"/>
                <a:gd name="connsiteX22" fmla="*/ 5731520 w 6503441"/>
                <a:gd name="connsiteY22" fmla="*/ 3747383 h 3899784"/>
                <a:gd name="connsiteX23" fmla="*/ 5974406 w 6503441"/>
                <a:gd name="connsiteY23" fmla="*/ 3592602 h 3899784"/>
                <a:gd name="connsiteX24" fmla="*/ 6233962 w 6503441"/>
                <a:gd name="connsiteY24" fmla="*/ 3487827 h 3899784"/>
                <a:gd name="connsiteX25" fmla="*/ 6464944 w 6503441"/>
                <a:gd name="connsiteY25" fmla="*/ 3411627 h 3899784"/>
                <a:gd name="connsiteX26" fmla="*/ 6464943 w 6503441"/>
                <a:gd name="connsiteY26" fmla="*/ 3414008 h 3899784"/>
                <a:gd name="connsiteX0" fmla="*/ 0 w 6695924"/>
                <a:gd name="connsiteY0" fmla="*/ 0 h 3899784"/>
                <a:gd name="connsiteX1" fmla="*/ 215154 w 6695924"/>
                <a:gd name="connsiteY1" fmla="*/ 504685 h 3899784"/>
                <a:gd name="connsiteX2" fmla="*/ 462104 w 6695924"/>
                <a:gd name="connsiteY2" fmla="*/ 1249456 h 3899784"/>
                <a:gd name="connsiteX3" fmla="*/ 702890 w 6695924"/>
                <a:gd name="connsiteY3" fmla="*/ 1753300 h 3899784"/>
                <a:gd name="connsiteX4" fmla="*/ 957123 w 6695924"/>
                <a:gd name="connsiteY4" fmla="*/ 2149569 h 3899784"/>
                <a:gd name="connsiteX5" fmla="*/ 1200010 w 6695924"/>
                <a:gd name="connsiteY5" fmla="*/ 2530570 h 3899784"/>
                <a:gd name="connsiteX6" fmla="*/ 1447660 w 6695924"/>
                <a:gd name="connsiteY6" fmla="*/ 2930619 h 3899784"/>
                <a:gd name="connsiteX7" fmla="*/ 1716742 w 6695924"/>
                <a:gd name="connsiteY7" fmla="*/ 3047300 h 3899784"/>
                <a:gd name="connsiteX8" fmla="*/ 1966771 w 6695924"/>
                <a:gd name="connsiteY8" fmla="*/ 3285423 h 3899784"/>
                <a:gd name="connsiteX9" fmla="*/ 2235852 w 6695924"/>
                <a:gd name="connsiteY9" fmla="*/ 3459255 h 3899784"/>
                <a:gd name="connsiteX10" fmla="*/ 2512077 w 6695924"/>
                <a:gd name="connsiteY10" fmla="*/ 3406867 h 3899784"/>
                <a:gd name="connsiteX11" fmla="*/ 2766871 w 6695924"/>
                <a:gd name="connsiteY11" fmla="*/ 3440204 h 3899784"/>
                <a:gd name="connsiteX12" fmla="*/ 3055001 w 6695924"/>
                <a:gd name="connsiteY12" fmla="*/ 3511641 h 3899784"/>
                <a:gd name="connsiteX13" fmla="*/ 3326464 w 6695924"/>
                <a:gd name="connsiteY13" fmla="*/ 3580697 h 3899784"/>
                <a:gd name="connsiteX14" fmla="*/ 3569351 w 6695924"/>
                <a:gd name="connsiteY14" fmla="*/ 3583079 h 3899784"/>
                <a:gd name="connsiteX15" fmla="*/ 3843194 w 6695924"/>
                <a:gd name="connsiteY15" fmla="*/ 3756910 h 3899784"/>
                <a:gd name="connsiteX16" fmla="*/ 4131324 w 6695924"/>
                <a:gd name="connsiteY16" fmla="*/ 3778341 h 3899784"/>
                <a:gd name="connsiteX17" fmla="*/ 4398023 w 6695924"/>
                <a:gd name="connsiteY17" fmla="*/ 3821203 h 3899784"/>
                <a:gd name="connsiteX18" fmla="*/ 4662342 w 6695924"/>
                <a:gd name="connsiteY18" fmla="*/ 3742622 h 3899784"/>
                <a:gd name="connsiteX19" fmla="*/ 4936186 w 6695924"/>
                <a:gd name="connsiteY19" fmla="*/ 3899784 h 3899784"/>
                <a:gd name="connsiteX20" fmla="*/ 5214791 w 6695924"/>
                <a:gd name="connsiteY20" fmla="*/ 3752145 h 3899784"/>
                <a:gd name="connsiteX21" fmla="*/ 5474346 w 6695924"/>
                <a:gd name="connsiteY21" fmla="*/ 3747383 h 3899784"/>
                <a:gd name="connsiteX22" fmla="*/ 5731520 w 6695924"/>
                <a:gd name="connsiteY22" fmla="*/ 3747383 h 3899784"/>
                <a:gd name="connsiteX23" fmla="*/ 5974406 w 6695924"/>
                <a:gd name="connsiteY23" fmla="*/ 3592602 h 3899784"/>
                <a:gd name="connsiteX24" fmla="*/ 6233962 w 6695924"/>
                <a:gd name="connsiteY24" fmla="*/ 3487827 h 3899784"/>
                <a:gd name="connsiteX25" fmla="*/ 6464944 w 6695924"/>
                <a:gd name="connsiteY25" fmla="*/ 3411627 h 3899784"/>
                <a:gd name="connsiteX26" fmla="*/ 6695924 w 6695924"/>
                <a:gd name="connsiteY26" fmla="*/ 3385433 h 3899784"/>
                <a:gd name="connsiteX0" fmla="*/ 0 w 6695924"/>
                <a:gd name="connsiteY0" fmla="*/ 0 h 3899784"/>
                <a:gd name="connsiteX1" fmla="*/ 215154 w 6695924"/>
                <a:gd name="connsiteY1" fmla="*/ 504685 h 3899784"/>
                <a:gd name="connsiteX2" fmla="*/ 462104 w 6695924"/>
                <a:gd name="connsiteY2" fmla="*/ 1249456 h 3899784"/>
                <a:gd name="connsiteX3" fmla="*/ 702890 w 6695924"/>
                <a:gd name="connsiteY3" fmla="*/ 1753300 h 3899784"/>
                <a:gd name="connsiteX4" fmla="*/ 957123 w 6695924"/>
                <a:gd name="connsiteY4" fmla="*/ 2149569 h 3899784"/>
                <a:gd name="connsiteX5" fmla="*/ 1200010 w 6695924"/>
                <a:gd name="connsiteY5" fmla="*/ 2530570 h 3899784"/>
                <a:gd name="connsiteX6" fmla="*/ 1447660 w 6695924"/>
                <a:gd name="connsiteY6" fmla="*/ 2930619 h 3899784"/>
                <a:gd name="connsiteX7" fmla="*/ 1716742 w 6695924"/>
                <a:gd name="connsiteY7" fmla="*/ 3047300 h 3899784"/>
                <a:gd name="connsiteX8" fmla="*/ 1966771 w 6695924"/>
                <a:gd name="connsiteY8" fmla="*/ 3285423 h 3899784"/>
                <a:gd name="connsiteX9" fmla="*/ 2235852 w 6695924"/>
                <a:gd name="connsiteY9" fmla="*/ 3459255 h 3899784"/>
                <a:gd name="connsiteX10" fmla="*/ 2512077 w 6695924"/>
                <a:gd name="connsiteY10" fmla="*/ 3406867 h 3899784"/>
                <a:gd name="connsiteX11" fmla="*/ 2766871 w 6695924"/>
                <a:gd name="connsiteY11" fmla="*/ 3440204 h 3899784"/>
                <a:gd name="connsiteX12" fmla="*/ 3055001 w 6695924"/>
                <a:gd name="connsiteY12" fmla="*/ 3511641 h 3899784"/>
                <a:gd name="connsiteX13" fmla="*/ 3326464 w 6695924"/>
                <a:gd name="connsiteY13" fmla="*/ 3580697 h 3899784"/>
                <a:gd name="connsiteX14" fmla="*/ 3569351 w 6695924"/>
                <a:gd name="connsiteY14" fmla="*/ 3583079 h 3899784"/>
                <a:gd name="connsiteX15" fmla="*/ 3843194 w 6695924"/>
                <a:gd name="connsiteY15" fmla="*/ 3756910 h 3899784"/>
                <a:gd name="connsiteX16" fmla="*/ 4131324 w 6695924"/>
                <a:gd name="connsiteY16" fmla="*/ 3778341 h 3899784"/>
                <a:gd name="connsiteX17" fmla="*/ 4398023 w 6695924"/>
                <a:gd name="connsiteY17" fmla="*/ 3821203 h 3899784"/>
                <a:gd name="connsiteX18" fmla="*/ 4662342 w 6695924"/>
                <a:gd name="connsiteY18" fmla="*/ 3742622 h 3899784"/>
                <a:gd name="connsiteX19" fmla="*/ 4936186 w 6695924"/>
                <a:gd name="connsiteY19" fmla="*/ 3899784 h 3899784"/>
                <a:gd name="connsiteX20" fmla="*/ 5214791 w 6695924"/>
                <a:gd name="connsiteY20" fmla="*/ 3752145 h 3899784"/>
                <a:gd name="connsiteX21" fmla="*/ 5474346 w 6695924"/>
                <a:gd name="connsiteY21" fmla="*/ 3747383 h 3899784"/>
                <a:gd name="connsiteX22" fmla="*/ 5731520 w 6695924"/>
                <a:gd name="connsiteY22" fmla="*/ 3747383 h 3899784"/>
                <a:gd name="connsiteX23" fmla="*/ 5974406 w 6695924"/>
                <a:gd name="connsiteY23" fmla="*/ 3592602 h 3899784"/>
                <a:gd name="connsiteX24" fmla="*/ 6233962 w 6695924"/>
                <a:gd name="connsiteY24" fmla="*/ 3487827 h 3899784"/>
                <a:gd name="connsiteX25" fmla="*/ 6464944 w 6695924"/>
                <a:gd name="connsiteY25" fmla="*/ 3411627 h 3899784"/>
                <a:gd name="connsiteX26" fmla="*/ 6695924 w 6695924"/>
                <a:gd name="connsiteY26" fmla="*/ 3385433 h 3899784"/>
                <a:gd name="connsiteX0" fmla="*/ 0 w 7141218"/>
                <a:gd name="connsiteY0" fmla="*/ 0 h 4054565"/>
                <a:gd name="connsiteX1" fmla="*/ 660448 w 7141218"/>
                <a:gd name="connsiteY1" fmla="*/ 659466 h 4054565"/>
                <a:gd name="connsiteX2" fmla="*/ 907398 w 7141218"/>
                <a:gd name="connsiteY2" fmla="*/ 1404237 h 4054565"/>
                <a:gd name="connsiteX3" fmla="*/ 1148184 w 7141218"/>
                <a:gd name="connsiteY3" fmla="*/ 1908081 h 4054565"/>
                <a:gd name="connsiteX4" fmla="*/ 1402417 w 7141218"/>
                <a:gd name="connsiteY4" fmla="*/ 2304350 h 4054565"/>
                <a:gd name="connsiteX5" fmla="*/ 1645304 w 7141218"/>
                <a:gd name="connsiteY5" fmla="*/ 2685351 h 4054565"/>
                <a:gd name="connsiteX6" fmla="*/ 1892954 w 7141218"/>
                <a:gd name="connsiteY6" fmla="*/ 3085400 h 4054565"/>
                <a:gd name="connsiteX7" fmla="*/ 2162036 w 7141218"/>
                <a:gd name="connsiteY7" fmla="*/ 3202081 h 4054565"/>
                <a:gd name="connsiteX8" fmla="*/ 2412065 w 7141218"/>
                <a:gd name="connsiteY8" fmla="*/ 3440204 h 4054565"/>
                <a:gd name="connsiteX9" fmla="*/ 2681146 w 7141218"/>
                <a:gd name="connsiteY9" fmla="*/ 3614036 h 4054565"/>
                <a:gd name="connsiteX10" fmla="*/ 2957371 w 7141218"/>
                <a:gd name="connsiteY10" fmla="*/ 3561648 h 4054565"/>
                <a:gd name="connsiteX11" fmla="*/ 3212165 w 7141218"/>
                <a:gd name="connsiteY11" fmla="*/ 3594985 h 4054565"/>
                <a:gd name="connsiteX12" fmla="*/ 3500295 w 7141218"/>
                <a:gd name="connsiteY12" fmla="*/ 3666422 h 4054565"/>
                <a:gd name="connsiteX13" fmla="*/ 3771758 w 7141218"/>
                <a:gd name="connsiteY13" fmla="*/ 3735478 h 4054565"/>
                <a:gd name="connsiteX14" fmla="*/ 4014645 w 7141218"/>
                <a:gd name="connsiteY14" fmla="*/ 3737860 h 4054565"/>
                <a:gd name="connsiteX15" fmla="*/ 4288488 w 7141218"/>
                <a:gd name="connsiteY15" fmla="*/ 3911691 h 4054565"/>
                <a:gd name="connsiteX16" fmla="*/ 4576618 w 7141218"/>
                <a:gd name="connsiteY16" fmla="*/ 3933122 h 4054565"/>
                <a:gd name="connsiteX17" fmla="*/ 4843317 w 7141218"/>
                <a:gd name="connsiteY17" fmla="*/ 3975984 h 4054565"/>
                <a:gd name="connsiteX18" fmla="*/ 5107636 w 7141218"/>
                <a:gd name="connsiteY18" fmla="*/ 3897403 h 4054565"/>
                <a:gd name="connsiteX19" fmla="*/ 5381480 w 7141218"/>
                <a:gd name="connsiteY19" fmla="*/ 4054565 h 4054565"/>
                <a:gd name="connsiteX20" fmla="*/ 5660085 w 7141218"/>
                <a:gd name="connsiteY20" fmla="*/ 3906926 h 4054565"/>
                <a:gd name="connsiteX21" fmla="*/ 5919640 w 7141218"/>
                <a:gd name="connsiteY21" fmla="*/ 3902164 h 4054565"/>
                <a:gd name="connsiteX22" fmla="*/ 6176814 w 7141218"/>
                <a:gd name="connsiteY22" fmla="*/ 3902164 h 4054565"/>
                <a:gd name="connsiteX23" fmla="*/ 6419700 w 7141218"/>
                <a:gd name="connsiteY23" fmla="*/ 3747383 h 4054565"/>
                <a:gd name="connsiteX24" fmla="*/ 6679256 w 7141218"/>
                <a:gd name="connsiteY24" fmla="*/ 3642608 h 4054565"/>
                <a:gd name="connsiteX25" fmla="*/ 6910238 w 7141218"/>
                <a:gd name="connsiteY25" fmla="*/ 3566408 h 4054565"/>
                <a:gd name="connsiteX26" fmla="*/ 7141218 w 7141218"/>
                <a:gd name="connsiteY26" fmla="*/ 3540214 h 4054565"/>
                <a:gd name="connsiteX0" fmla="*/ 0 w 7141218"/>
                <a:gd name="connsiteY0" fmla="*/ 0 h 4054565"/>
                <a:gd name="connsiteX1" fmla="*/ 253254 w 7141218"/>
                <a:gd name="connsiteY1" fmla="*/ 411816 h 4054565"/>
                <a:gd name="connsiteX2" fmla="*/ 907398 w 7141218"/>
                <a:gd name="connsiteY2" fmla="*/ 1404237 h 4054565"/>
                <a:gd name="connsiteX3" fmla="*/ 1148184 w 7141218"/>
                <a:gd name="connsiteY3" fmla="*/ 1908081 h 4054565"/>
                <a:gd name="connsiteX4" fmla="*/ 1402417 w 7141218"/>
                <a:gd name="connsiteY4" fmla="*/ 2304350 h 4054565"/>
                <a:gd name="connsiteX5" fmla="*/ 1645304 w 7141218"/>
                <a:gd name="connsiteY5" fmla="*/ 2685351 h 4054565"/>
                <a:gd name="connsiteX6" fmla="*/ 1892954 w 7141218"/>
                <a:gd name="connsiteY6" fmla="*/ 3085400 h 4054565"/>
                <a:gd name="connsiteX7" fmla="*/ 2162036 w 7141218"/>
                <a:gd name="connsiteY7" fmla="*/ 3202081 h 4054565"/>
                <a:gd name="connsiteX8" fmla="*/ 2412065 w 7141218"/>
                <a:gd name="connsiteY8" fmla="*/ 3440204 h 4054565"/>
                <a:gd name="connsiteX9" fmla="*/ 2681146 w 7141218"/>
                <a:gd name="connsiteY9" fmla="*/ 3614036 h 4054565"/>
                <a:gd name="connsiteX10" fmla="*/ 2957371 w 7141218"/>
                <a:gd name="connsiteY10" fmla="*/ 3561648 h 4054565"/>
                <a:gd name="connsiteX11" fmla="*/ 3212165 w 7141218"/>
                <a:gd name="connsiteY11" fmla="*/ 3594985 h 4054565"/>
                <a:gd name="connsiteX12" fmla="*/ 3500295 w 7141218"/>
                <a:gd name="connsiteY12" fmla="*/ 3666422 h 4054565"/>
                <a:gd name="connsiteX13" fmla="*/ 3771758 w 7141218"/>
                <a:gd name="connsiteY13" fmla="*/ 3735478 h 4054565"/>
                <a:gd name="connsiteX14" fmla="*/ 4014645 w 7141218"/>
                <a:gd name="connsiteY14" fmla="*/ 3737860 h 4054565"/>
                <a:gd name="connsiteX15" fmla="*/ 4288488 w 7141218"/>
                <a:gd name="connsiteY15" fmla="*/ 3911691 h 4054565"/>
                <a:gd name="connsiteX16" fmla="*/ 4576618 w 7141218"/>
                <a:gd name="connsiteY16" fmla="*/ 3933122 h 4054565"/>
                <a:gd name="connsiteX17" fmla="*/ 4843317 w 7141218"/>
                <a:gd name="connsiteY17" fmla="*/ 3975984 h 4054565"/>
                <a:gd name="connsiteX18" fmla="*/ 5107636 w 7141218"/>
                <a:gd name="connsiteY18" fmla="*/ 3897403 h 4054565"/>
                <a:gd name="connsiteX19" fmla="*/ 5381480 w 7141218"/>
                <a:gd name="connsiteY19" fmla="*/ 4054565 h 4054565"/>
                <a:gd name="connsiteX20" fmla="*/ 5660085 w 7141218"/>
                <a:gd name="connsiteY20" fmla="*/ 3906926 h 4054565"/>
                <a:gd name="connsiteX21" fmla="*/ 5919640 w 7141218"/>
                <a:gd name="connsiteY21" fmla="*/ 3902164 h 4054565"/>
                <a:gd name="connsiteX22" fmla="*/ 6176814 w 7141218"/>
                <a:gd name="connsiteY22" fmla="*/ 3902164 h 4054565"/>
                <a:gd name="connsiteX23" fmla="*/ 6419700 w 7141218"/>
                <a:gd name="connsiteY23" fmla="*/ 3747383 h 4054565"/>
                <a:gd name="connsiteX24" fmla="*/ 6679256 w 7141218"/>
                <a:gd name="connsiteY24" fmla="*/ 3642608 h 4054565"/>
                <a:gd name="connsiteX25" fmla="*/ 6910238 w 7141218"/>
                <a:gd name="connsiteY25" fmla="*/ 3566408 h 4054565"/>
                <a:gd name="connsiteX26" fmla="*/ 7141218 w 7141218"/>
                <a:gd name="connsiteY26" fmla="*/ 3540214 h 4054565"/>
                <a:gd name="connsiteX0" fmla="*/ 0 w 7141218"/>
                <a:gd name="connsiteY0" fmla="*/ 0 h 4054565"/>
                <a:gd name="connsiteX1" fmla="*/ 253254 w 7141218"/>
                <a:gd name="connsiteY1" fmla="*/ 411816 h 4054565"/>
                <a:gd name="connsiteX2" fmla="*/ 481154 w 7141218"/>
                <a:gd name="connsiteY2" fmla="*/ 837499 h 4054565"/>
                <a:gd name="connsiteX3" fmla="*/ 1148184 w 7141218"/>
                <a:gd name="connsiteY3" fmla="*/ 1908081 h 4054565"/>
                <a:gd name="connsiteX4" fmla="*/ 1402417 w 7141218"/>
                <a:gd name="connsiteY4" fmla="*/ 2304350 h 4054565"/>
                <a:gd name="connsiteX5" fmla="*/ 1645304 w 7141218"/>
                <a:gd name="connsiteY5" fmla="*/ 2685351 h 4054565"/>
                <a:gd name="connsiteX6" fmla="*/ 1892954 w 7141218"/>
                <a:gd name="connsiteY6" fmla="*/ 3085400 h 4054565"/>
                <a:gd name="connsiteX7" fmla="*/ 2162036 w 7141218"/>
                <a:gd name="connsiteY7" fmla="*/ 3202081 h 4054565"/>
                <a:gd name="connsiteX8" fmla="*/ 2412065 w 7141218"/>
                <a:gd name="connsiteY8" fmla="*/ 3440204 h 4054565"/>
                <a:gd name="connsiteX9" fmla="*/ 2681146 w 7141218"/>
                <a:gd name="connsiteY9" fmla="*/ 3614036 h 4054565"/>
                <a:gd name="connsiteX10" fmla="*/ 2957371 w 7141218"/>
                <a:gd name="connsiteY10" fmla="*/ 3561648 h 4054565"/>
                <a:gd name="connsiteX11" fmla="*/ 3212165 w 7141218"/>
                <a:gd name="connsiteY11" fmla="*/ 3594985 h 4054565"/>
                <a:gd name="connsiteX12" fmla="*/ 3500295 w 7141218"/>
                <a:gd name="connsiteY12" fmla="*/ 3666422 h 4054565"/>
                <a:gd name="connsiteX13" fmla="*/ 3771758 w 7141218"/>
                <a:gd name="connsiteY13" fmla="*/ 3735478 h 4054565"/>
                <a:gd name="connsiteX14" fmla="*/ 4014645 w 7141218"/>
                <a:gd name="connsiteY14" fmla="*/ 3737860 h 4054565"/>
                <a:gd name="connsiteX15" fmla="*/ 4288488 w 7141218"/>
                <a:gd name="connsiteY15" fmla="*/ 3911691 h 4054565"/>
                <a:gd name="connsiteX16" fmla="*/ 4576618 w 7141218"/>
                <a:gd name="connsiteY16" fmla="*/ 3933122 h 4054565"/>
                <a:gd name="connsiteX17" fmla="*/ 4843317 w 7141218"/>
                <a:gd name="connsiteY17" fmla="*/ 3975984 h 4054565"/>
                <a:gd name="connsiteX18" fmla="*/ 5107636 w 7141218"/>
                <a:gd name="connsiteY18" fmla="*/ 3897403 h 4054565"/>
                <a:gd name="connsiteX19" fmla="*/ 5381480 w 7141218"/>
                <a:gd name="connsiteY19" fmla="*/ 4054565 h 4054565"/>
                <a:gd name="connsiteX20" fmla="*/ 5660085 w 7141218"/>
                <a:gd name="connsiteY20" fmla="*/ 3906926 h 4054565"/>
                <a:gd name="connsiteX21" fmla="*/ 5919640 w 7141218"/>
                <a:gd name="connsiteY21" fmla="*/ 3902164 h 4054565"/>
                <a:gd name="connsiteX22" fmla="*/ 6176814 w 7141218"/>
                <a:gd name="connsiteY22" fmla="*/ 3902164 h 4054565"/>
                <a:gd name="connsiteX23" fmla="*/ 6419700 w 7141218"/>
                <a:gd name="connsiteY23" fmla="*/ 3747383 h 4054565"/>
                <a:gd name="connsiteX24" fmla="*/ 6679256 w 7141218"/>
                <a:gd name="connsiteY24" fmla="*/ 3642608 h 4054565"/>
                <a:gd name="connsiteX25" fmla="*/ 6910238 w 7141218"/>
                <a:gd name="connsiteY25" fmla="*/ 3566408 h 4054565"/>
                <a:gd name="connsiteX26" fmla="*/ 7141218 w 7141218"/>
                <a:gd name="connsiteY26" fmla="*/ 3540214 h 4054565"/>
                <a:gd name="connsiteX0" fmla="*/ 0 w 7141218"/>
                <a:gd name="connsiteY0" fmla="*/ 0 h 4054565"/>
                <a:gd name="connsiteX1" fmla="*/ 253254 w 7141218"/>
                <a:gd name="connsiteY1" fmla="*/ 411816 h 4054565"/>
                <a:gd name="connsiteX2" fmla="*/ 481154 w 7141218"/>
                <a:gd name="connsiteY2" fmla="*/ 837499 h 4054565"/>
                <a:gd name="connsiteX3" fmla="*/ 719559 w 7141218"/>
                <a:gd name="connsiteY3" fmla="*/ 1067500 h 4054565"/>
                <a:gd name="connsiteX4" fmla="*/ 1402417 w 7141218"/>
                <a:gd name="connsiteY4" fmla="*/ 2304350 h 4054565"/>
                <a:gd name="connsiteX5" fmla="*/ 1645304 w 7141218"/>
                <a:gd name="connsiteY5" fmla="*/ 2685351 h 4054565"/>
                <a:gd name="connsiteX6" fmla="*/ 1892954 w 7141218"/>
                <a:gd name="connsiteY6" fmla="*/ 3085400 h 4054565"/>
                <a:gd name="connsiteX7" fmla="*/ 2162036 w 7141218"/>
                <a:gd name="connsiteY7" fmla="*/ 3202081 h 4054565"/>
                <a:gd name="connsiteX8" fmla="*/ 2412065 w 7141218"/>
                <a:gd name="connsiteY8" fmla="*/ 3440204 h 4054565"/>
                <a:gd name="connsiteX9" fmla="*/ 2681146 w 7141218"/>
                <a:gd name="connsiteY9" fmla="*/ 3614036 h 4054565"/>
                <a:gd name="connsiteX10" fmla="*/ 2957371 w 7141218"/>
                <a:gd name="connsiteY10" fmla="*/ 3561648 h 4054565"/>
                <a:gd name="connsiteX11" fmla="*/ 3212165 w 7141218"/>
                <a:gd name="connsiteY11" fmla="*/ 3594985 h 4054565"/>
                <a:gd name="connsiteX12" fmla="*/ 3500295 w 7141218"/>
                <a:gd name="connsiteY12" fmla="*/ 3666422 h 4054565"/>
                <a:gd name="connsiteX13" fmla="*/ 3771758 w 7141218"/>
                <a:gd name="connsiteY13" fmla="*/ 3735478 h 4054565"/>
                <a:gd name="connsiteX14" fmla="*/ 4014645 w 7141218"/>
                <a:gd name="connsiteY14" fmla="*/ 3737860 h 4054565"/>
                <a:gd name="connsiteX15" fmla="*/ 4288488 w 7141218"/>
                <a:gd name="connsiteY15" fmla="*/ 3911691 h 4054565"/>
                <a:gd name="connsiteX16" fmla="*/ 4576618 w 7141218"/>
                <a:gd name="connsiteY16" fmla="*/ 3933122 h 4054565"/>
                <a:gd name="connsiteX17" fmla="*/ 4843317 w 7141218"/>
                <a:gd name="connsiteY17" fmla="*/ 3975984 h 4054565"/>
                <a:gd name="connsiteX18" fmla="*/ 5107636 w 7141218"/>
                <a:gd name="connsiteY18" fmla="*/ 3897403 h 4054565"/>
                <a:gd name="connsiteX19" fmla="*/ 5381480 w 7141218"/>
                <a:gd name="connsiteY19" fmla="*/ 4054565 h 4054565"/>
                <a:gd name="connsiteX20" fmla="*/ 5660085 w 7141218"/>
                <a:gd name="connsiteY20" fmla="*/ 3906926 h 4054565"/>
                <a:gd name="connsiteX21" fmla="*/ 5919640 w 7141218"/>
                <a:gd name="connsiteY21" fmla="*/ 3902164 h 4054565"/>
                <a:gd name="connsiteX22" fmla="*/ 6176814 w 7141218"/>
                <a:gd name="connsiteY22" fmla="*/ 3902164 h 4054565"/>
                <a:gd name="connsiteX23" fmla="*/ 6419700 w 7141218"/>
                <a:gd name="connsiteY23" fmla="*/ 3747383 h 4054565"/>
                <a:gd name="connsiteX24" fmla="*/ 6679256 w 7141218"/>
                <a:gd name="connsiteY24" fmla="*/ 3642608 h 4054565"/>
                <a:gd name="connsiteX25" fmla="*/ 6910238 w 7141218"/>
                <a:gd name="connsiteY25" fmla="*/ 3566408 h 4054565"/>
                <a:gd name="connsiteX26" fmla="*/ 7141218 w 7141218"/>
                <a:gd name="connsiteY26" fmla="*/ 3540214 h 4054565"/>
                <a:gd name="connsiteX0" fmla="*/ 0 w 7141218"/>
                <a:gd name="connsiteY0" fmla="*/ 0 h 4054565"/>
                <a:gd name="connsiteX1" fmla="*/ 253254 w 7141218"/>
                <a:gd name="connsiteY1" fmla="*/ 411816 h 4054565"/>
                <a:gd name="connsiteX2" fmla="*/ 481154 w 7141218"/>
                <a:gd name="connsiteY2" fmla="*/ 837499 h 4054565"/>
                <a:gd name="connsiteX3" fmla="*/ 719559 w 7141218"/>
                <a:gd name="connsiteY3" fmla="*/ 1067500 h 4054565"/>
                <a:gd name="connsiteX4" fmla="*/ 985698 w 7141218"/>
                <a:gd name="connsiteY4" fmla="*/ 1261363 h 4054565"/>
                <a:gd name="connsiteX5" fmla="*/ 1645304 w 7141218"/>
                <a:gd name="connsiteY5" fmla="*/ 2685351 h 4054565"/>
                <a:gd name="connsiteX6" fmla="*/ 1892954 w 7141218"/>
                <a:gd name="connsiteY6" fmla="*/ 3085400 h 4054565"/>
                <a:gd name="connsiteX7" fmla="*/ 2162036 w 7141218"/>
                <a:gd name="connsiteY7" fmla="*/ 3202081 h 4054565"/>
                <a:gd name="connsiteX8" fmla="*/ 2412065 w 7141218"/>
                <a:gd name="connsiteY8" fmla="*/ 3440204 h 4054565"/>
                <a:gd name="connsiteX9" fmla="*/ 2681146 w 7141218"/>
                <a:gd name="connsiteY9" fmla="*/ 3614036 h 4054565"/>
                <a:gd name="connsiteX10" fmla="*/ 2957371 w 7141218"/>
                <a:gd name="connsiteY10" fmla="*/ 3561648 h 4054565"/>
                <a:gd name="connsiteX11" fmla="*/ 3212165 w 7141218"/>
                <a:gd name="connsiteY11" fmla="*/ 3594985 h 4054565"/>
                <a:gd name="connsiteX12" fmla="*/ 3500295 w 7141218"/>
                <a:gd name="connsiteY12" fmla="*/ 3666422 h 4054565"/>
                <a:gd name="connsiteX13" fmla="*/ 3771758 w 7141218"/>
                <a:gd name="connsiteY13" fmla="*/ 3735478 h 4054565"/>
                <a:gd name="connsiteX14" fmla="*/ 4014645 w 7141218"/>
                <a:gd name="connsiteY14" fmla="*/ 3737860 h 4054565"/>
                <a:gd name="connsiteX15" fmla="*/ 4288488 w 7141218"/>
                <a:gd name="connsiteY15" fmla="*/ 3911691 h 4054565"/>
                <a:gd name="connsiteX16" fmla="*/ 4576618 w 7141218"/>
                <a:gd name="connsiteY16" fmla="*/ 3933122 h 4054565"/>
                <a:gd name="connsiteX17" fmla="*/ 4843317 w 7141218"/>
                <a:gd name="connsiteY17" fmla="*/ 3975984 h 4054565"/>
                <a:gd name="connsiteX18" fmla="*/ 5107636 w 7141218"/>
                <a:gd name="connsiteY18" fmla="*/ 3897403 h 4054565"/>
                <a:gd name="connsiteX19" fmla="*/ 5381480 w 7141218"/>
                <a:gd name="connsiteY19" fmla="*/ 4054565 h 4054565"/>
                <a:gd name="connsiteX20" fmla="*/ 5660085 w 7141218"/>
                <a:gd name="connsiteY20" fmla="*/ 3906926 h 4054565"/>
                <a:gd name="connsiteX21" fmla="*/ 5919640 w 7141218"/>
                <a:gd name="connsiteY21" fmla="*/ 3902164 h 4054565"/>
                <a:gd name="connsiteX22" fmla="*/ 6176814 w 7141218"/>
                <a:gd name="connsiteY22" fmla="*/ 3902164 h 4054565"/>
                <a:gd name="connsiteX23" fmla="*/ 6419700 w 7141218"/>
                <a:gd name="connsiteY23" fmla="*/ 3747383 h 4054565"/>
                <a:gd name="connsiteX24" fmla="*/ 6679256 w 7141218"/>
                <a:gd name="connsiteY24" fmla="*/ 3642608 h 4054565"/>
                <a:gd name="connsiteX25" fmla="*/ 6910238 w 7141218"/>
                <a:gd name="connsiteY25" fmla="*/ 3566408 h 4054565"/>
                <a:gd name="connsiteX26" fmla="*/ 7141218 w 7141218"/>
                <a:gd name="connsiteY26" fmla="*/ 3540214 h 4054565"/>
                <a:gd name="connsiteX0" fmla="*/ 0 w 7141218"/>
                <a:gd name="connsiteY0" fmla="*/ 0 h 4054565"/>
                <a:gd name="connsiteX1" fmla="*/ 253254 w 7141218"/>
                <a:gd name="connsiteY1" fmla="*/ 411816 h 4054565"/>
                <a:gd name="connsiteX2" fmla="*/ 481154 w 7141218"/>
                <a:gd name="connsiteY2" fmla="*/ 837499 h 4054565"/>
                <a:gd name="connsiteX3" fmla="*/ 719559 w 7141218"/>
                <a:gd name="connsiteY3" fmla="*/ 1067500 h 4054565"/>
                <a:gd name="connsiteX4" fmla="*/ 985698 w 7141218"/>
                <a:gd name="connsiteY4" fmla="*/ 1261363 h 4054565"/>
                <a:gd name="connsiteX5" fmla="*/ 1645304 w 7141218"/>
                <a:gd name="connsiteY5" fmla="*/ 2685351 h 4054565"/>
                <a:gd name="connsiteX6" fmla="*/ 1892954 w 7141218"/>
                <a:gd name="connsiteY6" fmla="*/ 3085400 h 4054565"/>
                <a:gd name="connsiteX7" fmla="*/ 2162036 w 7141218"/>
                <a:gd name="connsiteY7" fmla="*/ 3202081 h 4054565"/>
                <a:gd name="connsiteX8" fmla="*/ 2412065 w 7141218"/>
                <a:gd name="connsiteY8" fmla="*/ 3440204 h 4054565"/>
                <a:gd name="connsiteX9" fmla="*/ 2681146 w 7141218"/>
                <a:gd name="connsiteY9" fmla="*/ 3614036 h 4054565"/>
                <a:gd name="connsiteX10" fmla="*/ 2957371 w 7141218"/>
                <a:gd name="connsiteY10" fmla="*/ 3561648 h 4054565"/>
                <a:gd name="connsiteX11" fmla="*/ 3212165 w 7141218"/>
                <a:gd name="connsiteY11" fmla="*/ 3594985 h 4054565"/>
                <a:gd name="connsiteX12" fmla="*/ 3500295 w 7141218"/>
                <a:gd name="connsiteY12" fmla="*/ 3666422 h 4054565"/>
                <a:gd name="connsiteX13" fmla="*/ 3771758 w 7141218"/>
                <a:gd name="connsiteY13" fmla="*/ 3735478 h 4054565"/>
                <a:gd name="connsiteX14" fmla="*/ 4014645 w 7141218"/>
                <a:gd name="connsiteY14" fmla="*/ 3737860 h 4054565"/>
                <a:gd name="connsiteX15" fmla="*/ 4288488 w 7141218"/>
                <a:gd name="connsiteY15" fmla="*/ 3911691 h 4054565"/>
                <a:gd name="connsiteX16" fmla="*/ 4576618 w 7141218"/>
                <a:gd name="connsiteY16" fmla="*/ 3933122 h 4054565"/>
                <a:gd name="connsiteX17" fmla="*/ 4843317 w 7141218"/>
                <a:gd name="connsiteY17" fmla="*/ 3975984 h 4054565"/>
                <a:gd name="connsiteX18" fmla="*/ 5107636 w 7141218"/>
                <a:gd name="connsiteY18" fmla="*/ 3897403 h 4054565"/>
                <a:gd name="connsiteX19" fmla="*/ 5381480 w 7141218"/>
                <a:gd name="connsiteY19" fmla="*/ 4054565 h 4054565"/>
                <a:gd name="connsiteX20" fmla="*/ 5660085 w 7141218"/>
                <a:gd name="connsiteY20" fmla="*/ 3906926 h 4054565"/>
                <a:gd name="connsiteX21" fmla="*/ 5919640 w 7141218"/>
                <a:gd name="connsiteY21" fmla="*/ 3902164 h 4054565"/>
                <a:gd name="connsiteX22" fmla="*/ 6176814 w 7141218"/>
                <a:gd name="connsiteY22" fmla="*/ 3902164 h 4054565"/>
                <a:gd name="connsiteX23" fmla="*/ 6419700 w 7141218"/>
                <a:gd name="connsiteY23" fmla="*/ 3747383 h 4054565"/>
                <a:gd name="connsiteX24" fmla="*/ 6679256 w 7141218"/>
                <a:gd name="connsiteY24" fmla="*/ 3642608 h 4054565"/>
                <a:gd name="connsiteX25" fmla="*/ 6910238 w 7141218"/>
                <a:gd name="connsiteY25" fmla="*/ 3566408 h 4054565"/>
                <a:gd name="connsiteX26" fmla="*/ 7141218 w 7141218"/>
                <a:gd name="connsiteY26" fmla="*/ 3540214 h 4054565"/>
                <a:gd name="connsiteX0" fmla="*/ 0 w 7141218"/>
                <a:gd name="connsiteY0" fmla="*/ 0 h 4054565"/>
                <a:gd name="connsiteX1" fmla="*/ 253254 w 7141218"/>
                <a:gd name="connsiteY1" fmla="*/ 411816 h 4054565"/>
                <a:gd name="connsiteX2" fmla="*/ 481154 w 7141218"/>
                <a:gd name="connsiteY2" fmla="*/ 837499 h 4054565"/>
                <a:gd name="connsiteX3" fmla="*/ 719559 w 7141218"/>
                <a:gd name="connsiteY3" fmla="*/ 1067500 h 4054565"/>
                <a:gd name="connsiteX4" fmla="*/ 985698 w 7141218"/>
                <a:gd name="connsiteY4" fmla="*/ 1261363 h 4054565"/>
                <a:gd name="connsiteX5" fmla="*/ 1645304 w 7141218"/>
                <a:gd name="connsiteY5" fmla="*/ 2685351 h 4054565"/>
                <a:gd name="connsiteX6" fmla="*/ 1892954 w 7141218"/>
                <a:gd name="connsiteY6" fmla="*/ 3085400 h 4054565"/>
                <a:gd name="connsiteX7" fmla="*/ 2162036 w 7141218"/>
                <a:gd name="connsiteY7" fmla="*/ 3202081 h 4054565"/>
                <a:gd name="connsiteX8" fmla="*/ 2412065 w 7141218"/>
                <a:gd name="connsiteY8" fmla="*/ 3440204 h 4054565"/>
                <a:gd name="connsiteX9" fmla="*/ 2681146 w 7141218"/>
                <a:gd name="connsiteY9" fmla="*/ 3614036 h 4054565"/>
                <a:gd name="connsiteX10" fmla="*/ 2957371 w 7141218"/>
                <a:gd name="connsiteY10" fmla="*/ 3561648 h 4054565"/>
                <a:gd name="connsiteX11" fmla="*/ 3212165 w 7141218"/>
                <a:gd name="connsiteY11" fmla="*/ 3594985 h 4054565"/>
                <a:gd name="connsiteX12" fmla="*/ 3500295 w 7141218"/>
                <a:gd name="connsiteY12" fmla="*/ 3666422 h 4054565"/>
                <a:gd name="connsiteX13" fmla="*/ 3771758 w 7141218"/>
                <a:gd name="connsiteY13" fmla="*/ 3735478 h 4054565"/>
                <a:gd name="connsiteX14" fmla="*/ 4014645 w 7141218"/>
                <a:gd name="connsiteY14" fmla="*/ 3737860 h 4054565"/>
                <a:gd name="connsiteX15" fmla="*/ 4288488 w 7141218"/>
                <a:gd name="connsiteY15" fmla="*/ 3911691 h 4054565"/>
                <a:gd name="connsiteX16" fmla="*/ 4576618 w 7141218"/>
                <a:gd name="connsiteY16" fmla="*/ 3933122 h 4054565"/>
                <a:gd name="connsiteX17" fmla="*/ 4843317 w 7141218"/>
                <a:gd name="connsiteY17" fmla="*/ 3975984 h 4054565"/>
                <a:gd name="connsiteX18" fmla="*/ 5107636 w 7141218"/>
                <a:gd name="connsiteY18" fmla="*/ 3897403 h 4054565"/>
                <a:gd name="connsiteX19" fmla="*/ 5381480 w 7141218"/>
                <a:gd name="connsiteY19" fmla="*/ 4054565 h 4054565"/>
                <a:gd name="connsiteX20" fmla="*/ 5660085 w 7141218"/>
                <a:gd name="connsiteY20" fmla="*/ 3906926 h 4054565"/>
                <a:gd name="connsiteX21" fmla="*/ 5919640 w 7141218"/>
                <a:gd name="connsiteY21" fmla="*/ 3902164 h 4054565"/>
                <a:gd name="connsiteX22" fmla="*/ 6176814 w 7141218"/>
                <a:gd name="connsiteY22" fmla="*/ 3902164 h 4054565"/>
                <a:gd name="connsiteX23" fmla="*/ 6419700 w 7141218"/>
                <a:gd name="connsiteY23" fmla="*/ 3747383 h 4054565"/>
                <a:gd name="connsiteX24" fmla="*/ 6679256 w 7141218"/>
                <a:gd name="connsiteY24" fmla="*/ 3642608 h 4054565"/>
                <a:gd name="connsiteX25" fmla="*/ 6910238 w 7141218"/>
                <a:gd name="connsiteY25" fmla="*/ 3566408 h 4054565"/>
                <a:gd name="connsiteX26" fmla="*/ 7141218 w 7141218"/>
                <a:gd name="connsiteY26" fmla="*/ 3540214 h 4054565"/>
                <a:gd name="connsiteX0" fmla="*/ 0 w 7141218"/>
                <a:gd name="connsiteY0" fmla="*/ 0 h 4054565"/>
                <a:gd name="connsiteX1" fmla="*/ 253254 w 7141218"/>
                <a:gd name="connsiteY1" fmla="*/ 411816 h 4054565"/>
                <a:gd name="connsiteX2" fmla="*/ 481154 w 7141218"/>
                <a:gd name="connsiteY2" fmla="*/ 837499 h 4054565"/>
                <a:gd name="connsiteX3" fmla="*/ 719559 w 7141218"/>
                <a:gd name="connsiteY3" fmla="*/ 1067500 h 4054565"/>
                <a:gd name="connsiteX4" fmla="*/ 985698 w 7141218"/>
                <a:gd name="connsiteY4" fmla="*/ 1261363 h 4054565"/>
                <a:gd name="connsiteX5" fmla="*/ 1230966 w 7141218"/>
                <a:gd name="connsiteY5" fmla="*/ 1356613 h 4054565"/>
                <a:gd name="connsiteX6" fmla="*/ 1892954 w 7141218"/>
                <a:gd name="connsiteY6" fmla="*/ 3085400 h 4054565"/>
                <a:gd name="connsiteX7" fmla="*/ 2162036 w 7141218"/>
                <a:gd name="connsiteY7" fmla="*/ 3202081 h 4054565"/>
                <a:gd name="connsiteX8" fmla="*/ 2412065 w 7141218"/>
                <a:gd name="connsiteY8" fmla="*/ 3440204 h 4054565"/>
                <a:gd name="connsiteX9" fmla="*/ 2681146 w 7141218"/>
                <a:gd name="connsiteY9" fmla="*/ 3614036 h 4054565"/>
                <a:gd name="connsiteX10" fmla="*/ 2957371 w 7141218"/>
                <a:gd name="connsiteY10" fmla="*/ 3561648 h 4054565"/>
                <a:gd name="connsiteX11" fmla="*/ 3212165 w 7141218"/>
                <a:gd name="connsiteY11" fmla="*/ 3594985 h 4054565"/>
                <a:gd name="connsiteX12" fmla="*/ 3500295 w 7141218"/>
                <a:gd name="connsiteY12" fmla="*/ 3666422 h 4054565"/>
                <a:gd name="connsiteX13" fmla="*/ 3771758 w 7141218"/>
                <a:gd name="connsiteY13" fmla="*/ 3735478 h 4054565"/>
                <a:gd name="connsiteX14" fmla="*/ 4014645 w 7141218"/>
                <a:gd name="connsiteY14" fmla="*/ 3737860 h 4054565"/>
                <a:gd name="connsiteX15" fmla="*/ 4288488 w 7141218"/>
                <a:gd name="connsiteY15" fmla="*/ 3911691 h 4054565"/>
                <a:gd name="connsiteX16" fmla="*/ 4576618 w 7141218"/>
                <a:gd name="connsiteY16" fmla="*/ 3933122 h 4054565"/>
                <a:gd name="connsiteX17" fmla="*/ 4843317 w 7141218"/>
                <a:gd name="connsiteY17" fmla="*/ 3975984 h 4054565"/>
                <a:gd name="connsiteX18" fmla="*/ 5107636 w 7141218"/>
                <a:gd name="connsiteY18" fmla="*/ 3897403 h 4054565"/>
                <a:gd name="connsiteX19" fmla="*/ 5381480 w 7141218"/>
                <a:gd name="connsiteY19" fmla="*/ 4054565 h 4054565"/>
                <a:gd name="connsiteX20" fmla="*/ 5660085 w 7141218"/>
                <a:gd name="connsiteY20" fmla="*/ 3906926 h 4054565"/>
                <a:gd name="connsiteX21" fmla="*/ 5919640 w 7141218"/>
                <a:gd name="connsiteY21" fmla="*/ 3902164 h 4054565"/>
                <a:gd name="connsiteX22" fmla="*/ 6176814 w 7141218"/>
                <a:gd name="connsiteY22" fmla="*/ 3902164 h 4054565"/>
                <a:gd name="connsiteX23" fmla="*/ 6419700 w 7141218"/>
                <a:gd name="connsiteY23" fmla="*/ 3747383 h 4054565"/>
                <a:gd name="connsiteX24" fmla="*/ 6679256 w 7141218"/>
                <a:gd name="connsiteY24" fmla="*/ 3642608 h 4054565"/>
                <a:gd name="connsiteX25" fmla="*/ 6910238 w 7141218"/>
                <a:gd name="connsiteY25" fmla="*/ 3566408 h 4054565"/>
                <a:gd name="connsiteX26" fmla="*/ 7141218 w 7141218"/>
                <a:gd name="connsiteY26" fmla="*/ 3540214 h 4054565"/>
                <a:gd name="connsiteX0" fmla="*/ 0 w 7141218"/>
                <a:gd name="connsiteY0" fmla="*/ 0 h 4054565"/>
                <a:gd name="connsiteX1" fmla="*/ 253254 w 7141218"/>
                <a:gd name="connsiteY1" fmla="*/ 411816 h 4054565"/>
                <a:gd name="connsiteX2" fmla="*/ 481154 w 7141218"/>
                <a:gd name="connsiteY2" fmla="*/ 837499 h 4054565"/>
                <a:gd name="connsiteX3" fmla="*/ 719559 w 7141218"/>
                <a:gd name="connsiteY3" fmla="*/ 1067500 h 4054565"/>
                <a:gd name="connsiteX4" fmla="*/ 985698 w 7141218"/>
                <a:gd name="connsiteY4" fmla="*/ 1261363 h 4054565"/>
                <a:gd name="connsiteX5" fmla="*/ 1230966 w 7141218"/>
                <a:gd name="connsiteY5" fmla="*/ 1356613 h 4054565"/>
                <a:gd name="connsiteX6" fmla="*/ 1892954 w 7141218"/>
                <a:gd name="connsiteY6" fmla="*/ 3085400 h 4054565"/>
                <a:gd name="connsiteX7" fmla="*/ 2162036 w 7141218"/>
                <a:gd name="connsiteY7" fmla="*/ 3202081 h 4054565"/>
                <a:gd name="connsiteX8" fmla="*/ 2412065 w 7141218"/>
                <a:gd name="connsiteY8" fmla="*/ 3440204 h 4054565"/>
                <a:gd name="connsiteX9" fmla="*/ 2681146 w 7141218"/>
                <a:gd name="connsiteY9" fmla="*/ 3614036 h 4054565"/>
                <a:gd name="connsiteX10" fmla="*/ 2957371 w 7141218"/>
                <a:gd name="connsiteY10" fmla="*/ 3561648 h 4054565"/>
                <a:gd name="connsiteX11" fmla="*/ 3212165 w 7141218"/>
                <a:gd name="connsiteY11" fmla="*/ 3594985 h 4054565"/>
                <a:gd name="connsiteX12" fmla="*/ 3500295 w 7141218"/>
                <a:gd name="connsiteY12" fmla="*/ 3666422 h 4054565"/>
                <a:gd name="connsiteX13" fmla="*/ 3771758 w 7141218"/>
                <a:gd name="connsiteY13" fmla="*/ 3735478 h 4054565"/>
                <a:gd name="connsiteX14" fmla="*/ 4014645 w 7141218"/>
                <a:gd name="connsiteY14" fmla="*/ 3737860 h 4054565"/>
                <a:gd name="connsiteX15" fmla="*/ 4288488 w 7141218"/>
                <a:gd name="connsiteY15" fmla="*/ 3911691 h 4054565"/>
                <a:gd name="connsiteX16" fmla="*/ 4576618 w 7141218"/>
                <a:gd name="connsiteY16" fmla="*/ 3933122 h 4054565"/>
                <a:gd name="connsiteX17" fmla="*/ 4843317 w 7141218"/>
                <a:gd name="connsiteY17" fmla="*/ 3975984 h 4054565"/>
                <a:gd name="connsiteX18" fmla="*/ 5107636 w 7141218"/>
                <a:gd name="connsiteY18" fmla="*/ 3897403 h 4054565"/>
                <a:gd name="connsiteX19" fmla="*/ 5381480 w 7141218"/>
                <a:gd name="connsiteY19" fmla="*/ 4054565 h 4054565"/>
                <a:gd name="connsiteX20" fmla="*/ 5660085 w 7141218"/>
                <a:gd name="connsiteY20" fmla="*/ 3906926 h 4054565"/>
                <a:gd name="connsiteX21" fmla="*/ 5919640 w 7141218"/>
                <a:gd name="connsiteY21" fmla="*/ 3902164 h 4054565"/>
                <a:gd name="connsiteX22" fmla="*/ 6176814 w 7141218"/>
                <a:gd name="connsiteY22" fmla="*/ 3902164 h 4054565"/>
                <a:gd name="connsiteX23" fmla="*/ 6419700 w 7141218"/>
                <a:gd name="connsiteY23" fmla="*/ 3747383 h 4054565"/>
                <a:gd name="connsiteX24" fmla="*/ 6679256 w 7141218"/>
                <a:gd name="connsiteY24" fmla="*/ 3642608 h 4054565"/>
                <a:gd name="connsiteX25" fmla="*/ 6910238 w 7141218"/>
                <a:gd name="connsiteY25" fmla="*/ 3566408 h 4054565"/>
                <a:gd name="connsiteX26" fmla="*/ 7141218 w 7141218"/>
                <a:gd name="connsiteY26" fmla="*/ 3540214 h 4054565"/>
                <a:gd name="connsiteX0" fmla="*/ 0 w 7141218"/>
                <a:gd name="connsiteY0" fmla="*/ 0 h 4054565"/>
                <a:gd name="connsiteX1" fmla="*/ 253254 w 7141218"/>
                <a:gd name="connsiteY1" fmla="*/ 411816 h 4054565"/>
                <a:gd name="connsiteX2" fmla="*/ 481154 w 7141218"/>
                <a:gd name="connsiteY2" fmla="*/ 837499 h 4054565"/>
                <a:gd name="connsiteX3" fmla="*/ 719559 w 7141218"/>
                <a:gd name="connsiteY3" fmla="*/ 1067500 h 4054565"/>
                <a:gd name="connsiteX4" fmla="*/ 985698 w 7141218"/>
                <a:gd name="connsiteY4" fmla="*/ 1261363 h 4054565"/>
                <a:gd name="connsiteX5" fmla="*/ 1230966 w 7141218"/>
                <a:gd name="connsiteY5" fmla="*/ 1356613 h 4054565"/>
                <a:gd name="connsiteX6" fmla="*/ 1892954 w 7141218"/>
                <a:gd name="connsiteY6" fmla="*/ 3085400 h 4054565"/>
                <a:gd name="connsiteX7" fmla="*/ 2162036 w 7141218"/>
                <a:gd name="connsiteY7" fmla="*/ 3202081 h 4054565"/>
                <a:gd name="connsiteX8" fmla="*/ 2412065 w 7141218"/>
                <a:gd name="connsiteY8" fmla="*/ 3440204 h 4054565"/>
                <a:gd name="connsiteX9" fmla="*/ 2681146 w 7141218"/>
                <a:gd name="connsiteY9" fmla="*/ 3614036 h 4054565"/>
                <a:gd name="connsiteX10" fmla="*/ 2957371 w 7141218"/>
                <a:gd name="connsiteY10" fmla="*/ 3561648 h 4054565"/>
                <a:gd name="connsiteX11" fmla="*/ 3212165 w 7141218"/>
                <a:gd name="connsiteY11" fmla="*/ 3594985 h 4054565"/>
                <a:gd name="connsiteX12" fmla="*/ 3500295 w 7141218"/>
                <a:gd name="connsiteY12" fmla="*/ 3666422 h 4054565"/>
                <a:gd name="connsiteX13" fmla="*/ 3771758 w 7141218"/>
                <a:gd name="connsiteY13" fmla="*/ 3735478 h 4054565"/>
                <a:gd name="connsiteX14" fmla="*/ 4014645 w 7141218"/>
                <a:gd name="connsiteY14" fmla="*/ 3737860 h 4054565"/>
                <a:gd name="connsiteX15" fmla="*/ 4288488 w 7141218"/>
                <a:gd name="connsiteY15" fmla="*/ 3911691 h 4054565"/>
                <a:gd name="connsiteX16" fmla="*/ 4576618 w 7141218"/>
                <a:gd name="connsiteY16" fmla="*/ 3933122 h 4054565"/>
                <a:gd name="connsiteX17" fmla="*/ 4843317 w 7141218"/>
                <a:gd name="connsiteY17" fmla="*/ 3975984 h 4054565"/>
                <a:gd name="connsiteX18" fmla="*/ 5107636 w 7141218"/>
                <a:gd name="connsiteY18" fmla="*/ 3897403 h 4054565"/>
                <a:gd name="connsiteX19" fmla="*/ 5381480 w 7141218"/>
                <a:gd name="connsiteY19" fmla="*/ 4054565 h 4054565"/>
                <a:gd name="connsiteX20" fmla="*/ 5660085 w 7141218"/>
                <a:gd name="connsiteY20" fmla="*/ 3906926 h 4054565"/>
                <a:gd name="connsiteX21" fmla="*/ 5919640 w 7141218"/>
                <a:gd name="connsiteY21" fmla="*/ 3902164 h 4054565"/>
                <a:gd name="connsiteX22" fmla="*/ 6176814 w 7141218"/>
                <a:gd name="connsiteY22" fmla="*/ 3902164 h 4054565"/>
                <a:gd name="connsiteX23" fmla="*/ 6419700 w 7141218"/>
                <a:gd name="connsiteY23" fmla="*/ 3747383 h 4054565"/>
                <a:gd name="connsiteX24" fmla="*/ 6679256 w 7141218"/>
                <a:gd name="connsiteY24" fmla="*/ 3642608 h 4054565"/>
                <a:gd name="connsiteX25" fmla="*/ 6910238 w 7141218"/>
                <a:gd name="connsiteY25" fmla="*/ 3566408 h 4054565"/>
                <a:gd name="connsiteX26" fmla="*/ 7141218 w 7141218"/>
                <a:gd name="connsiteY26" fmla="*/ 3540214 h 4054565"/>
                <a:gd name="connsiteX0" fmla="*/ 0 w 7141218"/>
                <a:gd name="connsiteY0" fmla="*/ 0 h 4054565"/>
                <a:gd name="connsiteX1" fmla="*/ 253254 w 7141218"/>
                <a:gd name="connsiteY1" fmla="*/ 411816 h 4054565"/>
                <a:gd name="connsiteX2" fmla="*/ 481154 w 7141218"/>
                <a:gd name="connsiteY2" fmla="*/ 837499 h 4054565"/>
                <a:gd name="connsiteX3" fmla="*/ 719559 w 7141218"/>
                <a:gd name="connsiteY3" fmla="*/ 1067500 h 4054565"/>
                <a:gd name="connsiteX4" fmla="*/ 985698 w 7141218"/>
                <a:gd name="connsiteY4" fmla="*/ 1261363 h 4054565"/>
                <a:gd name="connsiteX5" fmla="*/ 1230966 w 7141218"/>
                <a:gd name="connsiteY5" fmla="*/ 1356613 h 4054565"/>
                <a:gd name="connsiteX6" fmla="*/ 1471473 w 7141218"/>
                <a:gd name="connsiteY6" fmla="*/ 1668556 h 4054565"/>
                <a:gd name="connsiteX7" fmla="*/ 2162036 w 7141218"/>
                <a:gd name="connsiteY7" fmla="*/ 3202081 h 4054565"/>
                <a:gd name="connsiteX8" fmla="*/ 2412065 w 7141218"/>
                <a:gd name="connsiteY8" fmla="*/ 3440204 h 4054565"/>
                <a:gd name="connsiteX9" fmla="*/ 2681146 w 7141218"/>
                <a:gd name="connsiteY9" fmla="*/ 3614036 h 4054565"/>
                <a:gd name="connsiteX10" fmla="*/ 2957371 w 7141218"/>
                <a:gd name="connsiteY10" fmla="*/ 3561648 h 4054565"/>
                <a:gd name="connsiteX11" fmla="*/ 3212165 w 7141218"/>
                <a:gd name="connsiteY11" fmla="*/ 3594985 h 4054565"/>
                <a:gd name="connsiteX12" fmla="*/ 3500295 w 7141218"/>
                <a:gd name="connsiteY12" fmla="*/ 3666422 h 4054565"/>
                <a:gd name="connsiteX13" fmla="*/ 3771758 w 7141218"/>
                <a:gd name="connsiteY13" fmla="*/ 3735478 h 4054565"/>
                <a:gd name="connsiteX14" fmla="*/ 4014645 w 7141218"/>
                <a:gd name="connsiteY14" fmla="*/ 3737860 h 4054565"/>
                <a:gd name="connsiteX15" fmla="*/ 4288488 w 7141218"/>
                <a:gd name="connsiteY15" fmla="*/ 3911691 h 4054565"/>
                <a:gd name="connsiteX16" fmla="*/ 4576618 w 7141218"/>
                <a:gd name="connsiteY16" fmla="*/ 3933122 h 4054565"/>
                <a:gd name="connsiteX17" fmla="*/ 4843317 w 7141218"/>
                <a:gd name="connsiteY17" fmla="*/ 3975984 h 4054565"/>
                <a:gd name="connsiteX18" fmla="*/ 5107636 w 7141218"/>
                <a:gd name="connsiteY18" fmla="*/ 3897403 h 4054565"/>
                <a:gd name="connsiteX19" fmla="*/ 5381480 w 7141218"/>
                <a:gd name="connsiteY19" fmla="*/ 4054565 h 4054565"/>
                <a:gd name="connsiteX20" fmla="*/ 5660085 w 7141218"/>
                <a:gd name="connsiteY20" fmla="*/ 3906926 h 4054565"/>
                <a:gd name="connsiteX21" fmla="*/ 5919640 w 7141218"/>
                <a:gd name="connsiteY21" fmla="*/ 3902164 h 4054565"/>
                <a:gd name="connsiteX22" fmla="*/ 6176814 w 7141218"/>
                <a:gd name="connsiteY22" fmla="*/ 3902164 h 4054565"/>
                <a:gd name="connsiteX23" fmla="*/ 6419700 w 7141218"/>
                <a:gd name="connsiteY23" fmla="*/ 3747383 h 4054565"/>
                <a:gd name="connsiteX24" fmla="*/ 6679256 w 7141218"/>
                <a:gd name="connsiteY24" fmla="*/ 3642608 h 4054565"/>
                <a:gd name="connsiteX25" fmla="*/ 6910238 w 7141218"/>
                <a:gd name="connsiteY25" fmla="*/ 3566408 h 4054565"/>
                <a:gd name="connsiteX26" fmla="*/ 7141218 w 7141218"/>
                <a:gd name="connsiteY26" fmla="*/ 3540214 h 4054565"/>
                <a:gd name="connsiteX0" fmla="*/ 0 w 7141218"/>
                <a:gd name="connsiteY0" fmla="*/ 0 h 4054565"/>
                <a:gd name="connsiteX1" fmla="*/ 253254 w 7141218"/>
                <a:gd name="connsiteY1" fmla="*/ 411816 h 4054565"/>
                <a:gd name="connsiteX2" fmla="*/ 481154 w 7141218"/>
                <a:gd name="connsiteY2" fmla="*/ 837499 h 4054565"/>
                <a:gd name="connsiteX3" fmla="*/ 719559 w 7141218"/>
                <a:gd name="connsiteY3" fmla="*/ 1067500 h 4054565"/>
                <a:gd name="connsiteX4" fmla="*/ 985698 w 7141218"/>
                <a:gd name="connsiteY4" fmla="*/ 1261363 h 4054565"/>
                <a:gd name="connsiteX5" fmla="*/ 1230966 w 7141218"/>
                <a:gd name="connsiteY5" fmla="*/ 1356613 h 4054565"/>
                <a:gd name="connsiteX6" fmla="*/ 1471473 w 7141218"/>
                <a:gd name="connsiteY6" fmla="*/ 1668556 h 4054565"/>
                <a:gd name="connsiteX7" fmla="*/ 2162036 w 7141218"/>
                <a:gd name="connsiteY7" fmla="*/ 3202081 h 4054565"/>
                <a:gd name="connsiteX8" fmla="*/ 2412065 w 7141218"/>
                <a:gd name="connsiteY8" fmla="*/ 3440204 h 4054565"/>
                <a:gd name="connsiteX9" fmla="*/ 2681146 w 7141218"/>
                <a:gd name="connsiteY9" fmla="*/ 3614036 h 4054565"/>
                <a:gd name="connsiteX10" fmla="*/ 2957371 w 7141218"/>
                <a:gd name="connsiteY10" fmla="*/ 3561648 h 4054565"/>
                <a:gd name="connsiteX11" fmla="*/ 3212165 w 7141218"/>
                <a:gd name="connsiteY11" fmla="*/ 3594985 h 4054565"/>
                <a:gd name="connsiteX12" fmla="*/ 3500295 w 7141218"/>
                <a:gd name="connsiteY12" fmla="*/ 3666422 h 4054565"/>
                <a:gd name="connsiteX13" fmla="*/ 3771758 w 7141218"/>
                <a:gd name="connsiteY13" fmla="*/ 3735478 h 4054565"/>
                <a:gd name="connsiteX14" fmla="*/ 4014645 w 7141218"/>
                <a:gd name="connsiteY14" fmla="*/ 3737860 h 4054565"/>
                <a:gd name="connsiteX15" fmla="*/ 4288488 w 7141218"/>
                <a:gd name="connsiteY15" fmla="*/ 3911691 h 4054565"/>
                <a:gd name="connsiteX16" fmla="*/ 4576618 w 7141218"/>
                <a:gd name="connsiteY16" fmla="*/ 3933122 h 4054565"/>
                <a:gd name="connsiteX17" fmla="*/ 4843317 w 7141218"/>
                <a:gd name="connsiteY17" fmla="*/ 3975984 h 4054565"/>
                <a:gd name="connsiteX18" fmla="*/ 5107636 w 7141218"/>
                <a:gd name="connsiteY18" fmla="*/ 3897403 h 4054565"/>
                <a:gd name="connsiteX19" fmla="*/ 5381480 w 7141218"/>
                <a:gd name="connsiteY19" fmla="*/ 4054565 h 4054565"/>
                <a:gd name="connsiteX20" fmla="*/ 5660085 w 7141218"/>
                <a:gd name="connsiteY20" fmla="*/ 3906926 h 4054565"/>
                <a:gd name="connsiteX21" fmla="*/ 5919640 w 7141218"/>
                <a:gd name="connsiteY21" fmla="*/ 3902164 h 4054565"/>
                <a:gd name="connsiteX22" fmla="*/ 6176814 w 7141218"/>
                <a:gd name="connsiteY22" fmla="*/ 3902164 h 4054565"/>
                <a:gd name="connsiteX23" fmla="*/ 6419700 w 7141218"/>
                <a:gd name="connsiteY23" fmla="*/ 3747383 h 4054565"/>
                <a:gd name="connsiteX24" fmla="*/ 6679256 w 7141218"/>
                <a:gd name="connsiteY24" fmla="*/ 3642608 h 4054565"/>
                <a:gd name="connsiteX25" fmla="*/ 6910238 w 7141218"/>
                <a:gd name="connsiteY25" fmla="*/ 3566408 h 4054565"/>
                <a:gd name="connsiteX26" fmla="*/ 7141218 w 7141218"/>
                <a:gd name="connsiteY26" fmla="*/ 3540214 h 4054565"/>
                <a:gd name="connsiteX0" fmla="*/ 0 w 7141218"/>
                <a:gd name="connsiteY0" fmla="*/ 0 h 4054565"/>
                <a:gd name="connsiteX1" fmla="*/ 253254 w 7141218"/>
                <a:gd name="connsiteY1" fmla="*/ 411816 h 4054565"/>
                <a:gd name="connsiteX2" fmla="*/ 481154 w 7141218"/>
                <a:gd name="connsiteY2" fmla="*/ 837499 h 4054565"/>
                <a:gd name="connsiteX3" fmla="*/ 719559 w 7141218"/>
                <a:gd name="connsiteY3" fmla="*/ 1067500 h 4054565"/>
                <a:gd name="connsiteX4" fmla="*/ 985698 w 7141218"/>
                <a:gd name="connsiteY4" fmla="*/ 1261363 h 4054565"/>
                <a:gd name="connsiteX5" fmla="*/ 1230966 w 7141218"/>
                <a:gd name="connsiteY5" fmla="*/ 1356613 h 4054565"/>
                <a:gd name="connsiteX6" fmla="*/ 1471473 w 7141218"/>
                <a:gd name="connsiteY6" fmla="*/ 1668556 h 4054565"/>
                <a:gd name="connsiteX7" fmla="*/ 1757224 w 7141218"/>
                <a:gd name="connsiteY7" fmla="*/ 1668556 h 4054565"/>
                <a:gd name="connsiteX8" fmla="*/ 2412065 w 7141218"/>
                <a:gd name="connsiteY8" fmla="*/ 3440204 h 4054565"/>
                <a:gd name="connsiteX9" fmla="*/ 2681146 w 7141218"/>
                <a:gd name="connsiteY9" fmla="*/ 3614036 h 4054565"/>
                <a:gd name="connsiteX10" fmla="*/ 2957371 w 7141218"/>
                <a:gd name="connsiteY10" fmla="*/ 3561648 h 4054565"/>
                <a:gd name="connsiteX11" fmla="*/ 3212165 w 7141218"/>
                <a:gd name="connsiteY11" fmla="*/ 3594985 h 4054565"/>
                <a:gd name="connsiteX12" fmla="*/ 3500295 w 7141218"/>
                <a:gd name="connsiteY12" fmla="*/ 3666422 h 4054565"/>
                <a:gd name="connsiteX13" fmla="*/ 3771758 w 7141218"/>
                <a:gd name="connsiteY13" fmla="*/ 3735478 h 4054565"/>
                <a:gd name="connsiteX14" fmla="*/ 4014645 w 7141218"/>
                <a:gd name="connsiteY14" fmla="*/ 3737860 h 4054565"/>
                <a:gd name="connsiteX15" fmla="*/ 4288488 w 7141218"/>
                <a:gd name="connsiteY15" fmla="*/ 3911691 h 4054565"/>
                <a:gd name="connsiteX16" fmla="*/ 4576618 w 7141218"/>
                <a:gd name="connsiteY16" fmla="*/ 3933122 h 4054565"/>
                <a:gd name="connsiteX17" fmla="*/ 4843317 w 7141218"/>
                <a:gd name="connsiteY17" fmla="*/ 3975984 h 4054565"/>
                <a:gd name="connsiteX18" fmla="*/ 5107636 w 7141218"/>
                <a:gd name="connsiteY18" fmla="*/ 3897403 h 4054565"/>
                <a:gd name="connsiteX19" fmla="*/ 5381480 w 7141218"/>
                <a:gd name="connsiteY19" fmla="*/ 4054565 h 4054565"/>
                <a:gd name="connsiteX20" fmla="*/ 5660085 w 7141218"/>
                <a:gd name="connsiteY20" fmla="*/ 3906926 h 4054565"/>
                <a:gd name="connsiteX21" fmla="*/ 5919640 w 7141218"/>
                <a:gd name="connsiteY21" fmla="*/ 3902164 h 4054565"/>
                <a:gd name="connsiteX22" fmla="*/ 6176814 w 7141218"/>
                <a:gd name="connsiteY22" fmla="*/ 3902164 h 4054565"/>
                <a:gd name="connsiteX23" fmla="*/ 6419700 w 7141218"/>
                <a:gd name="connsiteY23" fmla="*/ 3747383 h 4054565"/>
                <a:gd name="connsiteX24" fmla="*/ 6679256 w 7141218"/>
                <a:gd name="connsiteY24" fmla="*/ 3642608 h 4054565"/>
                <a:gd name="connsiteX25" fmla="*/ 6910238 w 7141218"/>
                <a:gd name="connsiteY25" fmla="*/ 3566408 h 4054565"/>
                <a:gd name="connsiteX26" fmla="*/ 7141218 w 7141218"/>
                <a:gd name="connsiteY26" fmla="*/ 3540214 h 4054565"/>
                <a:gd name="connsiteX0" fmla="*/ 0 w 7141218"/>
                <a:gd name="connsiteY0" fmla="*/ 0 h 4054565"/>
                <a:gd name="connsiteX1" fmla="*/ 253254 w 7141218"/>
                <a:gd name="connsiteY1" fmla="*/ 411816 h 4054565"/>
                <a:gd name="connsiteX2" fmla="*/ 481154 w 7141218"/>
                <a:gd name="connsiteY2" fmla="*/ 837499 h 4054565"/>
                <a:gd name="connsiteX3" fmla="*/ 719559 w 7141218"/>
                <a:gd name="connsiteY3" fmla="*/ 1067500 h 4054565"/>
                <a:gd name="connsiteX4" fmla="*/ 985698 w 7141218"/>
                <a:gd name="connsiteY4" fmla="*/ 1261363 h 4054565"/>
                <a:gd name="connsiteX5" fmla="*/ 1230966 w 7141218"/>
                <a:gd name="connsiteY5" fmla="*/ 1356613 h 4054565"/>
                <a:gd name="connsiteX6" fmla="*/ 1471473 w 7141218"/>
                <a:gd name="connsiteY6" fmla="*/ 1668556 h 4054565"/>
                <a:gd name="connsiteX7" fmla="*/ 1757224 w 7141218"/>
                <a:gd name="connsiteY7" fmla="*/ 1668556 h 4054565"/>
                <a:gd name="connsiteX8" fmla="*/ 2009634 w 7141218"/>
                <a:gd name="connsiteY8" fmla="*/ 1749516 h 4054565"/>
                <a:gd name="connsiteX9" fmla="*/ 2681146 w 7141218"/>
                <a:gd name="connsiteY9" fmla="*/ 3614036 h 4054565"/>
                <a:gd name="connsiteX10" fmla="*/ 2957371 w 7141218"/>
                <a:gd name="connsiteY10" fmla="*/ 3561648 h 4054565"/>
                <a:gd name="connsiteX11" fmla="*/ 3212165 w 7141218"/>
                <a:gd name="connsiteY11" fmla="*/ 3594985 h 4054565"/>
                <a:gd name="connsiteX12" fmla="*/ 3500295 w 7141218"/>
                <a:gd name="connsiteY12" fmla="*/ 3666422 h 4054565"/>
                <a:gd name="connsiteX13" fmla="*/ 3771758 w 7141218"/>
                <a:gd name="connsiteY13" fmla="*/ 3735478 h 4054565"/>
                <a:gd name="connsiteX14" fmla="*/ 4014645 w 7141218"/>
                <a:gd name="connsiteY14" fmla="*/ 3737860 h 4054565"/>
                <a:gd name="connsiteX15" fmla="*/ 4288488 w 7141218"/>
                <a:gd name="connsiteY15" fmla="*/ 3911691 h 4054565"/>
                <a:gd name="connsiteX16" fmla="*/ 4576618 w 7141218"/>
                <a:gd name="connsiteY16" fmla="*/ 3933122 h 4054565"/>
                <a:gd name="connsiteX17" fmla="*/ 4843317 w 7141218"/>
                <a:gd name="connsiteY17" fmla="*/ 3975984 h 4054565"/>
                <a:gd name="connsiteX18" fmla="*/ 5107636 w 7141218"/>
                <a:gd name="connsiteY18" fmla="*/ 3897403 h 4054565"/>
                <a:gd name="connsiteX19" fmla="*/ 5381480 w 7141218"/>
                <a:gd name="connsiteY19" fmla="*/ 4054565 h 4054565"/>
                <a:gd name="connsiteX20" fmla="*/ 5660085 w 7141218"/>
                <a:gd name="connsiteY20" fmla="*/ 3906926 h 4054565"/>
                <a:gd name="connsiteX21" fmla="*/ 5919640 w 7141218"/>
                <a:gd name="connsiteY21" fmla="*/ 3902164 h 4054565"/>
                <a:gd name="connsiteX22" fmla="*/ 6176814 w 7141218"/>
                <a:gd name="connsiteY22" fmla="*/ 3902164 h 4054565"/>
                <a:gd name="connsiteX23" fmla="*/ 6419700 w 7141218"/>
                <a:gd name="connsiteY23" fmla="*/ 3747383 h 4054565"/>
                <a:gd name="connsiteX24" fmla="*/ 6679256 w 7141218"/>
                <a:gd name="connsiteY24" fmla="*/ 3642608 h 4054565"/>
                <a:gd name="connsiteX25" fmla="*/ 6910238 w 7141218"/>
                <a:gd name="connsiteY25" fmla="*/ 3566408 h 4054565"/>
                <a:gd name="connsiteX26" fmla="*/ 7141218 w 7141218"/>
                <a:gd name="connsiteY26" fmla="*/ 3540214 h 4054565"/>
                <a:gd name="connsiteX0" fmla="*/ 0 w 7141218"/>
                <a:gd name="connsiteY0" fmla="*/ 0 h 4054565"/>
                <a:gd name="connsiteX1" fmla="*/ 253254 w 7141218"/>
                <a:gd name="connsiteY1" fmla="*/ 411816 h 4054565"/>
                <a:gd name="connsiteX2" fmla="*/ 481154 w 7141218"/>
                <a:gd name="connsiteY2" fmla="*/ 837499 h 4054565"/>
                <a:gd name="connsiteX3" fmla="*/ 719559 w 7141218"/>
                <a:gd name="connsiteY3" fmla="*/ 1067500 h 4054565"/>
                <a:gd name="connsiteX4" fmla="*/ 985698 w 7141218"/>
                <a:gd name="connsiteY4" fmla="*/ 1261363 h 4054565"/>
                <a:gd name="connsiteX5" fmla="*/ 1230966 w 7141218"/>
                <a:gd name="connsiteY5" fmla="*/ 1356613 h 4054565"/>
                <a:gd name="connsiteX6" fmla="*/ 1471473 w 7141218"/>
                <a:gd name="connsiteY6" fmla="*/ 1668556 h 4054565"/>
                <a:gd name="connsiteX7" fmla="*/ 1757224 w 7141218"/>
                <a:gd name="connsiteY7" fmla="*/ 1668556 h 4054565"/>
                <a:gd name="connsiteX8" fmla="*/ 2009634 w 7141218"/>
                <a:gd name="connsiteY8" fmla="*/ 1749516 h 4054565"/>
                <a:gd name="connsiteX9" fmla="*/ 2681146 w 7141218"/>
                <a:gd name="connsiteY9" fmla="*/ 3614036 h 4054565"/>
                <a:gd name="connsiteX10" fmla="*/ 2957371 w 7141218"/>
                <a:gd name="connsiteY10" fmla="*/ 3561648 h 4054565"/>
                <a:gd name="connsiteX11" fmla="*/ 3212165 w 7141218"/>
                <a:gd name="connsiteY11" fmla="*/ 3594985 h 4054565"/>
                <a:gd name="connsiteX12" fmla="*/ 3500295 w 7141218"/>
                <a:gd name="connsiteY12" fmla="*/ 3666422 h 4054565"/>
                <a:gd name="connsiteX13" fmla="*/ 3771758 w 7141218"/>
                <a:gd name="connsiteY13" fmla="*/ 3735478 h 4054565"/>
                <a:gd name="connsiteX14" fmla="*/ 4014645 w 7141218"/>
                <a:gd name="connsiteY14" fmla="*/ 3737860 h 4054565"/>
                <a:gd name="connsiteX15" fmla="*/ 4288488 w 7141218"/>
                <a:gd name="connsiteY15" fmla="*/ 3911691 h 4054565"/>
                <a:gd name="connsiteX16" fmla="*/ 4576618 w 7141218"/>
                <a:gd name="connsiteY16" fmla="*/ 3933122 h 4054565"/>
                <a:gd name="connsiteX17" fmla="*/ 4843317 w 7141218"/>
                <a:gd name="connsiteY17" fmla="*/ 3975984 h 4054565"/>
                <a:gd name="connsiteX18" fmla="*/ 5107636 w 7141218"/>
                <a:gd name="connsiteY18" fmla="*/ 3897403 h 4054565"/>
                <a:gd name="connsiteX19" fmla="*/ 5381480 w 7141218"/>
                <a:gd name="connsiteY19" fmla="*/ 4054565 h 4054565"/>
                <a:gd name="connsiteX20" fmla="*/ 5660085 w 7141218"/>
                <a:gd name="connsiteY20" fmla="*/ 3906926 h 4054565"/>
                <a:gd name="connsiteX21" fmla="*/ 5919640 w 7141218"/>
                <a:gd name="connsiteY21" fmla="*/ 3902164 h 4054565"/>
                <a:gd name="connsiteX22" fmla="*/ 6176814 w 7141218"/>
                <a:gd name="connsiteY22" fmla="*/ 3902164 h 4054565"/>
                <a:gd name="connsiteX23" fmla="*/ 6419700 w 7141218"/>
                <a:gd name="connsiteY23" fmla="*/ 3747383 h 4054565"/>
                <a:gd name="connsiteX24" fmla="*/ 6679256 w 7141218"/>
                <a:gd name="connsiteY24" fmla="*/ 3642608 h 4054565"/>
                <a:gd name="connsiteX25" fmla="*/ 6910238 w 7141218"/>
                <a:gd name="connsiteY25" fmla="*/ 3566408 h 4054565"/>
                <a:gd name="connsiteX26" fmla="*/ 7141218 w 7141218"/>
                <a:gd name="connsiteY26" fmla="*/ 3540214 h 4054565"/>
                <a:gd name="connsiteX0" fmla="*/ 0 w 7141218"/>
                <a:gd name="connsiteY0" fmla="*/ 0 h 4054565"/>
                <a:gd name="connsiteX1" fmla="*/ 253254 w 7141218"/>
                <a:gd name="connsiteY1" fmla="*/ 411816 h 4054565"/>
                <a:gd name="connsiteX2" fmla="*/ 481154 w 7141218"/>
                <a:gd name="connsiteY2" fmla="*/ 837499 h 4054565"/>
                <a:gd name="connsiteX3" fmla="*/ 719559 w 7141218"/>
                <a:gd name="connsiteY3" fmla="*/ 1067500 h 4054565"/>
                <a:gd name="connsiteX4" fmla="*/ 985698 w 7141218"/>
                <a:gd name="connsiteY4" fmla="*/ 1261363 h 4054565"/>
                <a:gd name="connsiteX5" fmla="*/ 1230966 w 7141218"/>
                <a:gd name="connsiteY5" fmla="*/ 1356613 h 4054565"/>
                <a:gd name="connsiteX6" fmla="*/ 1471473 w 7141218"/>
                <a:gd name="connsiteY6" fmla="*/ 1668556 h 4054565"/>
                <a:gd name="connsiteX7" fmla="*/ 1757224 w 7141218"/>
                <a:gd name="connsiteY7" fmla="*/ 1668556 h 4054565"/>
                <a:gd name="connsiteX8" fmla="*/ 2009634 w 7141218"/>
                <a:gd name="connsiteY8" fmla="*/ 1749516 h 4054565"/>
                <a:gd name="connsiteX9" fmla="*/ 2269189 w 7141218"/>
                <a:gd name="connsiteY9" fmla="*/ 1847149 h 4054565"/>
                <a:gd name="connsiteX10" fmla="*/ 2957371 w 7141218"/>
                <a:gd name="connsiteY10" fmla="*/ 3561648 h 4054565"/>
                <a:gd name="connsiteX11" fmla="*/ 3212165 w 7141218"/>
                <a:gd name="connsiteY11" fmla="*/ 3594985 h 4054565"/>
                <a:gd name="connsiteX12" fmla="*/ 3500295 w 7141218"/>
                <a:gd name="connsiteY12" fmla="*/ 3666422 h 4054565"/>
                <a:gd name="connsiteX13" fmla="*/ 3771758 w 7141218"/>
                <a:gd name="connsiteY13" fmla="*/ 3735478 h 4054565"/>
                <a:gd name="connsiteX14" fmla="*/ 4014645 w 7141218"/>
                <a:gd name="connsiteY14" fmla="*/ 3737860 h 4054565"/>
                <a:gd name="connsiteX15" fmla="*/ 4288488 w 7141218"/>
                <a:gd name="connsiteY15" fmla="*/ 3911691 h 4054565"/>
                <a:gd name="connsiteX16" fmla="*/ 4576618 w 7141218"/>
                <a:gd name="connsiteY16" fmla="*/ 3933122 h 4054565"/>
                <a:gd name="connsiteX17" fmla="*/ 4843317 w 7141218"/>
                <a:gd name="connsiteY17" fmla="*/ 3975984 h 4054565"/>
                <a:gd name="connsiteX18" fmla="*/ 5107636 w 7141218"/>
                <a:gd name="connsiteY18" fmla="*/ 3897403 h 4054565"/>
                <a:gd name="connsiteX19" fmla="*/ 5381480 w 7141218"/>
                <a:gd name="connsiteY19" fmla="*/ 4054565 h 4054565"/>
                <a:gd name="connsiteX20" fmla="*/ 5660085 w 7141218"/>
                <a:gd name="connsiteY20" fmla="*/ 3906926 h 4054565"/>
                <a:gd name="connsiteX21" fmla="*/ 5919640 w 7141218"/>
                <a:gd name="connsiteY21" fmla="*/ 3902164 h 4054565"/>
                <a:gd name="connsiteX22" fmla="*/ 6176814 w 7141218"/>
                <a:gd name="connsiteY22" fmla="*/ 3902164 h 4054565"/>
                <a:gd name="connsiteX23" fmla="*/ 6419700 w 7141218"/>
                <a:gd name="connsiteY23" fmla="*/ 3747383 h 4054565"/>
                <a:gd name="connsiteX24" fmla="*/ 6679256 w 7141218"/>
                <a:gd name="connsiteY24" fmla="*/ 3642608 h 4054565"/>
                <a:gd name="connsiteX25" fmla="*/ 6910238 w 7141218"/>
                <a:gd name="connsiteY25" fmla="*/ 3566408 h 4054565"/>
                <a:gd name="connsiteX26" fmla="*/ 7141218 w 7141218"/>
                <a:gd name="connsiteY26" fmla="*/ 3540214 h 4054565"/>
                <a:gd name="connsiteX0" fmla="*/ 0 w 7141218"/>
                <a:gd name="connsiteY0" fmla="*/ 0 h 4054565"/>
                <a:gd name="connsiteX1" fmla="*/ 253254 w 7141218"/>
                <a:gd name="connsiteY1" fmla="*/ 411816 h 4054565"/>
                <a:gd name="connsiteX2" fmla="*/ 481154 w 7141218"/>
                <a:gd name="connsiteY2" fmla="*/ 837499 h 4054565"/>
                <a:gd name="connsiteX3" fmla="*/ 719559 w 7141218"/>
                <a:gd name="connsiteY3" fmla="*/ 1067500 h 4054565"/>
                <a:gd name="connsiteX4" fmla="*/ 985698 w 7141218"/>
                <a:gd name="connsiteY4" fmla="*/ 1261363 h 4054565"/>
                <a:gd name="connsiteX5" fmla="*/ 1230966 w 7141218"/>
                <a:gd name="connsiteY5" fmla="*/ 1356613 h 4054565"/>
                <a:gd name="connsiteX6" fmla="*/ 1471473 w 7141218"/>
                <a:gd name="connsiteY6" fmla="*/ 1668556 h 4054565"/>
                <a:gd name="connsiteX7" fmla="*/ 1757224 w 7141218"/>
                <a:gd name="connsiteY7" fmla="*/ 1668556 h 4054565"/>
                <a:gd name="connsiteX8" fmla="*/ 2009634 w 7141218"/>
                <a:gd name="connsiteY8" fmla="*/ 1749516 h 4054565"/>
                <a:gd name="connsiteX9" fmla="*/ 2269189 w 7141218"/>
                <a:gd name="connsiteY9" fmla="*/ 1847149 h 4054565"/>
                <a:gd name="connsiteX10" fmla="*/ 2554939 w 7141218"/>
                <a:gd name="connsiteY10" fmla="*/ 1816192 h 4054565"/>
                <a:gd name="connsiteX11" fmla="*/ 3212165 w 7141218"/>
                <a:gd name="connsiteY11" fmla="*/ 3594985 h 4054565"/>
                <a:gd name="connsiteX12" fmla="*/ 3500295 w 7141218"/>
                <a:gd name="connsiteY12" fmla="*/ 3666422 h 4054565"/>
                <a:gd name="connsiteX13" fmla="*/ 3771758 w 7141218"/>
                <a:gd name="connsiteY13" fmla="*/ 3735478 h 4054565"/>
                <a:gd name="connsiteX14" fmla="*/ 4014645 w 7141218"/>
                <a:gd name="connsiteY14" fmla="*/ 3737860 h 4054565"/>
                <a:gd name="connsiteX15" fmla="*/ 4288488 w 7141218"/>
                <a:gd name="connsiteY15" fmla="*/ 3911691 h 4054565"/>
                <a:gd name="connsiteX16" fmla="*/ 4576618 w 7141218"/>
                <a:gd name="connsiteY16" fmla="*/ 3933122 h 4054565"/>
                <a:gd name="connsiteX17" fmla="*/ 4843317 w 7141218"/>
                <a:gd name="connsiteY17" fmla="*/ 3975984 h 4054565"/>
                <a:gd name="connsiteX18" fmla="*/ 5107636 w 7141218"/>
                <a:gd name="connsiteY18" fmla="*/ 3897403 h 4054565"/>
                <a:gd name="connsiteX19" fmla="*/ 5381480 w 7141218"/>
                <a:gd name="connsiteY19" fmla="*/ 4054565 h 4054565"/>
                <a:gd name="connsiteX20" fmla="*/ 5660085 w 7141218"/>
                <a:gd name="connsiteY20" fmla="*/ 3906926 h 4054565"/>
                <a:gd name="connsiteX21" fmla="*/ 5919640 w 7141218"/>
                <a:gd name="connsiteY21" fmla="*/ 3902164 h 4054565"/>
                <a:gd name="connsiteX22" fmla="*/ 6176814 w 7141218"/>
                <a:gd name="connsiteY22" fmla="*/ 3902164 h 4054565"/>
                <a:gd name="connsiteX23" fmla="*/ 6419700 w 7141218"/>
                <a:gd name="connsiteY23" fmla="*/ 3747383 h 4054565"/>
                <a:gd name="connsiteX24" fmla="*/ 6679256 w 7141218"/>
                <a:gd name="connsiteY24" fmla="*/ 3642608 h 4054565"/>
                <a:gd name="connsiteX25" fmla="*/ 6910238 w 7141218"/>
                <a:gd name="connsiteY25" fmla="*/ 3566408 h 4054565"/>
                <a:gd name="connsiteX26" fmla="*/ 7141218 w 7141218"/>
                <a:gd name="connsiteY26" fmla="*/ 3540214 h 4054565"/>
                <a:gd name="connsiteX0" fmla="*/ 0 w 7141218"/>
                <a:gd name="connsiteY0" fmla="*/ 0 h 4054565"/>
                <a:gd name="connsiteX1" fmla="*/ 253254 w 7141218"/>
                <a:gd name="connsiteY1" fmla="*/ 411816 h 4054565"/>
                <a:gd name="connsiteX2" fmla="*/ 481154 w 7141218"/>
                <a:gd name="connsiteY2" fmla="*/ 837499 h 4054565"/>
                <a:gd name="connsiteX3" fmla="*/ 719559 w 7141218"/>
                <a:gd name="connsiteY3" fmla="*/ 1067500 h 4054565"/>
                <a:gd name="connsiteX4" fmla="*/ 985698 w 7141218"/>
                <a:gd name="connsiteY4" fmla="*/ 1261363 h 4054565"/>
                <a:gd name="connsiteX5" fmla="*/ 1230966 w 7141218"/>
                <a:gd name="connsiteY5" fmla="*/ 1356613 h 4054565"/>
                <a:gd name="connsiteX6" fmla="*/ 1471473 w 7141218"/>
                <a:gd name="connsiteY6" fmla="*/ 1668556 h 4054565"/>
                <a:gd name="connsiteX7" fmla="*/ 1757224 w 7141218"/>
                <a:gd name="connsiteY7" fmla="*/ 1668556 h 4054565"/>
                <a:gd name="connsiteX8" fmla="*/ 2009634 w 7141218"/>
                <a:gd name="connsiteY8" fmla="*/ 1749516 h 4054565"/>
                <a:gd name="connsiteX9" fmla="*/ 2269189 w 7141218"/>
                <a:gd name="connsiteY9" fmla="*/ 1847149 h 4054565"/>
                <a:gd name="connsiteX10" fmla="*/ 2554939 w 7141218"/>
                <a:gd name="connsiteY10" fmla="*/ 1816192 h 4054565"/>
                <a:gd name="connsiteX11" fmla="*/ 2814497 w 7141218"/>
                <a:gd name="connsiteY11" fmla="*/ 1766185 h 4054565"/>
                <a:gd name="connsiteX12" fmla="*/ 3500295 w 7141218"/>
                <a:gd name="connsiteY12" fmla="*/ 3666422 h 4054565"/>
                <a:gd name="connsiteX13" fmla="*/ 3771758 w 7141218"/>
                <a:gd name="connsiteY13" fmla="*/ 3735478 h 4054565"/>
                <a:gd name="connsiteX14" fmla="*/ 4014645 w 7141218"/>
                <a:gd name="connsiteY14" fmla="*/ 3737860 h 4054565"/>
                <a:gd name="connsiteX15" fmla="*/ 4288488 w 7141218"/>
                <a:gd name="connsiteY15" fmla="*/ 3911691 h 4054565"/>
                <a:gd name="connsiteX16" fmla="*/ 4576618 w 7141218"/>
                <a:gd name="connsiteY16" fmla="*/ 3933122 h 4054565"/>
                <a:gd name="connsiteX17" fmla="*/ 4843317 w 7141218"/>
                <a:gd name="connsiteY17" fmla="*/ 3975984 h 4054565"/>
                <a:gd name="connsiteX18" fmla="*/ 5107636 w 7141218"/>
                <a:gd name="connsiteY18" fmla="*/ 3897403 h 4054565"/>
                <a:gd name="connsiteX19" fmla="*/ 5381480 w 7141218"/>
                <a:gd name="connsiteY19" fmla="*/ 4054565 h 4054565"/>
                <a:gd name="connsiteX20" fmla="*/ 5660085 w 7141218"/>
                <a:gd name="connsiteY20" fmla="*/ 3906926 h 4054565"/>
                <a:gd name="connsiteX21" fmla="*/ 5919640 w 7141218"/>
                <a:gd name="connsiteY21" fmla="*/ 3902164 h 4054565"/>
                <a:gd name="connsiteX22" fmla="*/ 6176814 w 7141218"/>
                <a:gd name="connsiteY22" fmla="*/ 3902164 h 4054565"/>
                <a:gd name="connsiteX23" fmla="*/ 6419700 w 7141218"/>
                <a:gd name="connsiteY23" fmla="*/ 3747383 h 4054565"/>
                <a:gd name="connsiteX24" fmla="*/ 6679256 w 7141218"/>
                <a:gd name="connsiteY24" fmla="*/ 3642608 h 4054565"/>
                <a:gd name="connsiteX25" fmla="*/ 6910238 w 7141218"/>
                <a:gd name="connsiteY25" fmla="*/ 3566408 h 4054565"/>
                <a:gd name="connsiteX26" fmla="*/ 7141218 w 7141218"/>
                <a:gd name="connsiteY26" fmla="*/ 3540214 h 4054565"/>
                <a:gd name="connsiteX0" fmla="*/ 0 w 7141218"/>
                <a:gd name="connsiteY0" fmla="*/ 0 h 4054565"/>
                <a:gd name="connsiteX1" fmla="*/ 253254 w 7141218"/>
                <a:gd name="connsiteY1" fmla="*/ 411816 h 4054565"/>
                <a:gd name="connsiteX2" fmla="*/ 481154 w 7141218"/>
                <a:gd name="connsiteY2" fmla="*/ 837499 h 4054565"/>
                <a:gd name="connsiteX3" fmla="*/ 719559 w 7141218"/>
                <a:gd name="connsiteY3" fmla="*/ 1067500 h 4054565"/>
                <a:gd name="connsiteX4" fmla="*/ 985698 w 7141218"/>
                <a:gd name="connsiteY4" fmla="*/ 1261363 h 4054565"/>
                <a:gd name="connsiteX5" fmla="*/ 1230966 w 7141218"/>
                <a:gd name="connsiteY5" fmla="*/ 1356613 h 4054565"/>
                <a:gd name="connsiteX6" fmla="*/ 1471473 w 7141218"/>
                <a:gd name="connsiteY6" fmla="*/ 1668556 h 4054565"/>
                <a:gd name="connsiteX7" fmla="*/ 1757224 w 7141218"/>
                <a:gd name="connsiteY7" fmla="*/ 1668556 h 4054565"/>
                <a:gd name="connsiteX8" fmla="*/ 2009634 w 7141218"/>
                <a:gd name="connsiteY8" fmla="*/ 1749516 h 4054565"/>
                <a:gd name="connsiteX9" fmla="*/ 2269189 w 7141218"/>
                <a:gd name="connsiteY9" fmla="*/ 1847149 h 4054565"/>
                <a:gd name="connsiteX10" fmla="*/ 2554939 w 7141218"/>
                <a:gd name="connsiteY10" fmla="*/ 1816192 h 4054565"/>
                <a:gd name="connsiteX11" fmla="*/ 2814497 w 7141218"/>
                <a:gd name="connsiteY11" fmla="*/ 1766185 h 4054565"/>
                <a:gd name="connsiteX12" fmla="*/ 3097864 w 7141218"/>
                <a:gd name="connsiteY12" fmla="*/ 1818572 h 4054565"/>
                <a:gd name="connsiteX13" fmla="*/ 3771758 w 7141218"/>
                <a:gd name="connsiteY13" fmla="*/ 3735478 h 4054565"/>
                <a:gd name="connsiteX14" fmla="*/ 4014645 w 7141218"/>
                <a:gd name="connsiteY14" fmla="*/ 3737860 h 4054565"/>
                <a:gd name="connsiteX15" fmla="*/ 4288488 w 7141218"/>
                <a:gd name="connsiteY15" fmla="*/ 3911691 h 4054565"/>
                <a:gd name="connsiteX16" fmla="*/ 4576618 w 7141218"/>
                <a:gd name="connsiteY16" fmla="*/ 3933122 h 4054565"/>
                <a:gd name="connsiteX17" fmla="*/ 4843317 w 7141218"/>
                <a:gd name="connsiteY17" fmla="*/ 3975984 h 4054565"/>
                <a:gd name="connsiteX18" fmla="*/ 5107636 w 7141218"/>
                <a:gd name="connsiteY18" fmla="*/ 3897403 h 4054565"/>
                <a:gd name="connsiteX19" fmla="*/ 5381480 w 7141218"/>
                <a:gd name="connsiteY19" fmla="*/ 4054565 h 4054565"/>
                <a:gd name="connsiteX20" fmla="*/ 5660085 w 7141218"/>
                <a:gd name="connsiteY20" fmla="*/ 3906926 h 4054565"/>
                <a:gd name="connsiteX21" fmla="*/ 5919640 w 7141218"/>
                <a:gd name="connsiteY21" fmla="*/ 3902164 h 4054565"/>
                <a:gd name="connsiteX22" fmla="*/ 6176814 w 7141218"/>
                <a:gd name="connsiteY22" fmla="*/ 3902164 h 4054565"/>
                <a:gd name="connsiteX23" fmla="*/ 6419700 w 7141218"/>
                <a:gd name="connsiteY23" fmla="*/ 3747383 h 4054565"/>
                <a:gd name="connsiteX24" fmla="*/ 6679256 w 7141218"/>
                <a:gd name="connsiteY24" fmla="*/ 3642608 h 4054565"/>
                <a:gd name="connsiteX25" fmla="*/ 6910238 w 7141218"/>
                <a:gd name="connsiteY25" fmla="*/ 3566408 h 4054565"/>
                <a:gd name="connsiteX26" fmla="*/ 7141218 w 7141218"/>
                <a:gd name="connsiteY26" fmla="*/ 3540214 h 4054565"/>
                <a:gd name="connsiteX0" fmla="*/ 0 w 7141218"/>
                <a:gd name="connsiteY0" fmla="*/ 0 h 4054565"/>
                <a:gd name="connsiteX1" fmla="*/ 253254 w 7141218"/>
                <a:gd name="connsiteY1" fmla="*/ 411816 h 4054565"/>
                <a:gd name="connsiteX2" fmla="*/ 481154 w 7141218"/>
                <a:gd name="connsiteY2" fmla="*/ 837499 h 4054565"/>
                <a:gd name="connsiteX3" fmla="*/ 719559 w 7141218"/>
                <a:gd name="connsiteY3" fmla="*/ 1067500 h 4054565"/>
                <a:gd name="connsiteX4" fmla="*/ 985698 w 7141218"/>
                <a:gd name="connsiteY4" fmla="*/ 1261363 h 4054565"/>
                <a:gd name="connsiteX5" fmla="*/ 1230966 w 7141218"/>
                <a:gd name="connsiteY5" fmla="*/ 1356613 h 4054565"/>
                <a:gd name="connsiteX6" fmla="*/ 1471473 w 7141218"/>
                <a:gd name="connsiteY6" fmla="*/ 1668556 h 4054565"/>
                <a:gd name="connsiteX7" fmla="*/ 1757224 w 7141218"/>
                <a:gd name="connsiteY7" fmla="*/ 1668556 h 4054565"/>
                <a:gd name="connsiteX8" fmla="*/ 2009634 w 7141218"/>
                <a:gd name="connsiteY8" fmla="*/ 1749516 h 4054565"/>
                <a:gd name="connsiteX9" fmla="*/ 2269189 w 7141218"/>
                <a:gd name="connsiteY9" fmla="*/ 1847149 h 4054565"/>
                <a:gd name="connsiteX10" fmla="*/ 2554939 w 7141218"/>
                <a:gd name="connsiteY10" fmla="*/ 1816192 h 4054565"/>
                <a:gd name="connsiteX11" fmla="*/ 2814497 w 7141218"/>
                <a:gd name="connsiteY11" fmla="*/ 1766185 h 4054565"/>
                <a:gd name="connsiteX12" fmla="*/ 3097864 w 7141218"/>
                <a:gd name="connsiteY12" fmla="*/ 1818572 h 4054565"/>
                <a:gd name="connsiteX13" fmla="*/ 3712227 w 7141218"/>
                <a:gd name="connsiteY13" fmla="*/ 2632960 h 4054565"/>
                <a:gd name="connsiteX14" fmla="*/ 4014645 w 7141218"/>
                <a:gd name="connsiteY14" fmla="*/ 3737860 h 4054565"/>
                <a:gd name="connsiteX15" fmla="*/ 4288488 w 7141218"/>
                <a:gd name="connsiteY15" fmla="*/ 3911691 h 4054565"/>
                <a:gd name="connsiteX16" fmla="*/ 4576618 w 7141218"/>
                <a:gd name="connsiteY16" fmla="*/ 3933122 h 4054565"/>
                <a:gd name="connsiteX17" fmla="*/ 4843317 w 7141218"/>
                <a:gd name="connsiteY17" fmla="*/ 3975984 h 4054565"/>
                <a:gd name="connsiteX18" fmla="*/ 5107636 w 7141218"/>
                <a:gd name="connsiteY18" fmla="*/ 3897403 h 4054565"/>
                <a:gd name="connsiteX19" fmla="*/ 5381480 w 7141218"/>
                <a:gd name="connsiteY19" fmla="*/ 4054565 h 4054565"/>
                <a:gd name="connsiteX20" fmla="*/ 5660085 w 7141218"/>
                <a:gd name="connsiteY20" fmla="*/ 3906926 h 4054565"/>
                <a:gd name="connsiteX21" fmla="*/ 5919640 w 7141218"/>
                <a:gd name="connsiteY21" fmla="*/ 3902164 h 4054565"/>
                <a:gd name="connsiteX22" fmla="*/ 6176814 w 7141218"/>
                <a:gd name="connsiteY22" fmla="*/ 3902164 h 4054565"/>
                <a:gd name="connsiteX23" fmla="*/ 6419700 w 7141218"/>
                <a:gd name="connsiteY23" fmla="*/ 3747383 h 4054565"/>
                <a:gd name="connsiteX24" fmla="*/ 6679256 w 7141218"/>
                <a:gd name="connsiteY24" fmla="*/ 3642608 h 4054565"/>
                <a:gd name="connsiteX25" fmla="*/ 6910238 w 7141218"/>
                <a:gd name="connsiteY25" fmla="*/ 3566408 h 4054565"/>
                <a:gd name="connsiteX26" fmla="*/ 7141218 w 7141218"/>
                <a:gd name="connsiteY26" fmla="*/ 3540214 h 4054565"/>
                <a:gd name="connsiteX0" fmla="*/ 0 w 7141218"/>
                <a:gd name="connsiteY0" fmla="*/ 0 h 4054565"/>
                <a:gd name="connsiteX1" fmla="*/ 253254 w 7141218"/>
                <a:gd name="connsiteY1" fmla="*/ 411816 h 4054565"/>
                <a:gd name="connsiteX2" fmla="*/ 481154 w 7141218"/>
                <a:gd name="connsiteY2" fmla="*/ 837499 h 4054565"/>
                <a:gd name="connsiteX3" fmla="*/ 719559 w 7141218"/>
                <a:gd name="connsiteY3" fmla="*/ 1067500 h 4054565"/>
                <a:gd name="connsiteX4" fmla="*/ 985698 w 7141218"/>
                <a:gd name="connsiteY4" fmla="*/ 1261363 h 4054565"/>
                <a:gd name="connsiteX5" fmla="*/ 1230966 w 7141218"/>
                <a:gd name="connsiteY5" fmla="*/ 1356613 h 4054565"/>
                <a:gd name="connsiteX6" fmla="*/ 1471473 w 7141218"/>
                <a:gd name="connsiteY6" fmla="*/ 1668556 h 4054565"/>
                <a:gd name="connsiteX7" fmla="*/ 1757224 w 7141218"/>
                <a:gd name="connsiteY7" fmla="*/ 1668556 h 4054565"/>
                <a:gd name="connsiteX8" fmla="*/ 2009634 w 7141218"/>
                <a:gd name="connsiteY8" fmla="*/ 1749516 h 4054565"/>
                <a:gd name="connsiteX9" fmla="*/ 2269189 w 7141218"/>
                <a:gd name="connsiteY9" fmla="*/ 1847149 h 4054565"/>
                <a:gd name="connsiteX10" fmla="*/ 2554939 w 7141218"/>
                <a:gd name="connsiteY10" fmla="*/ 1816192 h 4054565"/>
                <a:gd name="connsiteX11" fmla="*/ 2814497 w 7141218"/>
                <a:gd name="connsiteY11" fmla="*/ 1766185 h 4054565"/>
                <a:gd name="connsiteX12" fmla="*/ 3097864 w 7141218"/>
                <a:gd name="connsiteY12" fmla="*/ 1818572 h 4054565"/>
                <a:gd name="connsiteX13" fmla="*/ 3712227 w 7141218"/>
                <a:gd name="connsiteY13" fmla="*/ 2632960 h 4054565"/>
                <a:gd name="connsiteX14" fmla="*/ 3912251 w 7141218"/>
                <a:gd name="connsiteY14" fmla="*/ 2228148 h 4054565"/>
                <a:gd name="connsiteX15" fmla="*/ 4288488 w 7141218"/>
                <a:gd name="connsiteY15" fmla="*/ 3911691 h 4054565"/>
                <a:gd name="connsiteX16" fmla="*/ 4576618 w 7141218"/>
                <a:gd name="connsiteY16" fmla="*/ 3933122 h 4054565"/>
                <a:gd name="connsiteX17" fmla="*/ 4843317 w 7141218"/>
                <a:gd name="connsiteY17" fmla="*/ 3975984 h 4054565"/>
                <a:gd name="connsiteX18" fmla="*/ 5107636 w 7141218"/>
                <a:gd name="connsiteY18" fmla="*/ 3897403 h 4054565"/>
                <a:gd name="connsiteX19" fmla="*/ 5381480 w 7141218"/>
                <a:gd name="connsiteY19" fmla="*/ 4054565 h 4054565"/>
                <a:gd name="connsiteX20" fmla="*/ 5660085 w 7141218"/>
                <a:gd name="connsiteY20" fmla="*/ 3906926 h 4054565"/>
                <a:gd name="connsiteX21" fmla="*/ 5919640 w 7141218"/>
                <a:gd name="connsiteY21" fmla="*/ 3902164 h 4054565"/>
                <a:gd name="connsiteX22" fmla="*/ 6176814 w 7141218"/>
                <a:gd name="connsiteY22" fmla="*/ 3902164 h 4054565"/>
                <a:gd name="connsiteX23" fmla="*/ 6419700 w 7141218"/>
                <a:gd name="connsiteY23" fmla="*/ 3747383 h 4054565"/>
                <a:gd name="connsiteX24" fmla="*/ 6679256 w 7141218"/>
                <a:gd name="connsiteY24" fmla="*/ 3642608 h 4054565"/>
                <a:gd name="connsiteX25" fmla="*/ 6910238 w 7141218"/>
                <a:gd name="connsiteY25" fmla="*/ 3566408 h 4054565"/>
                <a:gd name="connsiteX26" fmla="*/ 7141218 w 7141218"/>
                <a:gd name="connsiteY26" fmla="*/ 3540214 h 4054565"/>
                <a:gd name="connsiteX0" fmla="*/ 0 w 7141218"/>
                <a:gd name="connsiteY0" fmla="*/ 0 h 4054565"/>
                <a:gd name="connsiteX1" fmla="*/ 253254 w 7141218"/>
                <a:gd name="connsiteY1" fmla="*/ 411816 h 4054565"/>
                <a:gd name="connsiteX2" fmla="*/ 481154 w 7141218"/>
                <a:gd name="connsiteY2" fmla="*/ 837499 h 4054565"/>
                <a:gd name="connsiteX3" fmla="*/ 719559 w 7141218"/>
                <a:gd name="connsiteY3" fmla="*/ 1067500 h 4054565"/>
                <a:gd name="connsiteX4" fmla="*/ 985698 w 7141218"/>
                <a:gd name="connsiteY4" fmla="*/ 1261363 h 4054565"/>
                <a:gd name="connsiteX5" fmla="*/ 1230966 w 7141218"/>
                <a:gd name="connsiteY5" fmla="*/ 1356613 h 4054565"/>
                <a:gd name="connsiteX6" fmla="*/ 1471473 w 7141218"/>
                <a:gd name="connsiteY6" fmla="*/ 1668556 h 4054565"/>
                <a:gd name="connsiteX7" fmla="*/ 1757224 w 7141218"/>
                <a:gd name="connsiteY7" fmla="*/ 1668556 h 4054565"/>
                <a:gd name="connsiteX8" fmla="*/ 2009634 w 7141218"/>
                <a:gd name="connsiteY8" fmla="*/ 1749516 h 4054565"/>
                <a:gd name="connsiteX9" fmla="*/ 2269189 w 7141218"/>
                <a:gd name="connsiteY9" fmla="*/ 1847149 h 4054565"/>
                <a:gd name="connsiteX10" fmla="*/ 2554939 w 7141218"/>
                <a:gd name="connsiteY10" fmla="*/ 1816192 h 4054565"/>
                <a:gd name="connsiteX11" fmla="*/ 2814497 w 7141218"/>
                <a:gd name="connsiteY11" fmla="*/ 1766185 h 4054565"/>
                <a:gd name="connsiteX12" fmla="*/ 3097864 w 7141218"/>
                <a:gd name="connsiteY12" fmla="*/ 1818572 h 4054565"/>
                <a:gd name="connsiteX13" fmla="*/ 3712227 w 7141218"/>
                <a:gd name="connsiteY13" fmla="*/ 2632960 h 4054565"/>
                <a:gd name="connsiteX14" fmla="*/ 3912251 w 7141218"/>
                <a:gd name="connsiteY14" fmla="*/ 2228148 h 4054565"/>
                <a:gd name="connsiteX15" fmla="*/ 4548464 w 7141218"/>
                <a:gd name="connsiteY15" fmla="*/ 1885668 h 4054565"/>
                <a:gd name="connsiteX16" fmla="*/ 4576618 w 7141218"/>
                <a:gd name="connsiteY16" fmla="*/ 3933122 h 4054565"/>
                <a:gd name="connsiteX17" fmla="*/ 4843317 w 7141218"/>
                <a:gd name="connsiteY17" fmla="*/ 3975984 h 4054565"/>
                <a:gd name="connsiteX18" fmla="*/ 5107636 w 7141218"/>
                <a:gd name="connsiteY18" fmla="*/ 3897403 h 4054565"/>
                <a:gd name="connsiteX19" fmla="*/ 5381480 w 7141218"/>
                <a:gd name="connsiteY19" fmla="*/ 4054565 h 4054565"/>
                <a:gd name="connsiteX20" fmla="*/ 5660085 w 7141218"/>
                <a:gd name="connsiteY20" fmla="*/ 3906926 h 4054565"/>
                <a:gd name="connsiteX21" fmla="*/ 5919640 w 7141218"/>
                <a:gd name="connsiteY21" fmla="*/ 3902164 h 4054565"/>
                <a:gd name="connsiteX22" fmla="*/ 6176814 w 7141218"/>
                <a:gd name="connsiteY22" fmla="*/ 3902164 h 4054565"/>
                <a:gd name="connsiteX23" fmla="*/ 6419700 w 7141218"/>
                <a:gd name="connsiteY23" fmla="*/ 3747383 h 4054565"/>
                <a:gd name="connsiteX24" fmla="*/ 6679256 w 7141218"/>
                <a:gd name="connsiteY24" fmla="*/ 3642608 h 4054565"/>
                <a:gd name="connsiteX25" fmla="*/ 6910238 w 7141218"/>
                <a:gd name="connsiteY25" fmla="*/ 3566408 h 4054565"/>
                <a:gd name="connsiteX26" fmla="*/ 7141218 w 7141218"/>
                <a:gd name="connsiteY26" fmla="*/ 3540214 h 4054565"/>
                <a:gd name="connsiteX0" fmla="*/ 0 w 6911230"/>
                <a:gd name="connsiteY0" fmla="*/ 0 h 4054565"/>
                <a:gd name="connsiteX1" fmla="*/ 253254 w 6911230"/>
                <a:gd name="connsiteY1" fmla="*/ 411816 h 4054565"/>
                <a:gd name="connsiteX2" fmla="*/ 481154 w 6911230"/>
                <a:gd name="connsiteY2" fmla="*/ 837499 h 4054565"/>
                <a:gd name="connsiteX3" fmla="*/ 719559 w 6911230"/>
                <a:gd name="connsiteY3" fmla="*/ 1067500 h 4054565"/>
                <a:gd name="connsiteX4" fmla="*/ 985698 w 6911230"/>
                <a:gd name="connsiteY4" fmla="*/ 1261363 h 4054565"/>
                <a:gd name="connsiteX5" fmla="*/ 1230966 w 6911230"/>
                <a:gd name="connsiteY5" fmla="*/ 1356613 h 4054565"/>
                <a:gd name="connsiteX6" fmla="*/ 1471473 w 6911230"/>
                <a:gd name="connsiteY6" fmla="*/ 1668556 h 4054565"/>
                <a:gd name="connsiteX7" fmla="*/ 1757224 w 6911230"/>
                <a:gd name="connsiteY7" fmla="*/ 1668556 h 4054565"/>
                <a:gd name="connsiteX8" fmla="*/ 2009634 w 6911230"/>
                <a:gd name="connsiteY8" fmla="*/ 1749516 h 4054565"/>
                <a:gd name="connsiteX9" fmla="*/ 2269189 w 6911230"/>
                <a:gd name="connsiteY9" fmla="*/ 1847149 h 4054565"/>
                <a:gd name="connsiteX10" fmla="*/ 2554939 w 6911230"/>
                <a:gd name="connsiteY10" fmla="*/ 1816192 h 4054565"/>
                <a:gd name="connsiteX11" fmla="*/ 2814497 w 6911230"/>
                <a:gd name="connsiteY11" fmla="*/ 1766185 h 4054565"/>
                <a:gd name="connsiteX12" fmla="*/ 3097864 w 6911230"/>
                <a:gd name="connsiteY12" fmla="*/ 1818572 h 4054565"/>
                <a:gd name="connsiteX13" fmla="*/ 3712227 w 6911230"/>
                <a:gd name="connsiteY13" fmla="*/ 2632960 h 4054565"/>
                <a:gd name="connsiteX14" fmla="*/ 3912251 w 6911230"/>
                <a:gd name="connsiteY14" fmla="*/ 2228148 h 4054565"/>
                <a:gd name="connsiteX15" fmla="*/ 4548464 w 6911230"/>
                <a:gd name="connsiteY15" fmla="*/ 1885668 h 4054565"/>
                <a:gd name="connsiteX16" fmla="*/ 4576618 w 6911230"/>
                <a:gd name="connsiteY16" fmla="*/ 3933122 h 4054565"/>
                <a:gd name="connsiteX17" fmla="*/ 4843317 w 6911230"/>
                <a:gd name="connsiteY17" fmla="*/ 3975984 h 4054565"/>
                <a:gd name="connsiteX18" fmla="*/ 5107636 w 6911230"/>
                <a:gd name="connsiteY18" fmla="*/ 3897403 h 4054565"/>
                <a:gd name="connsiteX19" fmla="*/ 5381480 w 6911230"/>
                <a:gd name="connsiteY19" fmla="*/ 4054565 h 4054565"/>
                <a:gd name="connsiteX20" fmla="*/ 5660085 w 6911230"/>
                <a:gd name="connsiteY20" fmla="*/ 3906926 h 4054565"/>
                <a:gd name="connsiteX21" fmla="*/ 5919640 w 6911230"/>
                <a:gd name="connsiteY21" fmla="*/ 3902164 h 4054565"/>
                <a:gd name="connsiteX22" fmla="*/ 6176814 w 6911230"/>
                <a:gd name="connsiteY22" fmla="*/ 3902164 h 4054565"/>
                <a:gd name="connsiteX23" fmla="*/ 6419700 w 6911230"/>
                <a:gd name="connsiteY23" fmla="*/ 3747383 h 4054565"/>
                <a:gd name="connsiteX24" fmla="*/ 6679256 w 6911230"/>
                <a:gd name="connsiteY24" fmla="*/ 3642608 h 4054565"/>
                <a:gd name="connsiteX25" fmla="*/ 6910238 w 6911230"/>
                <a:gd name="connsiteY25" fmla="*/ 3566408 h 4054565"/>
                <a:gd name="connsiteX0" fmla="*/ 0 w 6679256"/>
                <a:gd name="connsiteY0" fmla="*/ 0 h 4054565"/>
                <a:gd name="connsiteX1" fmla="*/ 253254 w 6679256"/>
                <a:gd name="connsiteY1" fmla="*/ 411816 h 4054565"/>
                <a:gd name="connsiteX2" fmla="*/ 481154 w 6679256"/>
                <a:gd name="connsiteY2" fmla="*/ 837499 h 4054565"/>
                <a:gd name="connsiteX3" fmla="*/ 719559 w 6679256"/>
                <a:gd name="connsiteY3" fmla="*/ 1067500 h 4054565"/>
                <a:gd name="connsiteX4" fmla="*/ 985698 w 6679256"/>
                <a:gd name="connsiteY4" fmla="*/ 1261363 h 4054565"/>
                <a:gd name="connsiteX5" fmla="*/ 1230966 w 6679256"/>
                <a:gd name="connsiteY5" fmla="*/ 1356613 h 4054565"/>
                <a:gd name="connsiteX6" fmla="*/ 1471473 w 6679256"/>
                <a:gd name="connsiteY6" fmla="*/ 1668556 h 4054565"/>
                <a:gd name="connsiteX7" fmla="*/ 1757224 w 6679256"/>
                <a:gd name="connsiteY7" fmla="*/ 1668556 h 4054565"/>
                <a:gd name="connsiteX8" fmla="*/ 2009634 w 6679256"/>
                <a:gd name="connsiteY8" fmla="*/ 1749516 h 4054565"/>
                <a:gd name="connsiteX9" fmla="*/ 2269189 w 6679256"/>
                <a:gd name="connsiteY9" fmla="*/ 1847149 h 4054565"/>
                <a:gd name="connsiteX10" fmla="*/ 2554939 w 6679256"/>
                <a:gd name="connsiteY10" fmla="*/ 1816192 h 4054565"/>
                <a:gd name="connsiteX11" fmla="*/ 2814497 w 6679256"/>
                <a:gd name="connsiteY11" fmla="*/ 1766185 h 4054565"/>
                <a:gd name="connsiteX12" fmla="*/ 3097864 w 6679256"/>
                <a:gd name="connsiteY12" fmla="*/ 1818572 h 4054565"/>
                <a:gd name="connsiteX13" fmla="*/ 3712227 w 6679256"/>
                <a:gd name="connsiteY13" fmla="*/ 2632960 h 4054565"/>
                <a:gd name="connsiteX14" fmla="*/ 3912251 w 6679256"/>
                <a:gd name="connsiteY14" fmla="*/ 2228148 h 4054565"/>
                <a:gd name="connsiteX15" fmla="*/ 4548464 w 6679256"/>
                <a:gd name="connsiteY15" fmla="*/ 1885668 h 4054565"/>
                <a:gd name="connsiteX16" fmla="*/ 4576618 w 6679256"/>
                <a:gd name="connsiteY16" fmla="*/ 3933122 h 4054565"/>
                <a:gd name="connsiteX17" fmla="*/ 4843317 w 6679256"/>
                <a:gd name="connsiteY17" fmla="*/ 3975984 h 4054565"/>
                <a:gd name="connsiteX18" fmla="*/ 5107636 w 6679256"/>
                <a:gd name="connsiteY18" fmla="*/ 3897403 h 4054565"/>
                <a:gd name="connsiteX19" fmla="*/ 5381480 w 6679256"/>
                <a:gd name="connsiteY19" fmla="*/ 4054565 h 4054565"/>
                <a:gd name="connsiteX20" fmla="*/ 5660085 w 6679256"/>
                <a:gd name="connsiteY20" fmla="*/ 3906926 h 4054565"/>
                <a:gd name="connsiteX21" fmla="*/ 5919640 w 6679256"/>
                <a:gd name="connsiteY21" fmla="*/ 3902164 h 4054565"/>
                <a:gd name="connsiteX22" fmla="*/ 6176814 w 6679256"/>
                <a:gd name="connsiteY22" fmla="*/ 3902164 h 4054565"/>
                <a:gd name="connsiteX23" fmla="*/ 6419700 w 6679256"/>
                <a:gd name="connsiteY23" fmla="*/ 3747383 h 4054565"/>
                <a:gd name="connsiteX24" fmla="*/ 6679256 w 6679256"/>
                <a:gd name="connsiteY24" fmla="*/ 3642608 h 4054565"/>
                <a:gd name="connsiteX0" fmla="*/ 0 w 6420196"/>
                <a:gd name="connsiteY0" fmla="*/ 0 h 4054565"/>
                <a:gd name="connsiteX1" fmla="*/ 253254 w 6420196"/>
                <a:gd name="connsiteY1" fmla="*/ 411816 h 4054565"/>
                <a:gd name="connsiteX2" fmla="*/ 481154 w 6420196"/>
                <a:gd name="connsiteY2" fmla="*/ 837499 h 4054565"/>
                <a:gd name="connsiteX3" fmla="*/ 719559 w 6420196"/>
                <a:gd name="connsiteY3" fmla="*/ 1067500 h 4054565"/>
                <a:gd name="connsiteX4" fmla="*/ 985698 w 6420196"/>
                <a:gd name="connsiteY4" fmla="*/ 1261363 h 4054565"/>
                <a:gd name="connsiteX5" fmla="*/ 1230966 w 6420196"/>
                <a:gd name="connsiteY5" fmla="*/ 1356613 h 4054565"/>
                <a:gd name="connsiteX6" fmla="*/ 1471473 w 6420196"/>
                <a:gd name="connsiteY6" fmla="*/ 1668556 h 4054565"/>
                <a:gd name="connsiteX7" fmla="*/ 1757224 w 6420196"/>
                <a:gd name="connsiteY7" fmla="*/ 1668556 h 4054565"/>
                <a:gd name="connsiteX8" fmla="*/ 2009634 w 6420196"/>
                <a:gd name="connsiteY8" fmla="*/ 1749516 h 4054565"/>
                <a:gd name="connsiteX9" fmla="*/ 2269189 w 6420196"/>
                <a:gd name="connsiteY9" fmla="*/ 1847149 h 4054565"/>
                <a:gd name="connsiteX10" fmla="*/ 2554939 w 6420196"/>
                <a:gd name="connsiteY10" fmla="*/ 1816192 h 4054565"/>
                <a:gd name="connsiteX11" fmla="*/ 2814497 w 6420196"/>
                <a:gd name="connsiteY11" fmla="*/ 1766185 h 4054565"/>
                <a:gd name="connsiteX12" fmla="*/ 3097864 w 6420196"/>
                <a:gd name="connsiteY12" fmla="*/ 1818572 h 4054565"/>
                <a:gd name="connsiteX13" fmla="*/ 3712227 w 6420196"/>
                <a:gd name="connsiteY13" fmla="*/ 2632960 h 4054565"/>
                <a:gd name="connsiteX14" fmla="*/ 3912251 w 6420196"/>
                <a:gd name="connsiteY14" fmla="*/ 2228148 h 4054565"/>
                <a:gd name="connsiteX15" fmla="*/ 4548464 w 6420196"/>
                <a:gd name="connsiteY15" fmla="*/ 1885668 h 4054565"/>
                <a:gd name="connsiteX16" fmla="*/ 4576618 w 6420196"/>
                <a:gd name="connsiteY16" fmla="*/ 3933122 h 4054565"/>
                <a:gd name="connsiteX17" fmla="*/ 4843317 w 6420196"/>
                <a:gd name="connsiteY17" fmla="*/ 3975984 h 4054565"/>
                <a:gd name="connsiteX18" fmla="*/ 5107636 w 6420196"/>
                <a:gd name="connsiteY18" fmla="*/ 3897403 h 4054565"/>
                <a:gd name="connsiteX19" fmla="*/ 5381480 w 6420196"/>
                <a:gd name="connsiteY19" fmla="*/ 4054565 h 4054565"/>
                <a:gd name="connsiteX20" fmla="*/ 5660085 w 6420196"/>
                <a:gd name="connsiteY20" fmla="*/ 3906926 h 4054565"/>
                <a:gd name="connsiteX21" fmla="*/ 5919640 w 6420196"/>
                <a:gd name="connsiteY21" fmla="*/ 3902164 h 4054565"/>
                <a:gd name="connsiteX22" fmla="*/ 6176814 w 6420196"/>
                <a:gd name="connsiteY22" fmla="*/ 3902164 h 4054565"/>
                <a:gd name="connsiteX23" fmla="*/ 6419700 w 6420196"/>
                <a:gd name="connsiteY23" fmla="*/ 3747383 h 4054565"/>
                <a:gd name="connsiteX0" fmla="*/ 0 w 6176814"/>
                <a:gd name="connsiteY0" fmla="*/ 0 h 4054565"/>
                <a:gd name="connsiteX1" fmla="*/ 253254 w 6176814"/>
                <a:gd name="connsiteY1" fmla="*/ 411816 h 4054565"/>
                <a:gd name="connsiteX2" fmla="*/ 481154 w 6176814"/>
                <a:gd name="connsiteY2" fmla="*/ 837499 h 4054565"/>
                <a:gd name="connsiteX3" fmla="*/ 719559 w 6176814"/>
                <a:gd name="connsiteY3" fmla="*/ 1067500 h 4054565"/>
                <a:gd name="connsiteX4" fmla="*/ 985698 w 6176814"/>
                <a:gd name="connsiteY4" fmla="*/ 1261363 h 4054565"/>
                <a:gd name="connsiteX5" fmla="*/ 1230966 w 6176814"/>
                <a:gd name="connsiteY5" fmla="*/ 1356613 h 4054565"/>
                <a:gd name="connsiteX6" fmla="*/ 1471473 w 6176814"/>
                <a:gd name="connsiteY6" fmla="*/ 1668556 h 4054565"/>
                <a:gd name="connsiteX7" fmla="*/ 1757224 w 6176814"/>
                <a:gd name="connsiteY7" fmla="*/ 1668556 h 4054565"/>
                <a:gd name="connsiteX8" fmla="*/ 2009634 w 6176814"/>
                <a:gd name="connsiteY8" fmla="*/ 1749516 h 4054565"/>
                <a:gd name="connsiteX9" fmla="*/ 2269189 w 6176814"/>
                <a:gd name="connsiteY9" fmla="*/ 1847149 h 4054565"/>
                <a:gd name="connsiteX10" fmla="*/ 2554939 w 6176814"/>
                <a:gd name="connsiteY10" fmla="*/ 1816192 h 4054565"/>
                <a:gd name="connsiteX11" fmla="*/ 2814497 w 6176814"/>
                <a:gd name="connsiteY11" fmla="*/ 1766185 h 4054565"/>
                <a:gd name="connsiteX12" fmla="*/ 3097864 w 6176814"/>
                <a:gd name="connsiteY12" fmla="*/ 1818572 h 4054565"/>
                <a:gd name="connsiteX13" fmla="*/ 3712227 w 6176814"/>
                <a:gd name="connsiteY13" fmla="*/ 2632960 h 4054565"/>
                <a:gd name="connsiteX14" fmla="*/ 3912251 w 6176814"/>
                <a:gd name="connsiteY14" fmla="*/ 2228148 h 4054565"/>
                <a:gd name="connsiteX15" fmla="*/ 4548464 w 6176814"/>
                <a:gd name="connsiteY15" fmla="*/ 1885668 h 4054565"/>
                <a:gd name="connsiteX16" fmla="*/ 4576618 w 6176814"/>
                <a:gd name="connsiteY16" fmla="*/ 3933122 h 4054565"/>
                <a:gd name="connsiteX17" fmla="*/ 4843317 w 6176814"/>
                <a:gd name="connsiteY17" fmla="*/ 3975984 h 4054565"/>
                <a:gd name="connsiteX18" fmla="*/ 5107636 w 6176814"/>
                <a:gd name="connsiteY18" fmla="*/ 3897403 h 4054565"/>
                <a:gd name="connsiteX19" fmla="*/ 5381480 w 6176814"/>
                <a:gd name="connsiteY19" fmla="*/ 4054565 h 4054565"/>
                <a:gd name="connsiteX20" fmla="*/ 5660085 w 6176814"/>
                <a:gd name="connsiteY20" fmla="*/ 3906926 h 4054565"/>
                <a:gd name="connsiteX21" fmla="*/ 5919640 w 6176814"/>
                <a:gd name="connsiteY21" fmla="*/ 3902164 h 4054565"/>
                <a:gd name="connsiteX22" fmla="*/ 6176814 w 6176814"/>
                <a:gd name="connsiteY22" fmla="*/ 3902164 h 4054565"/>
                <a:gd name="connsiteX0" fmla="*/ 0 w 5920136"/>
                <a:gd name="connsiteY0" fmla="*/ 0 h 4054565"/>
                <a:gd name="connsiteX1" fmla="*/ 253254 w 5920136"/>
                <a:gd name="connsiteY1" fmla="*/ 411816 h 4054565"/>
                <a:gd name="connsiteX2" fmla="*/ 481154 w 5920136"/>
                <a:gd name="connsiteY2" fmla="*/ 837499 h 4054565"/>
                <a:gd name="connsiteX3" fmla="*/ 719559 w 5920136"/>
                <a:gd name="connsiteY3" fmla="*/ 1067500 h 4054565"/>
                <a:gd name="connsiteX4" fmla="*/ 985698 w 5920136"/>
                <a:gd name="connsiteY4" fmla="*/ 1261363 h 4054565"/>
                <a:gd name="connsiteX5" fmla="*/ 1230966 w 5920136"/>
                <a:gd name="connsiteY5" fmla="*/ 1356613 h 4054565"/>
                <a:gd name="connsiteX6" fmla="*/ 1471473 w 5920136"/>
                <a:gd name="connsiteY6" fmla="*/ 1668556 h 4054565"/>
                <a:gd name="connsiteX7" fmla="*/ 1757224 w 5920136"/>
                <a:gd name="connsiteY7" fmla="*/ 1668556 h 4054565"/>
                <a:gd name="connsiteX8" fmla="*/ 2009634 w 5920136"/>
                <a:gd name="connsiteY8" fmla="*/ 1749516 h 4054565"/>
                <a:gd name="connsiteX9" fmla="*/ 2269189 w 5920136"/>
                <a:gd name="connsiteY9" fmla="*/ 1847149 h 4054565"/>
                <a:gd name="connsiteX10" fmla="*/ 2554939 w 5920136"/>
                <a:gd name="connsiteY10" fmla="*/ 1816192 h 4054565"/>
                <a:gd name="connsiteX11" fmla="*/ 2814497 w 5920136"/>
                <a:gd name="connsiteY11" fmla="*/ 1766185 h 4054565"/>
                <a:gd name="connsiteX12" fmla="*/ 3097864 w 5920136"/>
                <a:gd name="connsiteY12" fmla="*/ 1818572 h 4054565"/>
                <a:gd name="connsiteX13" fmla="*/ 3712227 w 5920136"/>
                <a:gd name="connsiteY13" fmla="*/ 2632960 h 4054565"/>
                <a:gd name="connsiteX14" fmla="*/ 3912251 w 5920136"/>
                <a:gd name="connsiteY14" fmla="*/ 2228148 h 4054565"/>
                <a:gd name="connsiteX15" fmla="*/ 4548464 w 5920136"/>
                <a:gd name="connsiteY15" fmla="*/ 1885668 h 4054565"/>
                <a:gd name="connsiteX16" fmla="*/ 4576618 w 5920136"/>
                <a:gd name="connsiteY16" fmla="*/ 3933122 h 4054565"/>
                <a:gd name="connsiteX17" fmla="*/ 4843317 w 5920136"/>
                <a:gd name="connsiteY17" fmla="*/ 3975984 h 4054565"/>
                <a:gd name="connsiteX18" fmla="*/ 5107636 w 5920136"/>
                <a:gd name="connsiteY18" fmla="*/ 3897403 h 4054565"/>
                <a:gd name="connsiteX19" fmla="*/ 5381480 w 5920136"/>
                <a:gd name="connsiteY19" fmla="*/ 4054565 h 4054565"/>
                <a:gd name="connsiteX20" fmla="*/ 5660085 w 5920136"/>
                <a:gd name="connsiteY20" fmla="*/ 3906926 h 4054565"/>
                <a:gd name="connsiteX21" fmla="*/ 5919640 w 5920136"/>
                <a:gd name="connsiteY21" fmla="*/ 3902164 h 4054565"/>
                <a:gd name="connsiteX0" fmla="*/ 0 w 5660581"/>
                <a:gd name="connsiteY0" fmla="*/ 0 h 4054565"/>
                <a:gd name="connsiteX1" fmla="*/ 253254 w 5660581"/>
                <a:gd name="connsiteY1" fmla="*/ 411816 h 4054565"/>
                <a:gd name="connsiteX2" fmla="*/ 481154 w 5660581"/>
                <a:gd name="connsiteY2" fmla="*/ 837499 h 4054565"/>
                <a:gd name="connsiteX3" fmla="*/ 719559 w 5660581"/>
                <a:gd name="connsiteY3" fmla="*/ 1067500 h 4054565"/>
                <a:gd name="connsiteX4" fmla="*/ 985698 w 5660581"/>
                <a:gd name="connsiteY4" fmla="*/ 1261363 h 4054565"/>
                <a:gd name="connsiteX5" fmla="*/ 1230966 w 5660581"/>
                <a:gd name="connsiteY5" fmla="*/ 1356613 h 4054565"/>
                <a:gd name="connsiteX6" fmla="*/ 1471473 w 5660581"/>
                <a:gd name="connsiteY6" fmla="*/ 1668556 h 4054565"/>
                <a:gd name="connsiteX7" fmla="*/ 1757224 w 5660581"/>
                <a:gd name="connsiteY7" fmla="*/ 1668556 h 4054565"/>
                <a:gd name="connsiteX8" fmla="*/ 2009634 w 5660581"/>
                <a:gd name="connsiteY8" fmla="*/ 1749516 h 4054565"/>
                <a:gd name="connsiteX9" fmla="*/ 2269189 w 5660581"/>
                <a:gd name="connsiteY9" fmla="*/ 1847149 h 4054565"/>
                <a:gd name="connsiteX10" fmla="*/ 2554939 w 5660581"/>
                <a:gd name="connsiteY10" fmla="*/ 1816192 h 4054565"/>
                <a:gd name="connsiteX11" fmla="*/ 2814497 w 5660581"/>
                <a:gd name="connsiteY11" fmla="*/ 1766185 h 4054565"/>
                <a:gd name="connsiteX12" fmla="*/ 3097864 w 5660581"/>
                <a:gd name="connsiteY12" fmla="*/ 1818572 h 4054565"/>
                <a:gd name="connsiteX13" fmla="*/ 3712227 w 5660581"/>
                <a:gd name="connsiteY13" fmla="*/ 2632960 h 4054565"/>
                <a:gd name="connsiteX14" fmla="*/ 3912251 w 5660581"/>
                <a:gd name="connsiteY14" fmla="*/ 2228148 h 4054565"/>
                <a:gd name="connsiteX15" fmla="*/ 4548464 w 5660581"/>
                <a:gd name="connsiteY15" fmla="*/ 1885668 h 4054565"/>
                <a:gd name="connsiteX16" fmla="*/ 4576618 w 5660581"/>
                <a:gd name="connsiteY16" fmla="*/ 3933122 h 4054565"/>
                <a:gd name="connsiteX17" fmla="*/ 4843317 w 5660581"/>
                <a:gd name="connsiteY17" fmla="*/ 3975984 h 4054565"/>
                <a:gd name="connsiteX18" fmla="*/ 5107636 w 5660581"/>
                <a:gd name="connsiteY18" fmla="*/ 3897403 h 4054565"/>
                <a:gd name="connsiteX19" fmla="*/ 5381480 w 5660581"/>
                <a:gd name="connsiteY19" fmla="*/ 4054565 h 4054565"/>
                <a:gd name="connsiteX20" fmla="*/ 5660085 w 5660581"/>
                <a:gd name="connsiteY20" fmla="*/ 3906926 h 4054565"/>
                <a:gd name="connsiteX0" fmla="*/ 0 w 5382472"/>
                <a:gd name="connsiteY0" fmla="*/ 0 h 4054565"/>
                <a:gd name="connsiteX1" fmla="*/ 253254 w 5382472"/>
                <a:gd name="connsiteY1" fmla="*/ 411816 h 4054565"/>
                <a:gd name="connsiteX2" fmla="*/ 481154 w 5382472"/>
                <a:gd name="connsiteY2" fmla="*/ 837499 h 4054565"/>
                <a:gd name="connsiteX3" fmla="*/ 719559 w 5382472"/>
                <a:gd name="connsiteY3" fmla="*/ 1067500 h 4054565"/>
                <a:gd name="connsiteX4" fmla="*/ 985698 w 5382472"/>
                <a:gd name="connsiteY4" fmla="*/ 1261363 h 4054565"/>
                <a:gd name="connsiteX5" fmla="*/ 1230966 w 5382472"/>
                <a:gd name="connsiteY5" fmla="*/ 1356613 h 4054565"/>
                <a:gd name="connsiteX6" fmla="*/ 1471473 w 5382472"/>
                <a:gd name="connsiteY6" fmla="*/ 1668556 h 4054565"/>
                <a:gd name="connsiteX7" fmla="*/ 1757224 w 5382472"/>
                <a:gd name="connsiteY7" fmla="*/ 1668556 h 4054565"/>
                <a:gd name="connsiteX8" fmla="*/ 2009634 w 5382472"/>
                <a:gd name="connsiteY8" fmla="*/ 1749516 h 4054565"/>
                <a:gd name="connsiteX9" fmla="*/ 2269189 w 5382472"/>
                <a:gd name="connsiteY9" fmla="*/ 1847149 h 4054565"/>
                <a:gd name="connsiteX10" fmla="*/ 2554939 w 5382472"/>
                <a:gd name="connsiteY10" fmla="*/ 1816192 h 4054565"/>
                <a:gd name="connsiteX11" fmla="*/ 2814497 w 5382472"/>
                <a:gd name="connsiteY11" fmla="*/ 1766185 h 4054565"/>
                <a:gd name="connsiteX12" fmla="*/ 3097864 w 5382472"/>
                <a:gd name="connsiteY12" fmla="*/ 1818572 h 4054565"/>
                <a:gd name="connsiteX13" fmla="*/ 3712227 w 5382472"/>
                <a:gd name="connsiteY13" fmla="*/ 2632960 h 4054565"/>
                <a:gd name="connsiteX14" fmla="*/ 3912251 w 5382472"/>
                <a:gd name="connsiteY14" fmla="*/ 2228148 h 4054565"/>
                <a:gd name="connsiteX15" fmla="*/ 4548464 w 5382472"/>
                <a:gd name="connsiteY15" fmla="*/ 1885668 h 4054565"/>
                <a:gd name="connsiteX16" fmla="*/ 4576618 w 5382472"/>
                <a:gd name="connsiteY16" fmla="*/ 3933122 h 4054565"/>
                <a:gd name="connsiteX17" fmla="*/ 4843317 w 5382472"/>
                <a:gd name="connsiteY17" fmla="*/ 3975984 h 4054565"/>
                <a:gd name="connsiteX18" fmla="*/ 5107636 w 5382472"/>
                <a:gd name="connsiteY18" fmla="*/ 3897403 h 4054565"/>
                <a:gd name="connsiteX19" fmla="*/ 5381480 w 5382472"/>
                <a:gd name="connsiteY19" fmla="*/ 4054565 h 4054565"/>
                <a:gd name="connsiteX0" fmla="*/ 0 w 5107636"/>
                <a:gd name="connsiteY0" fmla="*/ 0 h 3976480"/>
                <a:gd name="connsiteX1" fmla="*/ 253254 w 5107636"/>
                <a:gd name="connsiteY1" fmla="*/ 411816 h 3976480"/>
                <a:gd name="connsiteX2" fmla="*/ 481154 w 5107636"/>
                <a:gd name="connsiteY2" fmla="*/ 837499 h 3976480"/>
                <a:gd name="connsiteX3" fmla="*/ 719559 w 5107636"/>
                <a:gd name="connsiteY3" fmla="*/ 1067500 h 3976480"/>
                <a:gd name="connsiteX4" fmla="*/ 985698 w 5107636"/>
                <a:gd name="connsiteY4" fmla="*/ 1261363 h 3976480"/>
                <a:gd name="connsiteX5" fmla="*/ 1230966 w 5107636"/>
                <a:gd name="connsiteY5" fmla="*/ 1356613 h 3976480"/>
                <a:gd name="connsiteX6" fmla="*/ 1471473 w 5107636"/>
                <a:gd name="connsiteY6" fmla="*/ 1668556 h 3976480"/>
                <a:gd name="connsiteX7" fmla="*/ 1757224 w 5107636"/>
                <a:gd name="connsiteY7" fmla="*/ 1668556 h 3976480"/>
                <a:gd name="connsiteX8" fmla="*/ 2009634 w 5107636"/>
                <a:gd name="connsiteY8" fmla="*/ 1749516 h 3976480"/>
                <a:gd name="connsiteX9" fmla="*/ 2269189 w 5107636"/>
                <a:gd name="connsiteY9" fmla="*/ 1847149 h 3976480"/>
                <a:gd name="connsiteX10" fmla="*/ 2554939 w 5107636"/>
                <a:gd name="connsiteY10" fmla="*/ 1816192 h 3976480"/>
                <a:gd name="connsiteX11" fmla="*/ 2814497 w 5107636"/>
                <a:gd name="connsiteY11" fmla="*/ 1766185 h 3976480"/>
                <a:gd name="connsiteX12" fmla="*/ 3097864 w 5107636"/>
                <a:gd name="connsiteY12" fmla="*/ 1818572 h 3976480"/>
                <a:gd name="connsiteX13" fmla="*/ 3712227 w 5107636"/>
                <a:gd name="connsiteY13" fmla="*/ 2632960 h 3976480"/>
                <a:gd name="connsiteX14" fmla="*/ 3912251 w 5107636"/>
                <a:gd name="connsiteY14" fmla="*/ 2228148 h 3976480"/>
                <a:gd name="connsiteX15" fmla="*/ 4548464 w 5107636"/>
                <a:gd name="connsiteY15" fmla="*/ 1885668 h 3976480"/>
                <a:gd name="connsiteX16" fmla="*/ 4576618 w 5107636"/>
                <a:gd name="connsiteY16" fmla="*/ 3933122 h 3976480"/>
                <a:gd name="connsiteX17" fmla="*/ 4843317 w 5107636"/>
                <a:gd name="connsiteY17" fmla="*/ 3975984 h 3976480"/>
                <a:gd name="connsiteX18" fmla="*/ 5107636 w 5107636"/>
                <a:gd name="connsiteY18" fmla="*/ 3897403 h 3976480"/>
                <a:gd name="connsiteX0" fmla="*/ 0 w 4843317"/>
                <a:gd name="connsiteY0" fmla="*/ 0 h 3976480"/>
                <a:gd name="connsiteX1" fmla="*/ 253254 w 4843317"/>
                <a:gd name="connsiteY1" fmla="*/ 411816 h 3976480"/>
                <a:gd name="connsiteX2" fmla="*/ 481154 w 4843317"/>
                <a:gd name="connsiteY2" fmla="*/ 837499 h 3976480"/>
                <a:gd name="connsiteX3" fmla="*/ 719559 w 4843317"/>
                <a:gd name="connsiteY3" fmla="*/ 1067500 h 3976480"/>
                <a:gd name="connsiteX4" fmla="*/ 985698 w 4843317"/>
                <a:gd name="connsiteY4" fmla="*/ 1261363 h 3976480"/>
                <a:gd name="connsiteX5" fmla="*/ 1230966 w 4843317"/>
                <a:gd name="connsiteY5" fmla="*/ 1356613 h 3976480"/>
                <a:gd name="connsiteX6" fmla="*/ 1471473 w 4843317"/>
                <a:gd name="connsiteY6" fmla="*/ 1668556 h 3976480"/>
                <a:gd name="connsiteX7" fmla="*/ 1757224 w 4843317"/>
                <a:gd name="connsiteY7" fmla="*/ 1668556 h 3976480"/>
                <a:gd name="connsiteX8" fmla="*/ 2009634 w 4843317"/>
                <a:gd name="connsiteY8" fmla="*/ 1749516 h 3976480"/>
                <a:gd name="connsiteX9" fmla="*/ 2269189 w 4843317"/>
                <a:gd name="connsiteY9" fmla="*/ 1847149 h 3976480"/>
                <a:gd name="connsiteX10" fmla="*/ 2554939 w 4843317"/>
                <a:gd name="connsiteY10" fmla="*/ 1816192 h 3976480"/>
                <a:gd name="connsiteX11" fmla="*/ 2814497 w 4843317"/>
                <a:gd name="connsiteY11" fmla="*/ 1766185 h 3976480"/>
                <a:gd name="connsiteX12" fmla="*/ 3097864 w 4843317"/>
                <a:gd name="connsiteY12" fmla="*/ 1818572 h 3976480"/>
                <a:gd name="connsiteX13" fmla="*/ 3712227 w 4843317"/>
                <a:gd name="connsiteY13" fmla="*/ 2632960 h 3976480"/>
                <a:gd name="connsiteX14" fmla="*/ 3912251 w 4843317"/>
                <a:gd name="connsiteY14" fmla="*/ 2228148 h 3976480"/>
                <a:gd name="connsiteX15" fmla="*/ 4548464 w 4843317"/>
                <a:gd name="connsiteY15" fmla="*/ 1885668 h 3976480"/>
                <a:gd name="connsiteX16" fmla="*/ 4576618 w 4843317"/>
                <a:gd name="connsiteY16" fmla="*/ 3933122 h 3976480"/>
                <a:gd name="connsiteX17" fmla="*/ 4843317 w 4843317"/>
                <a:gd name="connsiteY17" fmla="*/ 3975984 h 3976480"/>
                <a:gd name="connsiteX0" fmla="*/ 0 w 4625457"/>
                <a:gd name="connsiteY0" fmla="*/ 0 h 3934114"/>
                <a:gd name="connsiteX1" fmla="*/ 253254 w 4625457"/>
                <a:gd name="connsiteY1" fmla="*/ 411816 h 3934114"/>
                <a:gd name="connsiteX2" fmla="*/ 481154 w 4625457"/>
                <a:gd name="connsiteY2" fmla="*/ 837499 h 3934114"/>
                <a:gd name="connsiteX3" fmla="*/ 719559 w 4625457"/>
                <a:gd name="connsiteY3" fmla="*/ 1067500 h 3934114"/>
                <a:gd name="connsiteX4" fmla="*/ 985698 w 4625457"/>
                <a:gd name="connsiteY4" fmla="*/ 1261363 h 3934114"/>
                <a:gd name="connsiteX5" fmla="*/ 1230966 w 4625457"/>
                <a:gd name="connsiteY5" fmla="*/ 1356613 h 3934114"/>
                <a:gd name="connsiteX6" fmla="*/ 1471473 w 4625457"/>
                <a:gd name="connsiteY6" fmla="*/ 1668556 h 3934114"/>
                <a:gd name="connsiteX7" fmla="*/ 1757224 w 4625457"/>
                <a:gd name="connsiteY7" fmla="*/ 1668556 h 3934114"/>
                <a:gd name="connsiteX8" fmla="*/ 2009634 w 4625457"/>
                <a:gd name="connsiteY8" fmla="*/ 1749516 h 3934114"/>
                <a:gd name="connsiteX9" fmla="*/ 2269189 w 4625457"/>
                <a:gd name="connsiteY9" fmla="*/ 1847149 h 3934114"/>
                <a:gd name="connsiteX10" fmla="*/ 2554939 w 4625457"/>
                <a:gd name="connsiteY10" fmla="*/ 1816192 h 3934114"/>
                <a:gd name="connsiteX11" fmla="*/ 2814497 w 4625457"/>
                <a:gd name="connsiteY11" fmla="*/ 1766185 h 3934114"/>
                <a:gd name="connsiteX12" fmla="*/ 3097864 w 4625457"/>
                <a:gd name="connsiteY12" fmla="*/ 1818572 h 3934114"/>
                <a:gd name="connsiteX13" fmla="*/ 3712227 w 4625457"/>
                <a:gd name="connsiteY13" fmla="*/ 2632960 h 3934114"/>
                <a:gd name="connsiteX14" fmla="*/ 3912251 w 4625457"/>
                <a:gd name="connsiteY14" fmla="*/ 2228148 h 3934114"/>
                <a:gd name="connsiteX15" fmla="*/ 4548464 w 4625457"/>
                <a:gd name="connsiteY15" fmla="*/ 1885668 h 3934114"/>
                <a:gd name="connsiteX16" fmla="*/ 4576618 w 4625457"/>
                <a:gd name="connsiteY16" fmla="*/ 3933122 h 3934114"/>
                <a:gd name="connsiteX0" fmla="*/ 0 w 4549952"/>
                <a:gd name="connsiteY0" fmla="*/ 0 h 2635341"/>
                <a:gd name="connsiteX1" fmla="*/ 253254 w 4549952"/>
                <a:gd name="connsiteY1" fmla="*/ 411816 h 2635341"/>
                <a:gd name="connsiteX2" fmla="*/ 481154 w 4549952"/>
                <a:gd name="connsiteY2" fmla="*/ 837499 h 2635341"/>
                <a:gd name="connsiteX3" fmla="*/ 719559 w 4549952"/>
                <a:gd name="connsiteY3" fmla="*/ 1067500 h 2635341"/>
                <a:gd name="connsiteX4" fmla="*/ 985698 w 4549952"/>
                <a:gd name="connsiteY4" fmla="*/ 1261363 h 2635341"/>
                <a:gd name="connsiteX5" fmla="*/ 1230966 w 4549952"/>
                <a:gd name="connsiteY5" fmla="*/ 1356613 h 2635341"/>
                <a:gd name="connsiteX6" fmla="*/ 1471473 w 4549952"/>
                <a:gd name="connsiteY6" fmla="*/ 1668556 h 2635341"/>
                <a:gd name="connsiteX7" fmla="*/ 1757224 w 4549952"/>
                <a:gd name="connsiteY7" fmla="*/ 1668556 h 2635341"/>
                <a:gd name="connsiteX8" fmla="*/ 2009634 w 4549952"/>
                <a:gd name="connsiteY8" fmla="*/ 1749516 h 2635341"/>
                <a:gd name="connsiteX9" fmla="*/ 2269189 w 4549952"/>
                <a:gd name="connsiteY9" fmla="*/ 1847149 h 2635341"/>
                <a:gd name="connsiteX10" fmla="*/ 2554939 w 4549952"/>
                <a:gd name="connsiteY10" fmla="*/ 1816192 h 2635341"/>
                <a:gd name="connsiteX11" fmla="*/ 2814497 w 4549952"/>
                <a:gd name="connsiteY11" fmla="*/ 1766185 h 2635341"/>
                <a:gd name="connsiteX12" fmla="*/ 3097864 w 4549952"/>
                <a:gd name="connsiteY12" fmla="*/ 1818572 h 2635341"/>
                <a:gd name="connsiteX13" fmla="*/ 3712227 w 4549952"/>
                <a:gd name="connsiteY13" fmla="*/ 2632960 h 2635341"/>
                <a:gd name="connsiteX14" fmla="*/ 3912251 w 4549952"/>
                <a:gd name="connsiteY14" fmla="*/ 2228148 h 2635341"/>
                <a:gd name="connsiteX15" fmla="*/ 4548464 w 4549952"/>
                <a:gd name="connsiteY15" fmla="*/ 1885668 h 2635341"/>
                <a:gd name="connsiteX0" fmla="*/ 0 w 3912251"/>
                <a:gd name="connsiteY0" fmla="*/ 0 h 2635341"/>
                <a:gd name="connsiteX1" fmla="*/ 253254 w 3912251"/>
                <a:gd name="connsiteY1" fmla="*/ 411816 h 2635341"/>
                <a:gd name="connsiteX2" fmla="*/ 481154 w 3912251"/>
                <a:gd name="connsiteY2" fmla="*/ 837499 h 2635341"/>
                <a:gd name="connsiteX3" fmla="*/ 719559 w 3912251"/>
                <a:gd name="connsiteY3" fmla="*/ 1067500 h 2635341"/>
                <a:gd name="connsiteX4" fmla="*/ 985698 w 3912251"/>
                <a:gd name="connsiteY4" fmla="*/ 1261363 h 2635341"/>
                <a:gd name="connsiteX5" fmla="*/ 1230966 w 3912251"/>
                <a:gd name="connsiteY5" fmla="*/ 1356613 h 2635341"/>
                <a:gd name="connsiteX6" fmla="*/ 1471473 w 3912251"/>
                <a:gd name="connsiteY6" fmla="*/ 1668556 h 2635341"/>
                <a:gd name="connsiteX7" fmla="*/ 1757224 w 3912251"/>
                <a:gd name="connsiteY7" fmla="*/ 1668556 h 2635341"/>
                <a:gd name="connsiteX8" fmla="*/ 2009634 w 3912251"/>
                <a:gd name="connsiteY8" fmla="*/ 1749516 h 2635341"/>
                <a:gd name="connsiteX9" fmla="*/ 2269189 w 3912251"/>
                <a:gd name="connsiteY9" fmla="*/ 1847149 h 2635341"/>
                <a:gd name="connsiteX10" fmla="*/ 2554939 w 3912251"/>
                <a:gd name="connsiteY10" fmla="*/ 1816192 h 2635341"/>
                <a:gd name="connsiteX11" fmla="*/ 2814497 w 3912251"/>
                <a:gd name="connsiteY11" fmla="*/ 1766185 h 2635341"/>
                <a:gd name="connsiteX12" fmla="*/ 3097864 w 3912251"/>
                <a:gd name="connsiteY12" fmla="*/ 1818572 h 2635341"/>
                <a:gd name="connsiteX13" fmla="*/ 3712227 w 3912251"/>
                <a:gd name="connsiteY13" fmla="*/ 2632960 h 2635341"/>
                <a:gd name="connsiteX14" fmla="*/ 3912251 w 3912251"/>
                <a:gd name="connsiteY14" fmla="*/ 2228148 h 2635341"/>
                <a:gd name="connsiteX0" fmla="*/ 0 w 3712227"/>
                <a:gd name="connsiteY0" fmla="*/ 0 h 2632960"/>
                <a:gd name="connsiteX1" fmla="*/ 253254 w 3712227"/>
                <a:gd name="connsiteY1" fmla="*/ 411816 h 2632960"/>
                <a:gd name="connsiteX2" fmla="*/ 481154 w 3712227"/>
                <a:gd name="connsiteY2" fmla="*/ 837499 h 2632960"/>
                <a:gd name="connsiteX3" fmla="*/ 719559 w 3712227"/>
                <a:gd name="connsiteY3" fmla="*/ 1067500 h 2632960"/>
                <a:gd name="connsiteX4" fmla="*/ 985698 w 3712227"/>
                <a:gd name="connsiteY4" fmla="*/ 1261363 h 2632960"/>
                <a:gd name="connsiteX5" fmla="*/ 1230966 w 3712227"/>
                <a:gd name="connsiteY5" fmla="*/ 1356613 h 2632960"/>
                <a:gd name="connsiteX6" fmla="*/ 1471473 w 3712227"/>
                <a:gd name="connsiteY6" fmla="*/ 1668556 h 2632960"/>
                <a:gd name="connsiteX7" fmla="*/ 1757224 w 3712227"/>
                <a:gd name="connsiteY7" fmla="*/ 1668556 h 2632960"/>
                <a:gd name="connsiteX8" fmla="*/ 2009634 w 3712227"/>
                <a:gd name="connsiteY8" fmla="*/ 1749516 h 2632960"/>
                <a:gd name="connsiteX9" fmla="*/ 2269189 w 3712227"/>
                <a:gd name="connsiteY9" fmla="*/ 1847149 h 2632960"/>
                <a:gd name="connsiteX10" fmla="*/ 2554939 w 3712227"/>
                <a:gd name="connsiteY10" fmla="*/ 1816192 h 2632960"/>
                <a:gd name="connsiteX11" fmla="*/ 2814497 w 3712227"/>
                <a:gd name="connsiteY11" fmla="*/ 1766185 h 2632960"/>
                <a:gd name="connsiteX12" fmla="*/ 3097864 w 3712227"/>
                <a:gd name="connsiteY12" fmla="*/ 1818572 h 2632960"/>
                <a:gd name="connsiteX13" fmla="*/ 3712227 w 3712227"/>
                <a:gd name="connsiteY13" fmla="*/ 2632960 h 2632960"/>
                <a:gd name="connsiteX0" fmla="*/ 0 w 3345515"/>
                <a:gd name="connsiteY0" fmla="*/ 0 h 1847149"/>
                <a:gd name="connsiteX1" fmla="*/ 253254 w 3345515"/>
                <a:gd name="connsiteY1" fmla="*/ 411816 h 1847149"/>
                <a:gd name="connsiteX2" fmla="*/ 481154 w 3345515"/>
                <a:gd name="connsiteY2" fmla="*/ 837499 h 1847149"/>
                <a:gd name="connsiteX3" fmla="*/ 719559 w 3345515"/>
                <a:gd name="connsiteY3" fmla="*/ 1067500 h 1847149"/>
                <a:gd name="connsiteX4" fmla="*/ 985698 w 3345515"/>
                <a:gd name="connsiteY4" fmla="*/ 1261363 h 1847149"/>
                <a:gd name="connsiteX5" fmla="*/ 1230966 w 3345515"/>
                <a:gd name="connsiteY5" fmla="*/ 1356613 h 1847149"/>
                <a:gd name="connsiteX6" fmla="*/ 1471473 w 3345515"/>
                <a:gd name="connsiteY6" fmla="*/ 1668556 h 1847149"/>
                <a:gd name="connsiteX7" fmla="*/ 1757224 w 3345515"/>
                <a:gd name="connsiteY7" fmla="*/ 1668556 h 1847149"/>
                <a:gd name="connsiteX8" fmla="*/ 2009634 w 3345515"/>
                <a:gd name="connsiteY8" fmla="*/ 1749516 h 1847149"/>
                <a:gd name="connsiteX9" fmla="*/ 2269189 w 3345515"/>
                <a:gd name="connsiteY9" fmla="*/ 1847149 h 1847149"/>
                <a:gd name="connsiteX10" fmla="*/ 2554939 w 3345515"/>
                <a:gd name="connsiteY10" fmla="*/ 1816192 h 1847149"/>
                <a:gd name="connsiteX11" fmla="*/ 2814497 w 3345515"/>
                <a:gd name="connsiteY11" fmla="*/ 1766185 h 1847149"/>
                <a:gd name="connsiteX12" fmla="*/ 3097864 w 3345515"/>
                <a:gd name="connsiteY12" fmla="*/ 1818572 h 1847149"/>
                <a:gd name="connsiteX13" fmla="*/ 3345515 w 3345515"/>
                <a:gd name="connsiteY13" fmla="*/ 1820953 h 1847149"/>
                <a:gd name="connsiteX0" fmla="*/ 0 w 3173977"/>
                <a:gd name="connsiteY0" fmla="*/ 0 h 2173198"/>
                <a:gd name="connsiteX1" fmla="*/ 253254 w 3173977"/>
                <a:gd name="connsiteY1" fmla="*/ 411816 h 2173198"/>
                <a:gd name="connsiteX2" fmla="*/ 481154 w 3173977"/>
                <a:gd name="connsiteY2" fmla="*/ 837499 h 2173198"/>
                <a:gd name="connsiteX3" fmla="*/ 719559 w 3173977"/>
                <a:gd name="connsiteY3" fmla="*/ 1067500 h 2173198"/>
                <a:gd name="connsiteX4" fmla="*/ 985698 w 3173977"/>
                <a:gd name="connsiteY4" fmla="*/ 1261363 h 2173198"/>
                <a:gd name="connsiteX5" fmla="*/ 1230966 w 3173977"/>
                <a:gd name="connsiteY5" fmla="*/ 1356613 h 2173198"/>
                <a:gd name="connsiteX6" fmla="*/ 1471473 w 3173977"/>
                <a:gd name="connsiteY6" fmla="*/ 1668556 h 2173198"/>
                <a:gd name="connsiteX7" fmla="*/ 1757224 w 3173977"/>
                <a:gd name="connsiteY7" fmla="*/ 1668556 h 2173198"/>
                <a:gd name="connsiteX8" fmla="*/ 2009634 w 3173977"/>
                <a:gd name="connsiteY8" fmla="*/ 1749516 h 2173198"/>
                <a:gd name="connsiteX9" fmla="*/ 2269189 w 3173977"/>
                <a:gd name="connsiteY9" fmla="*/ 1847149 h 2173198"/>
                <a:gd name="connsiteX10" fmla="*/ 2554939 w 3173977"/>
                <a:gd name="connsiteY10" fmla="*/ 1816192 h 2173198"/>
                <a:gd name="connsiteX11" fmla="*/ 2814497 w 3173977"/>
                <a:gd name="connsiteY11" fmla="*/ 1766185 h 2173198"/>
                <a:gd name="connsiteX12" fmla="*/ 3097864 w 3173977"/>
                <a:gd name="connsiteY12" fmla="*/ 1818572 h 2173198"/>
                <a:gd name="connsiteX13" fmla="*/ 3173977 w 3173977"/>
                <a:gd name="connsiteY13" fmla="*/ 2173198 h 2173198"/>
                <a:gd name="connsiteX0" fmla="*/ 0 w 3173977"/>
                <a:gd name="connsiteY0" fmla="*/ 0 h 2173198"/>
                <a:gd name="connsiteX1" fmla="*/ 253254 w 3173977"/>
                <a:gd name="connsiteY1" fmla="*/ 411816 h 2173198"/>
                <a:gd name="connsiteX2" fmla="*/ 481154 w 3173977"/>
                <a:gd name="connsiteY2" fmla="*/ 837499 h 2173198"/>
                <a:gd name="connsiteX3" fmla="*/ 719559 w 3173977"/>
                <a:gd name="connsiteY3" fmla="*/ 1067500 h 2173198"/>
                <a:gd name="connsiteX4" fmla="*/ 985698 w 3173977"/>
                <a:gd name="connsiteY4" fmla="*/ 1261363 h 2173198"/>
                <a:gd name="connsiteX5" fmla="*/ 1230966 w 3173977"/>
                <a:gd name="connsiteY5" fmla="*/ 1356613 h 2173198"/>
                <a:gd name="connsiteX6" fmla="*/ 1471473 w 3173977"/>
                <a:gd name="connsiteY6" fmla="*/ 1668556 h 2173198"/>
                <a:gd name="connsiteX7" fmla="*/ 1757224 w 3173977"/>
                <a:gd name="connsiteY7" fmla="*/ 1668556 h 2173198"/>
                <a:gd name="connsiteX8" fmla="*/ 2009634 w 3173977"/>
                <a:gd name="connsiteY8" fmla="*/ 1749516 h 2173198"/>
                <a:gd name="connsiteX9" fmla="*/ 2269189 w 3173977"/>
                <a:gd name="connsiteY9" fmla="*/ 1847149 h 2173198"/>
                <a:gd name="connsiteX10" fmla="*/ 2554939 w 3173977"/>
                <a:gd name="connsiteY10" fmla="*/ 1816192 h 2173198"/>
                <a:gd name="connsiteX11" fmla="*/ 2814497 w 3173977"/>
                <a:gd name="connsiteY11" fmla="*/ 1766185 h 2173198"/>
                <a:gd name="connsiteX12" fmla="*/ 3074710 w 3173977"/>
                <a:gd name="connsiteY12" fmla="*/ 1874350 h 2173198"/>
                <a:gd name="connsiteX13" fmla="*/ 3173977 w 3173977"/>
                <a:gd name="connsiteY13" fmla="*/ 2173198 h 2173198"/>
                <a:gd name="connsiteX0" fmla="*/ 0 w 3173977"/>
                <a:gd name="connsiteY0" fmla="*/ 0 h 2173198"/>
                <a:gd name="connsiteX1" fmla="*/ 253254 w 3173977"/>
                <a:gd name="connsiteY1" fmla="*/ 411816 h 2173198"/>
                <a:gd name="connsiteX2" fmla="*/ 481154 w 3173977"/>
                <a:gd name="connsiteY2" fmla="*/ 837499 h 2173198"/>
                <a:gd name="connsiteX3" fmla="*/ 719559 w 3173977"/>
                <a:gd name="connsiteY3" fmla="*/ 1067500 h 2173198"/>
                <a:gd name="connsiteX4" fmla="*/ 985698 w 3173977"/>
                <a:gd name="connsiteY4" fmla="*/ 1261363 h 2173198"/>
                <a:gd name="connsiteX5" fmla="*/ 1230966 w 3173977"/>
                <a:gd name="connsiteY5" fmla="*/ 1356613 h 2173198"/>
                <a:gd name="connsiteX6" fmla="*/ 1471473 w 3173977"/>
                <a:gd name="connsiteY6" fmla="*/ 1668556 h 2173198"/>
                <a:gd name="connsiteX7" fmla="*/ 1757224 w 3173977"/>
                <a:gd name="connsiteY7" fmla="*/ 1668556 h 2173198"/>
                <a:gd name="connsiteX8" fmla="*/ 2009634 w 3173977"/>
                <a:gd name="connsiteY8" fmla="*/ 1749516 h 2173198"/>
                <a:gd name="connsiteX9" fmla="*/ 2269189 w 3173977"/>
                <a:gd name="connsiteY9" fmla="*/ 1847149 h 2173198"/>
                <a:gd name="connsiteX10" fmla="*/ 2554939 w 3173977"/>
                <a:gd name="connsiteY10" fmla="*/ 1816192 h 2173198"/>
                <a:gd name="connsiteX11" fmla="*/ 3017731 w 3173977"/>
                <a:gd name="connsiteY11" fmla="*/ 1611877 h 2173198"/>
                <a:gd name="connsiteX12" fmla="*/ 3074710 w 3173977"/>
                <a:gd name="connsiteY12" fmla="*/ 1874350 h 2173198"/>
                <a:gd name="connsiteX13" fmla="*/ 3173977 w 3173977"/>
                <a:gd name="connsiteY13" fmla="*/ 2173198 h 2173198"/>
                <a:gd name="connsiteX0" fmla="*/ 0 w 3173977"/>
                <a:gd name="connsiteY0" fmla="*/ 0 h 2173198"/>
                <a:gd name="connsiteX1" fmla="*/ 253254 w 3173977"/>
                <a:gd name="connsiteY1" fmla="*/ 411816 h 2173198"/>
                <a:gd name="connsiteX2" fmla="*/ 481154 w 3173977"/>
                <a:gd name="connsiteY2" fmla="*/ 837499 h 2173198"/>
                <a:gd name="connsiteX3" fmla="*/ 719559 w 3173977"/>
                <a:gd name="connsiteY3" fmla="*/ 1067500 h 2173198"/>
                <a:gd name="connsiteX4" fmla="*/ 985698 w 3173977"/>
                <a:gd name="connsiteY4" fmla="*/ 1261363 h 2173198"/>
                <a:gd name="connsiteX5" fmla="*/ 1230966 w 3173977"/>
                <a:gd name="connsiteY5" fmla="*/ 1356613 h 2173198"/>
                <a:gd name="connsiteX6" fmla="*/ 1471473 w 3173977"/>
                <a:gd name="connsiteY6" fmla="*/ 1668556 h 2173198"/>
                <a:gd name="connsiteX7" fmla="*/ 1757224 w 3173977"/>
                <a:gd name="connsiteY7" fmla="*/ 1668556 h 2173198"/>
                <a:gd name="connsiteX8" fmla="*/ 2009634 w 3173977"/>
                <a:gd name="connsiteY8" fmla="*/ 1749516 h 2173198"/>
                <a:gd name="connsiteX9" fmla="*/ 2269189 w 3173977"/>
                <a:gd name="connsiteY9" fmla="*/ 1847149 h 2173198"/>
                <a:gd name="connsiteX10" fmla="*/ 2554939 w 3173977"/>
                <a:gd name="connsiteY10" fmla="*/ 1816192 h 2173198"/>
                <a:gd name="connsiteX11" fmla="*/ 3017731 w 3173977"/>
                <a:gd name="connsiteY11" fmla="*/ 1611877 h 2173198"/>
                <a:gd name="connsiteX12" fmla="*/ 3074710 w 3173977"/>
                <a:gd name="connsiteY12" fmla="*/ 1874350 h 2173198"/>
                <a:gd name="connsiteX13" fmla="*/ 3173977 w 3173977"/>
                <a:gd name="connsiteY13" fmla="*/ 2173198 h 2173198"/>
                <a:gd name="connsiteX0" fmla="*/ 0 w 3173977"/>
                <a:gd name="connsiteY0" fmla="*/ 0 h 2173198"/>
                <a:gd name="connsiteX1" fmla="*/ 253254 w 3173977"/>
                <a:gd name="connsiteY1" fmla="*/ 411816 h 2173198"/>
                <a:gd name="connsiteX2" fmla="*/ 481154 w 3173977"/>
                <a:gd name="connsiteY2" fmla="*/ 837499 h 2173198"/>
                <a:gd name="connsiteX3" fmla="*/ 719559 w 3173977"/>
                <a:gd name="connsiteY3" fmla="*/ 1067500 h 2173198"/>
                <a:gd name="connsiteX4" fmla="*/ 985698 w 3173977"/>
                <a:gd name="connsiteY4" fmla="*/ 1261363 h 2173198"/>
                <a:gd name="connsiteX5" fmla="*/ 1230966 w 3173977"/>
                <a:gd name="connsiteY5" fmla="*/ 1356613 h 2173198"/>
                <a:gd name="connsiteX6" fmla="*/ 1471473 w 3173977"/>
                <a:gd name="connsiteY6" fmla="*/ 1668556 h 2173198"/>
                <a:gd name="connsiteX7" fmla="*/ 1757224 w 3173977"/>
                <a:gd name="connsiteY7" fmla="*/ 1668556 h 2173198"/>
                <a:gd name="connsiteX8" fmla="*/ 2009634 w 3173977"/>
                <a:gd name="connsiteY8" fmla="*/ 1749516 h 2173198"/>
                <a:gd name="connsiteX9" fmla="*/ 2269189 w 3173977"/>
                <a:gd name="connsiteY9" fmla="*/ 1847149 h 2173198"/>
                <a:gd name="connsiteX10" fmla="*/ 2554939 w 3173977"/>
                <a:gd name="connsiteY10" fmla="*/ 1816192 h 2173198"/>
                <a:gd name="connsiteX11" fmla="*/ 3017731 w 3173977"/>
                <a:gd name="connsiteY11" fmla="*/ 1611877 h 2173198"/>
                <a:gd name="connsiteX12" fmla="*/ 3074710 w 3173977"/>
                <a:gd name="connsiteY12" fmla="*/ 1874350 h 2173198"/>
                <a:gd name="connsiteX13" fmla="*/ 3173977 w 3173977"/>
                <a:gd name="connsiteY13" fmla="*/ 2173198 h 2173198"/>
                <a:gd name="connsiteX0" fmla="*/ 0 w 3173977"/>
                <a:gd name="connsiteY0" fmla="*/ 0 h 2173198"/>
                <a:gd name="connsiteX1" fmla="*/ 253254 w 3173977"/>
                <a:gd name="connsiteY1" fmla="*/ 411816 h 2173198"/>
                <a:gd name="connsiteX2" fmla="*/ 481154 w 3173977"/>
                <a:gd name="connsiteY2" fmla="*/ 837499 h 2173198"/>
                <a:gd name="connsiteX3" fmla="*/ 719559 w 3173977"/>
                <a:gd name="connsiteY3" fmla="*/ 1067500 h 2173198"/>
                <a:gd name="connsiteX4" fmla="*/ 985698 w 3173977"/>
                <a:gd name="connsiteY4" fmla="*/ 1261363 h 2173198"/>
                <a:gd name="connsiteX5" fmla="*/ 1230966 w 3173977"/>
                <a:gd name="connsiteY5" fmla="*/ 1356613 h 2173198"/>
                <a:gd name="connsiteX6" fmla="*/ 1471473 w 3173977"/>
                <a:gd name="connsiteY6" fmla="*/ 1668556 h 2173198"/>
                <a:gd name="connsiteX7" fmla="*/ 1757224 w 3173977"/>
                <a:gd name="connsiteY7" fmla="*/ 1668556 h 2173198"/>
                <a:gd name="connsiteX8" fmla="*/ 2009634 w 3173977"/>
                <a:gd name="connsiteY8" fmla="*/ 1749516 h 2173198"/>
                <a:gd name="connsiteX9" fmla="*/ 2269189 w 3173977"/>
                <a:gd name="connsiteY9" fmla="*/ 1847149 h 2173198"/>
                <a:gd name="connsiteX10" fmla="*/ 2622510 w 3173977"/>
                <a:gd name="connsiteY10" fmla="*/ 1489127 h 2173198"/>
                <a:gd name="connsiteX11" fmla="*/ 3017731 w 3173977"/>
                <a:gd name="connsiteY11" fmla="*/ 1611877 h 2173198"/>
                <a:gd name="connsiteX12" fmla="*/ 3074710 w 3173977"/>
                <a:gd name="connsiteY12" fmla="*/ 1874350 h 2173198"/>
                <a:gd name="connsiteX13" fmla="*/ 3173977 w 3173977"/>
                <a:gd name="connsiteY13" fmla="*/ 2173198 h 2173198"/>
                <a:gd name="connsiteX0" fmla="*/ 0 w 3173977"/>
                <a:gd name="connsiteY0" fmla="*/ 0 h 2173198"/>
                <a:gd name="connsiteX1" fmla="*/ 253254 w 3173977"/>
                <a:gd name="connsiteY1" fmla="*/ 411816 h 2173198"/>
                <a:gd name="connsiteX2" fmla="*/ 481154 w 3173977"/>
                <a:gd name="connsiteY2" fmla="*/ 837499 h 2173198"/>
                <a:gd name="connsiteX3" fmla="*/ 719559 w 3173977"/>
                <a:gd name="connsiteY3" fmla="*/ 1067500 h 2173198"/>
                <a:gd name="connsiteX4" fmla="*/ 985698 w 3173977"/>
                <a:gd name="connsiteY4" fmla="*/ 1261363 h 2173198"/>
                <a:gd name="connsiteX5" fmla="*/ 1230966 w 3173977"/>
                <a:gd name="connsiteY5" fmla="*/ 1356613 h 2173198"/>
                <a:gd name="connsiteX6" fmla="*/ 1471473 w 3173977"/>
                <a:gd name="connsiteY6" fmla="*/ 1668556 h 2173198"/>
                <a:gd name="connsiteX7" fmla="*/ 1757224 w 3173977"/>
                <a:gd name="connsiteY7" fmla="*/ 1668556 h 2173198"/>
                <a:gd name="connsiteX8" fmla="*/ 2009634 w 3173977"/>
                <a:gd name="connsiteY8" fmla="*/ 1749516 h 2173198"/>
                <a:gd name="connsiteX9" fmla="*/ 2269189 w 3173977"/>
                <a:gd name="connsiteY9" fmla="*/ 1847149 h 2173198"/>
                <a:gd name="connsiteX10" fmla="*/ 2622510 w 3173977"/>
                <a:gd name="connsiteY10" fmla="*/ 1489127 h 2173198"/>
                <a:gd name="connsiteX11" fmla="*/ 3017731 w 3173977"/>
                <a:gd name="connsiteY11" fmla="*/ 1611877 h 2173198"/>
                <a:gd name="connsiteX12" fmla="*/ 3074710 w 3173977"/>
                <a:gd name="connsiteY12" fmla="*/ 1874350 h 2173198"/>
                <a:gd name="connsiteX13" fmla="*/ 3173977 w 3173977"/>
                <a:gd name="connsiteY13" fmla="*/ 2173198 h 2173198"/>
                <a:gd name="connsiteX0" fmla="*/ 0 w 3173977"/>
                <a:gd name="connsiteY0" fmla="*/ 0 h 2173198"/>
                <a:gd name="connsiteX1" fmla="*/ 253254 w 3173977"/>
                <a:gd name="connsiteY1" fmla="*/ 411816 h 2173198"/>
                <a:gd name="connsiteX2" fmla="*/ 481154 w 3173977"/>
                <a:gd name="connsiteY2" fmla="*/ 837499 h 2173198"/>
                <a:gd name="connsiteX3" fmla="*/ 719559 w 3173977"/>
                <a:gd name="connsiteY3" fmla="*/ 1067500 h 2173198"/>
                <a:gd name="connsiteX4" fmla="*/ 985698 w 3173977"/>
                <a:gd name="connsiteY4" fmla="*/ 1261363 h 2173198"/>
                <a:gd name="connsiteX5" fmla="*/ 1230966 w 3173977"/>
                <a:gd name="connsiteY5" fmla="*/ 1356613 h 2173198"/>
                <a:gd name="connsiteX6" fmla="*/ 1471473 w 3173977"/>
                <a:gd name="connsiteY6" fmla="*/ 1668556 h 2173198"/>
                <a:gd name="connsiteX7" fmla="*/ 1757224 w 3173977"/>
                <a:gd name="connsiteY7" fmla="*/ 1668556 h 2173198"/>
                <a:gd name="connsiteX8" fmla="*/ 2009634 w 3173977"/>
                <a:gd name="connsiteY8" fmla="*/ 1749516 h 2173198"/>
                <a:gd name="connsiteX9" fmla="*/ 2298384 w 3173977"/>
                <a:gd name="connsiteY9" fmla="*/ 1300887 h 2173198"/>
                <a:gd name="connsiteX10" fmla="*/ 2622510 w 3173977"/>
                <a:gd name="connsiteY10" fmla="*/ 1489127 h 2173198"/>
                <a:gd name="connsiteX11" fmla="*/ 3017731 w 3173977"/>
                <a:gd name="connsiteY11" fmla="*/ 1611877 h 2173198"/>
                <a:gd name="connsiteX12" fmla="*/ 3074710 w 3173977"/>
                <a:gd name="connsiteY12" fmla="*/ 1874350 h 2173198"/>
                <a:gd name="connsiteX13" fmla="*/ 3173977 w 3173977"/>
                <a:gd name="connsiteY13" fmla="*/ 2173198 h 2173198"/>
                <a:gd name="connsiteX0" fmla="*/ 0 w 3173977"/>
                <a:gd name="connsiteY0" fmla="*/ 0 h 2173198"/>
                <a:gd name="connsiteX1" fmla="*/ 253254 w 3173977"/>
                <a:gd name="connsiteY1" fmla="*/ 411816 h 2173198"/>
                <a:gd name="connsiteX2" fmla="*/ 481154 w 3173977"/>
                <a:gd name="connsiteY2" fmla="*/ 837499 h 2173198"/>
                <a:gd name="connsiteX3" fmla="*/ 719559 w 3173977"/>
                <a:gd name="connsiteY3" fmla="*/ 1067500 h 2173198"/>
                <a:gd name="connsiteX4" fmla="*/ 985698 w 3173977"/>
                <a:gd name="connsiteY4" fmla="*/ 1261363 h 2173198"/>
                <a:gd name="connsiteX5" fmla="*/ 1230966 w 3173977"/>
                <a:gd name="connsiteY5" fmla="*/ 1356613 h 2173198"/>
                <a:gd name="connsiteX6" fmla="*/ 1471473 w 3173977"/>
                <a:gd name="connsiteY6" fmla="*/ 1668556 h 2173198"/>
                <a:gd name="connsiteX7" fmla="*/ 1757224 w 3173977"/>
                <a:gd name="connsiteY7" fmla="*/ 1668556 h 2173198"/>
                <a:gd name="connsiteX8" fmla="*/ 2009634 w 3173977"/>
                <a:gd name="connsiteY8" fmla="*/ 1749516 h 2173198"/>
                <a:gd name="connsiteX9" fmla="*/ 2298384 w 3173977"/>
                <a:gd name="connsiteY9" fmla="*/ 1300887 h 2173198"/>
                <a:gd name="connsiteX10" fmla="*/ 2622510 w 3173977"/>
                <a:gd name="connsiteY10" fmla="*/ 1489127 h 2173198"/>
                <a:gd name="connsiteX11" fmla="*/ 3017731 w 3173977"/>
                <a:gd name="connsiteY11" fmla="*/ 1611877 h 2173198"/>
                <a:gd name="connsiteX12" fmla="*/ 3074710 w 3173977"/>
                <a:gd name="connsiteY12" fmla="*/ 1874350 h 2173198"/>
                <a:gd name="connsiteX13" fmla="*/ 3173977 w 3173977"/>
                <a:gd name="connsiteY13" fmla="*/ 2173198 h 2173198"/>
                <a:gd name="connsiteX0" fmla="*/ 0 w 3173977"/>
                <a:gd name="connsiteY0" fmla="*/ 0 h 2173198"/>
                <a:gd name="connsiteX1" fmla="*/ 253254 w 3173977"/>
                <a:gd name="connsiteY1" fmla="*/ 411816 h 2173198"/>
                <a:gd name="connsiteX2" fmla="*/ 481154 w 3173977"/>
                <a:gd name="connsiteY2" fmla="*/ 837499 h 2173198"/>
                <a:gd name="connsiteX3" fmla="*/ 719559 w 3173977"/>
                <a:gd name="connsiteY3" fmla="*/ 1067500 h 2173198"/>
                <a:gd name="connsiteX4" fmla="*/ 985698 w 3173977"/>
                <a:gd name="connsiteY4" fmla="*/ 1261363 h 2173198"/>
                <a:gd name="connsiteX5" fmla="*/ 1230966 w 3173977"/>
                <a:gd name="connsiteY5" fmla="*/ 1356613 h 2173198"/>
                <a:gd name="connsiteX6" fmla="*/ 1471473 w 3173977"/>
                <a:gd name="connsiteY6" fmla="*/ 1668556 h 2173198"/>
                <a:gd name="connsiteX7" fmla="*/ 1757224 w 3173977"/>
                <a:gd name="connsiteY7" fmla="*/ 1668556 h 2173198"/>
                <a:gd name="connsiteX8" fmla="*/ 1984236 w 3173977"/>
                <a:gd name="connsiteY8" fmla="*/ 1118543 h 2173198"/>
                <a:gd name="connsiteX9" fmla="*/ 2298384 w 3173977"/>
                <a:gd name="connsiteY9" fmla="*/ 1300887 h 2173198"/>
                <a:gd name="connsiteX10" fmla="*/ 2622510 w 3173977"/>
                <a:gd name="connsiteY10" fmla="*/ 1489127 h 2173198"/>
                <a:gd name="connsiteX11" fmla="*/ 3017731 w 3173977"/>
                <a:gd name="connsiteY11" fmla="*/ 1611877 h 2173198"/>
                <a:gd name="connsiteX12" fmla="*/ 3074710 w 3173977"/>
                <a:gd name="connsiteY12" fmla="*/ 1874350 h 2173198"/>
                <a:gd name="connsiteX13" fmla="*/ 3173977 w 3173977"/>
                <a:gd name="connsiteY13" fmla="*/ 2173198 h 2173198"/>
                <a:gd name="connsiteX0" fmla="*/ 0 w 3173977"/>
                <a:gd name="connsiteY0" fmla="*/ 0 h 2173198"/>
                <a:gd name="connsiteX1" fmla="*/ 253254 w 3173977"/>
                <a:gd name="connsiteY1" fmla="*/ 411816 h 2173198"/>
                <a:gd name="connsiteX2" fmla="*/ 481154 w 3173977"/>
                <a:gd name="connsiteY2" fmla="*/ 837499 h 2173198"/>
                <a:gd name="connsiteX3" fmla="*/ 719559 w 3173977"/>
                <a:gd name="connsiteY3" fmla="*/ 1067500 h 2173198"/>
                <a:gd name="connsiteX4" fmla="*/ 985698 w 3173977"/>
                <a:gd name="connsiteY4" fmla="*/ 1261363 h 2173198"/>
                <a:gd name="connsiteX5" fmla="*/ 1230966 w 3173977"/>
                <a:gd name="connsiteY5" fmla="*/ 1356613 h 2173198"/>
                <a:gd name="connsiteX6" fmla="*/ 1471473 w 3173977"/>
                <a:gd name="connsiteY6" fmla="*/ 1668556 h 2173198"/>
                <a:gd name="connsiteX7" fmla="*/ 1684491 w 3173977"/>
                <a:gd name="connsiteY7" fmla="*/ 919337 h 2173198"/>
                <a:gd name="connsiteX8" fmla="*/ 1984236 w 3173977"/>
                <a:gd name="connsiteY8" fmla="*/ 1118543 h 2173198"/>
                <a:gd name="connsiteX9" fmla="*/ 2298384 w 3173977"/>
                <a:gd name="connsiteY9" fmla="*/ 1300887 h 2173198"/>
                <a:gd name="connsiteX10" fmla="*/ 2622510 w 3173977"/>
                <a:gd name="connsiteY10" fmla="*/ 1489127 h 2173198"/>
                <a:gd name="connsiteX11" fmla="*/ 3017731 w 3173977"/>
                <a:gd name="connsiteY11" fmla="*/ 1611877 h 2173198"/>
                <a:gd name="connsiteX12" fmla="*/ 3074710 w 3173977"/>
                <a:gd name="connsiteY12" fmla="*/ 1874350 h 2173198"/>
                <a:gd name="connsiteX13" fmla="*/ 3173977 w 3173977"/>
                <a:gd name="connsiteY13" fmla="*/ 2173198 h 2173198"/>
                <a:gd name="connsiteX0" fmla="*/ 0 w 3173977"/>
                <a:gd name="connsiteY0" fmla="*/ 0 h 2173198"/>
                <a:gd name="connsiteX1" fmla="*/ 253254 w 3173977"/>
                <a:gd name="connsiteY1" fmla="*/ 411816 h 2173198"/>
                <a:gd name="connsiteX2" fmla="*/ 481154 w 3173977"/>
                <a:gd name="connsiteY2" fmla="*/ 837499 h 2173198"/>
                <a:gd name="connsiteX3" fmla="*/ 719559 w 3173977"/>
                <a:gd name="connsiteY3" fmla="*/ 1067500 h 2173198"/>
                <a:gd name="connsiteX4" fmla="*/ 985698 w 3173977"/>
                <a:gd name="connsiteY4" fmla="*/ 1261363 h 2173198"/>
                <a:gd name="connsiteX5" fmla="*/ 1230966 w 3173977"/>
                <a:gd name="connsiteY5" fmla="*/ 1356613 h 2173198"/>
                <a:gd name="connsiteX6" fmla="*/ 1471473 w 3173977"/>
                <a:gd name="connsiteY6" fmla="*/ 1668556 h 2173198"/>
                <a:gd name="connsiteX7" fmla="*/ 1684491 w 3173977"/>
                <a:gd name="connsiteY7" fmla="*/ 919337 h 2173198"/>
                <a:gd name="connsiteX8" fmla="*/ 1984236 w 3173977"/>
                <a:gd name="connsiteY8" fmla="*/ 1118543 h 2173198"/>
                <a:gd name="connsiteX9" fmla="*/ 2298384 w 3173977"/>
                <a:gd name="connsiteY9" fmla="*/ 1300887 h 2173198"/>
                <a:gd name="connsiteX10" fmla="*/ 2622510 w 3173977"/>
                <a:gd name="connsiteY10" fmla="*/ 1489127 h 2173198"/>
                <a:gd name="connsiteX11" fmla="*/ 3017731 w 3173977"/>
                <a:gd name="connsiteY11" fmla="*/ 1611877 h 2173198"/>
                <a:gd name="connsiteX12" fmla="*/ 3074710 w 3173977"/>
                <a:gd name="connsiteY12" fmla="*/ 1874350 h 2173198"/>
                <a:gd name="connsiteX13" fmla="*/ 3173977 w 3173977"/>
                <a:gd name="connsiteY13" fmla="*/ 2173198 h 2173198"/>
                <a:gd name="connsiteX0" fmla="*/ 0 w 3173977"/>
                <a:gd name="connsiteY0" fmla="*/ 0 h 2173198"/>
                <a:gd name="connsiteX1" fmla="*/ 253254 w 3173977"/>
                <a:gd name="connsiteY1" fmla="*/ 411816 h 2173198"/>
                <a:gd name="connsiteX2" fmla="*/ 481154 w 3173977"/>
                <a:gd name="connsiteY2" fmla="*/ 837499 h 2173198"/>
                <a:gd name="connsiteX3" fmla="*/ 719559 w 3173977"/>
                <a:gd name="connsiteY3" fmla="*/ 1067500 h 2173198"/>
                <a:gd name="connsiteX4" fmla="*/ 985698 w 3173977"/>
                <a:gd name="connsiteY4" fmla="*/ 1261363 h 2173198"/>
                <a:gd name="connsiteX5" fmla="*/ 1230966 w 3173977"/>
                <a:gd name="connsiteY5" fmla="*/ 1356613 h 2173198"/>
                <a:gd name="connsiteX6" fmla="*/ 1368715 w 3173977"/>
                <a:gd name="connsiteY6" fmla="*/ 726711 h 2173198"/>
                <a:gd name="connsiteX7" fmla="*/ 1684491 w 3173977"/>
                <a:gd name="connsiteY7" fmla="*/ 919337 h 2173198"/>
                <a:gd name="connsiteX8" fmla="*/ 1984236 w 3173977"/>
                <a:gd name="connsiteY8" fmla="*/ 1118543 h 2173198"/>
                <a:gd name="connsiteX9" fmla="*/ 2298384 w 3173977"/>
                <a:gd name="connsiteY9" fmla="*/ 1300887 h 2173198"/>
                <a:gd name="connsiteX10" fmla="*/ 2622510 w 3173977"/>
                <a:gd name="connsiteY10" fmla="*/ 1489127 h 2173198"/>
                <a:gd name="connsiteX11" fmla="*/ 3017731 w 3173977"/>
                <a:gd name="connsiteY11" fmla="*/ 1611877 h 2173198"/>
                <a:gd name="connsiteX12" fmla="*/ 3074710 w 3173977"/>
                <a:gd name="connsiteY12" fmla="*/ 1874350 h 2173198"/>
                <a:gd name="connsiteX13" fmla="*/ 3173977 w 3173977"/>
                <a:gd name="connsiteY13" fmla="*/ 2173198 h 2173198"/>
                <a:gd name="connsiteX0" fmla="*/ 0 w 3173977"/>
                <a:gd name="connsiteY0" fmla="*/ 0 h 2173198"/>
                <a:gd name="connsiteX1" fmla="*/ 253254 w 3173977"/>
                <a:gd name="connsiteY1" fmla="*/ 411816 h 2173198"/>
                <a:gd name="connsiteX2" fmla="*/ 481154 w 3173977"/>
                <a:gd name="connsiteY2" fmla="*/ 837499 h 2173198"/>
                <a:gd name="connsiteX3" fmla="*/ 719559 w 3173977"/>
                <a:gd name="connsiteY3" fmla="*/ 1067500 h 2173198"/>
                <a:gd name="connsiteX4" fmla="*/ 985698 w 3173977"/>
                <a:gd name="connsiteY4" fmla="*/ 1261363 h 2173198"/>
                <a:gd name="connsiteX5" fmla="*/ 1183939 w 3173977"/>
                <a:gd name="connsiteY5" fmla="*/ 438377 h 2173198"/>
                <a:gd name="connsiteX6" fmla="*/ 1368715 w 3173977"/>
                <a:gd name="connsiteY6" fmla="*/ 726711 h 2173198"/>
                <a:gd name="connsiteX7" fmla="*/ 1684491 w 3173977"/>
                <a:gd name="connsiteY7" fmla="*/ 919337 h 2173198"/>
                <a:gd name="connsiteX8" fmla="*/ 1984236 w 3173977"/>
                <a:gd name="connsiteY8" fmla="*/ 1118543 h 2173198"/>
                <a:gd name="connsiteX9" fmla="*/ 2298384 w 3173977"/>
                <a:gd name="connsiteY9" fmla="*/ 1300887 h 2173198"/>
                <a:gd name="connsiteX10" fmla="*/ 2622510 w 3173977"/>
                <a:gd name="connsiteY10" fmla="*/ 1489127 h 2173198"/>
                <a:gd name="connsiteX11" fmla="*/ 3017731 w 3173977"/>
                <a:gd name="connsiteY11" fmla="*/ 1611877 h 2173198"/>
                <a:gd name="connsiteX12" fmla="*/ 3074710 w 3173977"/>
                <a:gd name="connsiteY12" fmla="*/ 1874350 h 2173198"/>
                <a:gd name="connsiteX13" fmla="*/ 3173977 w 3173977"/>
                <a:gd name="connsiteY13" fmla="*/ 2173198 h 2173198"/>
                <a:gd name="connsiteX0" fmla="*/ 0 w 3173977"/>
                <a:gd name="connsiteY0" fmla="*/ 0 h 2173198"/>
                <a:gd name="connsiteX1" fmla="*/ 253254 w 3173977"/>
                <a:gd name="connsiteY1" fmla="*/ 411816 h 2173198"/>
                <a:gd name="connsiteX2" fmla="*/ 481154 w 3173977"/>
                <a:gd name="connsiteY2" fmla="*/ 837499 h 2173198"/>
                <a:gd name="connsiteX3" fmla="*/ 719559 w 3173977"/>
                <a:gd name="connsiteY3" fmla="*/ 1067500 h 2173198"/>
                <a:gd name="connsiteX4" fmla="*/ 985698 w 3173977"/>
                <a:gd name="connsiteY4" fmla="*/ 1261363 h 2173198"/>
                <a:gd name="connsiteX5" fmla="*/ 1183939 w 3173977"/>
                <a:gd name="connsiteY5" fmla="*/ 438377 h 2173198"/>
                <a:gd name="connsiteX6" fmla="*/ 1368715 w 3173977"/>
                <a:gd name="connsiteY6" fmla="*/ 726711 h 2173198"/>
                <a:gd name="connsiteX7" fmla="*/ 1684491 w 3173977"/>
                <a:gd name="connsiteY7" fmla="*/ 919337 h 2173198"/>
                <a:gd name="connsiteX8" fmla="*/ 1984236 w 3173977"/>
                <a:gd name="connsiteY8" fmla="*/ 1118543 h 2173198"/>
                <a:gd name="connsiteX9" fmla="*/ 2298384 w 3173977"/>
                <a:gd name="connsiteY9" fmla="*/ 1300887 h 2173198"/>
                <a:gd name="connsiteX10" fmla="*/ 2622510 w 3173977"/>
                <a:gd name="connsiteY10" fmla="*/ 1489127 h 2173198"/>
                <a:gd name="connsiteX11" fmla="*/ 3017731 w 3173977"/>
                <a:gd name="connsiteY11" fmla="*/ 1611877 h 2173198"/>
                <a:gd name="connsiteX12" fmla="*/ 3074710 w 3173977"/>
                <a:gd name="connsiteY12" fmla="*/ 1874350 h 2173198"/>
                <a:gd name="connsiteX13" fmla="*/ 3173977 w 3173977"/>
                <a:gd name="connsiteY13" fmla="*/ 2173198 h 2173198"/>
                <a:gd name="connsiteX0" fmla="*/ 0 w 3173977"/>
                <a:gd name="connsiteY0" fmla="*/ 0 h 2173198"/>
                <a:gd name="connsiteX1" fmla="*/ 253254 w 3173977"/>
                <a:gd name="connsiteY1" fmla="*/ 411816 h 2173198"/>
                <a:gd name="connsiteX2" fmla="*/ 481154 w 3173977"/>
                <a:gd name="connsiteY2" fmla="*/ 837499 h 2173198"/>
                <a:gd name="connsiteX3" fmla="*/ 719559 w 3173977"/>
                <a:gd name="connsiteY3" fmla="*/ 1067500 h 2173198"/>
                <a:gd name="connsiteX4" fmla="*/ 654670 w 3173977"/>
                <a:gd name="connsiteY4" fmla="*/ 345629 h 2173198"/>
                <a:gd name="connsiteX5" fmla="*/ 1183939 w 3173977"/>
                <a:gd name="connsiteY5" fmla="*/ 438377 h 2173198"/>
                <a:gd name="connsiteX6" fmla="*/ 1368715 w 3173977"/>
                <a:gd name="connsiteY6" fmla="*/ 726711 h 2173198"/>
                <a:gd name="connsiteX7" fmla="*/ 1684491 w 3173977"/>
                <a:gd name="connsiteY7" fmla="*/ 919337 h 2173198"/>
                <a:gd name="connsiteX8" fmla="*/ 1984236 w 3173977"/>
                <a:gd name="connsiteY8" fmla="*/ 1118543 h 2173198"/>
                <a:gd name="connsiteX9" fmla="*/ 2298384 w 3173977"/>
                <a:gd name="connsiteY9" fmla="*/ 1300887 h 2173198"/>
                <a:gd name="connsiteX10" fmla="*/ 2622510 w 3173977"/>
                <a:gd name="connsiteY10" fmla="*/ 1489127 h 2173198"/>
                <a:gd name="connsiteX11" fmla="*/ 3017731 w 3173977"/>
                <a:gd name="connsiteY11" fmla="*/ 1611877 h 2173198"/>
                <a:gd name="connsiteX12" fmla="*/ 3074710 w 3173977"/>
                <a:gd name="connsiteY12" fmla="*/ 1874350 h 2173198"/>
                <a:gd name="connsiteX13" fmla="*/ 3173977 w 3173977"/>
                <a:gd name="connsiteY13" fmla="*/ 2173198 h 2173198"/>
                <a:gd name="connsiteX0" fmla="*/ 0 w 3173977"/>
                <a:gd name="connsiteY0" fmla="*/ 0 h 2173198"/>
                <a:gd name="connsiteX1" fmla="*/ 253254 w 3173977"/>
                <a:gd name="connsiteY1" fmla="*/ 411816 h 2173198"/>
                <a:gd name="connsiteX2" fmla="*/ 481154 w 3173977"/>
                <a:gd name="connsiteY2" fmla="*/ 837499 h 2173198"/>
                <a:gd name="connsiteX3" fmla="*/ 719559 w 3173977"/>
                <a:gd name="connsiteY3" fmla="*/ 1067500 h 2173198"/>
                <a:gd name="connsiteX4" fmla="*/ 654670 w 3173977"/>
                <a:gd name="connsiteY4" fmla="*/ 345629 h 2173198"/>
                <a:gd name="connsiteX5" fmla="*/ 1183939 w 3173977"/>
                <a:gd name="connsiteY5" fmla="*/ 438377 h 2173198"/>
                <a:gd name="connsiteX6" fmla="*/ 1368715 w 3173977"/>
                <a:gd name="connsiteY6" fmla="*/ 726711 h 2173198"/>
                <a:gd name="connsiteX7" fmla="*/ 1684491 w 3173977"/>
                <a:gd name="connsiteY7" fmla="*/ 919337 h 2173198"/>
                <a:gd name="connsiteX8" fmla="*/ 1984236 w 3173977"/>
                <a:gd name="connsiteY8" fmla="*/ 1118543 h 2173198"/>
                <a:gd name="connsiteX9" fmla="*/ 2298384 w 3173977"/>
                <a:gd name="connsiteY9" fmla="*/ 1300887 h 2173198"/>
                <a:gd name="connsiteX10" fmla="*/ 2622510 w 3173977"/>
                <a:gd name="connsiteY10" fmla="*/ 1489127 h 2173198"/>
                <a:gd name="connsiteX11" fmla="*/ 3017731 w 3173977"/>
                <a:gd name="connsiteY11" fmla="*/ 1611877 h 2173198"/>
                <a:gd name="connsiteX12" fmla="*/ 3074710 w 3173977"/>
                <a:gd name="connsiteY12" fmla="*/ 1874350 h 2173198"/>
                <a:gd name="connsiteX13" fmla="*/ 3173977 w 3173977"/>
                <a:gd name="connsiteY13" fmla="*/ 2173198 h 2173198"/>
                <a:gd name="connsiteX0" fmla="*/ 0 w 3173977"/>
                <a:gd name="connsiteY0" fmla="*/ 0 h 2173198"/>
                <a:gd name="connsiteX1" fmla="*/ 253254 w 3173977"/>
                <a:gd name="connsiteY1" fmla="*/ 411816 h 2173198"/>
                <a:gd name="connsiteX2" fmla="*/ 481154 w 3173977"/>
                <a:gd name="connsiteY2" fmla="*/ 837499 h 2173198"/>
                <a:gd name="connsiteX3" fmla="*/ 433701 w 3173977"/>
                <a:gd name="connsiteY3" fmla="*/ 101313 h 2173198"/>
                <a:gd name="connsiteX4" fmla="*/ 654670 w 3173977"/>
                <a:gd name="connsiteY4" fmla="*/ 345629 h 2173198"/>
                <a:gd name="connsiteX5" fmla="*/ 1183939 w 3173977"/>
                <a:gd name="connsiteY5" fmla="*/ 438377 h 2173198"/>
                <a:gd name="connsiteX6" fmla="*/ 1368715 w 3173977"/>
                <a:gd name="connsiteY6" fmla="*/ 726711 h 2173198"/>
                <a:gd name="connsiteX7" fmla="*/ 1684491 w 3173977"/>
                <a:gd name="connsiteY7" fmla="*/ 919337 h 2173198"/>
                <a:gd name="connsiteX8" fmla="*/ 1984236 w 3173977"/>
                <a:gd name="connsiteY8" fmla="*/ 1118543 h 2173198"/>
                <a:gd name="connsiteX9" fmla="*/ 2298384 w 3173977"/>
                <a:gd name="connsiteY9" fmla="*/ 1300887 h 2173198"/>
                <a:gd name="connsiteX10" fmla="*/ 2622510 w 3173977"/>
                <a:gd name="connsiteY10" fmla="*/ 1489127 h 2173198"/>
                <a:gd name="connsiteX11" fmla="*/ 3017731 w 3173977"/>
                <a:gd name="connsiteY11" fmla="*/ 1611877 h 2173198"/>
                <a:gd name="connsiteX12" fmla="*/ 3074710 w 3173977"/>
                <a:gd name="connsiteY12" fmla="*/ 1874350 h 2173198"/>
                <a:gd name="connsiteX13" fmla="*/ 3173977 w 3173977"/>
                <a:gd name="connsiteY13" fmla="*/ 2173198 h 2173198"/>
                <a:gd name="connsiteX0" fmla="*/ 0 w 3173977"/>
                <a:gd name="connsiteY0" fmla="*/ 0 h 2173198"/>
                <a:gd name="connsiteX1" fmla="*/ 253254 w 3173977"/>
                <a:gd name="connsiteY1" fmla="*/ 411816 h 2173198"/>
                <a:gd name="connsiteX2" fmla="*/ 481154 w 3173977"/>
                <a:gd name="connsiteY2" fmla="*/ 837499 h 2173198"/>
                <a:gd name="connsiteX3" fmla="*/ 433701 w 3173977"/>
                <a:gd name="connsiteY3" fmla="*/ 101313 h 2173198"/>
                <a:gd name="connsiteX4" fmla="*/ 654670 w 3173977"/>
                <a:gd name="connsiteY4" fmla="*/ 345629 h 2173198"/>
                <a:gd name="connsiteX5" fmla="*/ 1183939 w 3173977"/>
                <a:gd name="connsiteY5" fmla="*/ 438377 h 2173198"/>
                <a:gd name="connsiteX6" fmla="*/ 1368715 w 3173977"/>
                <a:gd name="connsiteY6" fmla="*/ 726711 h 2173198"/>
                <a:gd name="connsiteX7" fmla="*/ 1684491 w 3173977"/>
                <a:gd name="connsiteY7" fmla="*/ 919337 h 2173198"/>
                <a:gd name="connsiteX8" fmla="*/ 1984236 w 3173977"/>
                <a:gd name="connsiteY8" fmla="*/ 1118543 h 2173198"/>
                <a:gd name="connsiteX9" fmla="*/ 2298384 w 3173977"/>
                <a:gd name="connsiteY9" fmla="*/ 1300887 h 2173198"/>
                <a:gd name="connsiteX10" fmla="*/ 2622510 w 3173977"/>
                <a:gd name="connsiteY10" fmla="*/ 1489127 h 2173198"/>
                <a:gd name="connsiteX11" fmla="*/ 3017731 w 3173977"/>
                <a:gd name="connsiteY11" fmla="*/ 1611877 h 2173198"/>
                <a:gd name="connsiteX12" fmla="*/ 3074710 w 3173977"/>
                <a:gd name="connsiteY12" fmla="*/ 1874350 h 2173198"/>
                <a:gd name="connsiteX13" fmla="*/ 3173977 w 3173977"/>
                <a:gd name="connsiteY13" fmla="*/ 2173198 h 2173198"/>
                <a:gd name="connsiteX0" fmla="*/ 0 w 3173977"/>
                <a:gd name="connsiteY0" fmla="*/ 48428 h 2221626"/>
                <a:gd name="connsiteX1" fmla="*/ 253254 w 3173977"/>
                <a:gd name="connsiteY1" fmla="*/ 460244 h 2221626"/>
                <a:gd name="connsiteX2" fmla="*/ 1845 w 3173977"/>
                <a:gd name="connsiteY2" fmla="*/ -1 h 2221626"/>
                <a:gd name="connsiteX3" fmla="*/ 433701 w 3173977"/>
                <a:gd name="connsiteY3" fmla="*/ 149741 h 2221626"/>
                <a:gd name="connsiteX4" fmla="*/ 654670 w 3173977"/>
                <a:gd name="connsiteY4" fmla="*/ 394057 h 2221626"/>
                <a:gd name="connsiteX5" fmla="*/ 1183939 w 3173977"/>
                <a:gd name="connsiteY5" fmla="*/ 486805 h 2221626"/>
                <a:gd name="connsiteX6" fmla="*/ 1368715 w 3173977"/>
                <a:gd name="connsiteY6" fmla="*/ 775139 h 2221626"/>
                <a:gd name="connsiteX7" fmla="*/ 1684491 w 3173977"/>
                <a:gd name="connsiteY7" fmla="*/ 967765 h 2221626"/>
                <a:gd name="connsiteX8" fmla="*/ 1984236 w 3173977"/>
                <a:gd name="connsiteY8" fmla="*/ 1166971 h 2221626"/>
                <a:gd name="connsiteX9" fmla="*/ 2298384 w 3173977"/>
                <a:gd name="connsiteY9" fmla="*/ 1349315 h 2221626"/>
                <a:gd name="connsiteX10" fmla="*/ 2622510 w 3173977"/>
                <a:gd name="connsiteY10" fmla="*/ 1537555 h 2221626"/>
                <a:gd name="connsiteX11" fmla="*/ 3017731 w 3173977"/>
                <a:gd name="connsiteY11" fmla="*/ 1660305 h 2221626"/>
                <a:gd name="connsiteX12" fmla="*/ 3074710 w 3173977"/>
                <a:gd name="connsiteY12" fmla="*/ 1922778 h 2221626"/>
                <a:gd name="connsiteX13" fmla="*/ 3173977 w 3173977"/>
                <a:gd name="connsiteY13" fmla="*/ 2221626 h 2221626"/>
                <a:gd name="connsiteX0" fmla="*/ 251409 w 3172132"/>
                <a:gd name="connsiteY0" fmla="*/ 460245 h 2221627"/>
                <a:gd name="connsiteX1" fmla="*/ 0 w 3172132"/>
                <a:gd name="connsiteY1" fmla="*/ 0 h 2221627"/>
                <a:gd name="connsiteX2" fmla="*/ 431856 w 3172132"/>
                <a:gd name="connsiteY2" fmla="*/ 149742 h 2221627"/>
                <a:gd name="connsiteX3" fmla="*/ 652825 w 3172132"/>
                <a:gd name="connsiteY3" fmla="*/ 394058 h 2221627"/>
                <a:gd name="connsiteX4" fmla="*/ 1182094 w 3172132"/>
                <a:gd name="connsiteY4" fmla="*/ 486806 h 2221627"/>
                <a:gd name="connsiteX5" fmla="*/ 1366870 w 3172132"/>
                <a:gd name="connsiteY5" fmla="*/ 775140 h 2221627"/>
                <a:gd name="connsiteX6" fmla="*/ 1682646 w 3172132"/>
                <a:gd name="connsiteY6" fmla="*/ 967766 h 2221627"/>
                <a:gd name="connsiteX7" fmla="*/ 1982391 w 3172132"/>
                <a:gd name="connsiteY7" fmla="*/ 1166972 h 2221627"/>
                <a:gd name="connsiteX8" fmla="*/ 2296539 w 3172132"/>
                <a:gd name="connsiteY8" fmla="*/ 1349316 h 2221627"/>
                <a:gd name="connsiteX9" fmla="*/ 2620665 w 3172132"/>
                <a:gd name="connsiteY9" fmla="*/ 1537556 h 2221627"/>
                <a:gd name="connsiteX10" fmla="*/ 3015886 w 3172132"/>
                <a:gd name="connsiteY10" fmla="*/ 1660306 h 2221627"/>
                <a:gd name="connsiteX11" fmla="*/ 3072865 w 3172132"/>
                <a:gd name="connsiteY11" fmla="*/ 1922779 h 2221627"/>
                <a:gd name="connsiteX12" fmla="*/ 3172132 w 3172132"/>
                <a:gd name="connsiteY12" fmla="*/ 2221627 h 2221627"/>
                <a:gd name="connsiteX0" fmla="*/ 0 w 2920723"/>
                <a:gd name="connsiteY0" fmla="*/ 310504 h 2071886"/>
                <a:gd name="connsiteX1" fmla="*/ 180447 w 2920723"/>
                <a:gd name="connsiteY1" fmla="*/ 1 h 2071886"/>
                <a:gd name="connsiteX2" fmla="*/ 401416 w 2920723"/>
                <a:gd name="connsiteY2" fmla="*/ 244317 h 2071886"/>
                <a:gd name="connsiteX3" fmla="*/ 930685 w 2920723"/>
                <a:gd name="connsiteY3" fmla="*/ 337065 h 2071886"/>
                <a:gd name="connsiteX4" fmla="*/ 1115461 w 2920723"/>
                <a:gd name="connsiteY4" fmla="*/ 625399 h 2071886"/>
                <a:gd name="connsiteX5" fmla="*/ 1431237 w 2920723"/>
                <a:gd name="connsiteY5" fmla="*/ 818025 h 2071886"/>
                <a:gd name="connsiteX6" fmla="*/ 1730982 w 2920723"/>
                <a:gd name="connsiteY6" fmla="*/ 1017231 h 2071886"/>
                <a:gd name="connsiteX7" fmla="*/ 2045130 w 2920723"/>
                <a:gd name="connsiteY7" fmla="*/ 1199575 h 2071886"/>
                <a:gd name="connsiteX8" fmla="*/ 2369256 w 2920723"/>
                <a:gd name="connsiteY8" fmla="*/ 1387815 h 2071886"/>
                <a:gd name="connsiteX9" fmla="*/ 2764477 w 2920723"/>
                <a:gd name="connsiteY9" fmla="*/ 1510565 h 2071886"/>
                <a:gd name="connsiteX10" fmla="*/ 2821456 w 2920723"/>
                <a:gd name="connsiteY10" fmla="*/ 1773038 h 2071886"/>
                <a:gd name="connsiteX11" fmla="*/ 2920723 w 2920723"/>
                <a:gd name="connsiteY11" fmla="*/ 2071886 h 2071886"/>
                <a:gd name="connsiteX0" fmla="*/ 272725 w 3193448"/>
                <a:gd name="connsiteY0" fmla="*/ 472702 h 2234084"/>
                <a:gd name="connsiteX1" fmla="*/ 0 w 3193448"/>
                <a:gd name="connsiteY1" fmla="*/ 0 h 2234084"/>
                <a:gd name="connsiteX2" fmla="*/ 453172 w 3193448"/>
                <a:gd name="connsiteY2" fmla="*/ 162199 h 2234084"/>
                <a:gd name="connsiteX3" fmla="*/ 674141 w 3193448"/>
                <a:gd name="connsiteY3" fmla="*/ 406515 h 2234084"/>
                <a:gd name="connsiteX4" fmla="*/ 1203410 w 3193448"/>
                <a:gd name="connsiteY4" fmla="*/ 499263 h 2234084"/>
                <a:gd name="connsiteX5" fmla="*/ 1388186 w 3193448"/>
                <a:gd name="connsiteY5" fmla="*/ 787597 h 2234084"/>
                <a:gd name="connsiteX6" fmla="*/ 1703962 w 3193448"/>
                <a:gd name="connsiteY6" fmla="*/ 980223 h 2234084"/>
                <a:gd name="connsiteX7" fmla="*/ 2003707 w 3193448"/>
                <a:gd name="connsiteY7" fmla="*/ 1179429 h 2234084"/>
                <a:gd name="connsiteX8" fmla="*/ 2317855 w 3193448"/>
                <a:gd name="connsiteY8" fmla="*/ 1361773 h 2234084"/>
                <a:gd name="connsiteX9" fmla="*/ 2641981 w 3193448"/>
                <a:gd name="connsiteY9" fmla="*/ 1550013 h 2234084"/>
                <a:gd name="connsiteX10" fmla="*/ 3037202 w 3193448"/>
                <a:gd name="connsiteY10" fmla="*/ 1672763 h 2234084"/>
                <a:gd name="connsiteX11" fmla="*/ 3094181 w 3193448"/>
                <a:gd name="connsiteY11" fmla="*/ 1935236 h 2234084"/>
                <a:gd name="connsiteX12" fmla="*/ 3193448 w 3193448"/>
                <a:gd name="connsiteY12" fmla="*/ 2234084 h 2234084"/>
                <a:gd name="connsiteX0" fmla="*/ 272725 w 3193448"/>
                <a:gd name="connsiteY0" fmla="*/ 472702 h 2234084"/>
                <a:gd name="connsiteX1" fmla="*/ 62814 w 3193448"/>
                <a:gd name="connsiteY1" fmla="*/ 450671 h 2234084"/>
                <a:gd name="connsiteX2" fmla="*/ 0 w 3193448"/>
                <a:gd name="connsiteY2" fmla="*/ 0 h 2234084"/>
                <a:gd name="connsiteX3" fmla="*/ 453172 w 3193448"/>
                <a:gd name="connsiteY3" fmla="*/ 162199 h 2234084"/>
                <a:gd name="connsiteX4" fmla="*/ 674141 w 3193448"/>
                <a:gd name="connsiteY4" fmla="*/ 406515 h 2234084"/>
                <a:gd name="connsiteX5" fmla="*/ 1203410 w 3193448"/>
                <a:gd name="connsiteY5" fmla="*/ 499263 h 2234084"/>
                <a:gd name="connsiteX6" fmla="*/ 1388186 w 3193448"/>
                <a:gd name="connsiteY6" fmla="*/ 787597 h 2234084"/>
                <a:gd name="connsiteX7" fmla="*/ 1703962 w 3193448"/>
                <a:gd name="connsiteY7" fmla="*/ 980223 h 2234084"/>
                <a:gd name="connsiteX8" fmla="*/ 2003707 w 3193448"/>
                <a:gd name="connsiteY8" fmla="*/ 1179429 h 2234084"/>
                <a:gd name="connsiteX9" fmla="*/ 2317855 w 3193448"/>
                <a:gd name="connsiteY9" fmla="*/ 1361773 h 2234084"/>
                <a:gd name="connsiteX10" fmla="*/ 2641981 w 3193448"/>
                <a:gd name="connsiteY10" fmla="*/ 1550013 h 2234084"/>
                <a:gd name="connsiteX11" fmla="*/ 3037202 w 3193448"/>
                <a:gd name="connsiteY11" fmla="*/ 1672763 h 2234084"/>
                <a:gd name="connsiteX12" fmla="*/ 3094181 w 3193448"/>
                <a:gd name="connsiteY12" fmla="*/ 1935236 h 2234084"/>
                <a:gd name="connsiteX13" fmla="*/ 3193448 w 3193448"/>
                <a:gd name="connsiteY13" fmla="*/ 2234084 h 2234084"/>
                <a:gd name="connsiteX0" fmla="*/ 233097 w 3193448"/>
                <a:gd name="connsiteY0" fmla="*/ 605514 h 2234084"/>
                <a:gd name="connsiteX1" fmla="*/ 62814 w 3193448"/>
                <a:gd name="connsiteY1" fmla="*/ 450671 h 2234084"/>
                <a:gd name="connsiteX2" fmla="*/ 0 w 3193448"/>
                <a:gd name="connsiteY2" fmla="*/ 0 h 2234084"/>
                <a:gd name="connsiteX3" fmla="*/ 453172 w 3193448"/>
                <a:gd name="connsiteY3" fmla="*/ 162199 h 2234084"/>
                <a:gd name="connsiteX4" fmla="*/ 674141 w 3193448"/>
                <a:gd name="connsiteY4" fmla="*/ 406515 h 2234084"/>
                <a:gd name="connsiteX5" fmla="*/ 1203410 w 3193448"/>
                <a:gd name="connsiteY5" fmla="*/ 499263 h 2234084"/>
                <a:gd name="connsiteX6" fmla="*/ 1388186 w 3193448"/>
                <a:gd name="connsiteY6" fmla="*/ 787597 h 2234084"/>
                <a:gd name="connsiteX7" fmla="*/ 1703962 w 3193448"/>
                <a:gd name="connsiteY7" fmla="*/ 980223 h 2234084"/>
                <a:gd name="connsiteX8" fmla="*/ 2003707 w 3193448"/>
                <a:gd name="connsiteY8" fmla="*/ 1179429 h 2234084"/>
                <a:gd name="connsiteX9" fmla="*/ 2317855 w 3193448"/>
                <a:gd name="connsiteY9" fmla="*/ 1361773 h 2234084"/>
                <a:gd name="connsiteX10" fmla="*/ 2641981 w 3193448"/>
                <a:gd name="connsiteY10" fmla="*/ 1550013 h 2234084"/>
                <a:gd name="connsiteX11" fmla="*/ 3037202 w 3193448"/>
                <a:gd name="connsiteY11" fmla="*/ 1672763 h 2234084"/>
                <a:gd name="connsiteX12" fmla="*/ 3094181 w 3193448"/>
                <a:gd name="connsiteY12" fmla="*/ 1935236 h 2234084"/>
                <a:gd name="connsiteX13" fmla="*/ 3193448 w 3193448"/>
                <a:gd name="connsiteY13" fmla="*/ 2234084 h 2234084"/>
                <a:gd name="connsiteX0" fmla="*/ 79147 w 3193448"/>
                <a:gd name="connsiteY0" fmla="*/ 156122 h 2234084"/>
                <a:gd name="connsiteX1" fmla="*/ 62814 w 3193448"/>
                <a:gd name="connsiteY1" fmla="*/ 450671 h 2234084"/>
                <a:gd name="connsiteX2" fmla="*/ 0 w 3193448"/>
                <a:gd name="connsiteY2" fmla="*/ 0 h 2234084"/>
                <a:gd name="connsiteX3" fmla="*/ 453172 w 3193448"/>
                <a:gd name="connsiteY3" fmla="*/ 162199 h 2234084"/>
                <a:gd name="connsiteX4" fmla="*/ 674141 w 3193448"/>
                <a:gd name="connsiteY4" fmla="*/ 406515 h 2234084"/>
                <a:gd name="connsiteX5" fmla="*/ 1203410 w 3193448"/>
                <a:gd name="connsiteY5" fmla="*/ 499263 h 2234084"/>
                <a:gd name="connsiteX6" fmla="*/ 1388186 w 3193448"/>
                <a:gd name="connsiteY6" fmla="*/ 787597 h 2234084"/>
                <a:gd name="connsiteX7" fmla="*/ 1703962 w 3193448"/>
                <a:gd name="connsiteY7" fmla="*/ 980223 h 2234084"/>
                <a:gd name="connsiteX8" fmla="*/ 2003707 w 3193448"/>
                <a:gd name="connsiteY8" fmla="*/ 1179429 h 2234084"/>
                <a:gd name="connsiteX9" fmla="*/ 2317855 w 3193448"/>
                <a:gd name="connsiteY9" fmla="*/ 1361773 h 2234084"/>
                <a:gd name="connsiteX10" fmla="*/ 2641981 w 3193448"/>
                <a:gd name="connsiteY10" fmla="*/ 1550013 h 2234084"/>
                <a:gd name="connsiteX11" fmla="*/ 3037202 w 3193448"/>
                <a:gd name="connsiteY11" fmla="*/ 1672763 h 2234084"/>
                <a:gd name="connsiteX12" fmla="*/ 3094181 w 3193448"/>
                <a:gd name="connsiteY12" fmla="*/ 1935236 h 2234084"/>
                <a:gd name="connsiteX13" fmla="*/ 3193448 w 3193448"/>
                <a:gd name="connsiteY13" fmla="*/ 2234084 h 2234084"/>
                <a:gd name="connsiteX0" fmla="*/ 79147 w 3193448"/>
                <a:gd name="connsiteY0" fmla="*/ 156122 h 2234084"/>
                <a:gd name="connsiteX1" fmla="*/ 0 w 3193448"/>
                <a:gd name="connsiteY1" fmla="*/ 0 h 2234084"/>
                <a:gd name="connsiteX2" fmla="*/ 453172 w 3193448"/>
                <a:gd name="connsiteY2" fmla="*/ 162199 h 2234084"/>
                <a:gd name="connsiteX3" fmla="*/ 674141 w 3193448"/>
                <a:gd name="connsiteY3" fmla="*/ 406515 h 2234084"/>
                <a:gd name="connsiteX4" fmla="*/ 1203410 w 3193448"/>
                <a:gd name="connsiteY4" fmla="*/ 499263 h 2234084"/>
                <a:gd name="connsiteX5" fmla="*/ 1388186 w 3193448"/>
                <a:gd name="connsiteY5" fmla="*/ 787597 h 2234084"/>
                <a:gd name="connsiteX6" fmla="*/ 1703962 w 3193448"/>
                <a:gd name="connsiteY6" fmla="*/ 980223 h 2234084"/>
                <a:gd name="connsiteX7" fmla="*/ 2003707 w 3193448"/>
                <a:gd name="connsiteY7" fmla="*/ 1179429 h 2234084"/>
                <a:gd name="connsiteX8" fmla="*/ 2317855 w 3193448"/>
                <a:gd name="connsiteY8" fmla="*/ 1361773 h 2234084"/>
                <a:gd name="connsiteX9" fmla="*/ 2641981 w 3193448"/>
                <a:gd name="connsiteY9" fmla="*/ 1550013 h 2234084"/>
                <a:gd name="connsiteX10" fmla="*/ 3037202 w 3193448"/>
                <a:gd name="connsiteY10" fmla="*/ 1672763 h 2234084"/>
                <a:gd name="connsiteX11" fmla="*/ 3094181 w 3193448"/>
                <a:gd name="connsiteY11" fmla="*/ 1935236 h 2234084"/>
                <a:gd name="connsiteX12" fmla="*/ 3193448 w 3193448"/>
                <a:gd name="connsiteY12" fmla="*/ 2234084 h 2234084"/>
                <a:gd name="connsiteX0" fmla="*/ 110643 w 3224944"/>
                <a:gd name="connsiteY0" fmla="*/ 156122 h 2234084"/>
                <a:gd name="connsiteX1" fmla="*/ 0 w 3224944"/>
                <a:gd name="connsiteY1" fmla="*/ 4964 h 2234084"/>
                <a:gd name="connsiteX2" fmla="*/ 31496 w 3224944"/>
                <a:gd name="connsiteY2" fmla="*/ 0 h 2234084"/>
                <a:gd name="connsiteX3" fmla="*/ 484668 w 3224944"/>
                <a:gd name="connsiteY3" fmla="*/ 162199 h 2234084"/>
                <a:gd name="connsiteX4" fmla="*/ 705637 w 3224944"/>
                <a:gd name="connsiteY4" fmla="*/ 406515 h 2234084"/>
                <a:gd name="connsiteX5" fmla="*/ 1234906 w 3224944"/>
                <a:gd name="connsiteY5" fmla="*/ 499263 h 2234084"/>
                <a:gd name="connsiteX6" fmla="*/ 1419682 w 3224944"/>
                <a:gd name="connsiteY6" fmla="*/ 787597 h 2234084"/>
                <a:gd name="connsiteX7" fmla="*/ 1735458 w 3224944"/>
                <a:gd name="connsiteY7" fmla="*/ 980223 h 2234084"/>
                <a:gd name="connsiteX8" fmla="*/ 2035203 w 3224944"/>
                <a:gd name="connsiteY8" fmla="*/ 1179429 h 2234084"/>
                <a:gd name="connsiteX9" fmla="*/ 2349351 w 3224944"/>
                <a:gd name="connsiteY9" fmla="*/ 1361773 h 2234084"/>
                <a:gd name="connsiteX10" fmla="*/ 2673477 w 3224944"/>
                <a:gd name="connsiteY10" fmla="*/ 1550013 h 2234084"/>
                <a:gd name="connsiteX11" fmla="*/ 3068698 w 3224944"/>
                <a:gd name="connsiteY11" fmla="*/ 1672763 h 2234084"/>
                <a:gd name="connsiteX12" fmla="*/ 3125677 w 3224944"/>
                <a:gd name="connsiteY12" fmla="*/ 1935236 h 2234084"/>
                <a:gd name="connsiteX13" fmla="*/ 3224944 w 3224944"/>
                <a:gd name="connsiteY13" fmla="*/ 2234084 h 2234084"/>
                <a:gd name="connsiteX0" fmla="*/ 79147 w 3193448"/>
                <a:gd name="connsiteY0" fmla="*/ 156122 h 2234084"/>
                <a:gd name="connsiteX1" fmla="*/ 0 w 3193448"/>
                <a:gd name="connsiteY1" fmla="*/ 0 h 2234084"/>
                <a:gd name="connsiteX2" fmla="*/ 453172 w 3193448"/>
                <a:gd name="connsiteY2" fmla="*/ 162199 h 2234084"/>
                <a:gd name="connsiteX3" fmla="*/ 674141 w 3193448"/>
                <a:gd name="connsiteY3" fmla="*/ 406515 h 2234084"/>
                <a:gd name="connsiteX4" fmla="*/ 1203410 w 3193448"/>
                <a:gd name="connsiteY4" fmla="*/ 499263 h 2234084"/>
                <a:gd name="connsiteX5" fmla="*/ 1388186 w 3193448"/>
                <a:gd name="connsiteY5" fmla="*/ 787597 h 2234084"/>
                <a:gd name="connsiteX6" fmla="*/ 1703962 w 3193448"/>
                <a:gd name="connsiteY6" fmla="*/ 980223 h 2234084"/>
                <a:gd name="connsiteX7" fmla="*/ 2003707 w 3193448"/>
                <a:gd name="connsiteY7" fmla="*/ 1179429 h 2234084"/>
                <a:gd name="connsiteX8" fmla="*/ 2317855 w 3193448"/>
                <a:gd name="connsiteY8" fmla="*/ 1361773 h 2234084"/>
                <a:gd name="connsiteX9" fmla="*/ 2641981 w 3193448"/>
                <a:gd name="connsiteY9" fmla="*/ 1550013 h 2234084"/>
                <a:gd name="connsiteX10" fmla="*/ 3037202 w 3193448"/>
                <a:gd name="connsiteY10" fmla="*/ 1672763 h 2234084"/>
                <a:gd name="connsiteX11" fmla="*/ 3094181 w 3193448"/>
                <a:gd name="connsiteY11" fmla="*/ 1935236 h 2234084"/>
                <a:gd name="connsiteX12" fmla="*/ 3193448 w 3193448"/>
                <a:gd name="connsiteY12" fmla="*/ 2234084 h 2234084"/>
                <a:gd name="connsiteX0" fmla="*/ 0 w 3114301"/>
                <a:gd name="connsiteY0" fmla="*/ 0 h 2077962"/>
                <a:gd name="connsiteX1" fmla="*/ 374025 w 3114301"/>
                <a:gd name="connsiteY1" fmla="*/ 6077 h 2077962"/>
                <a:gd name="connsiteX2" fmla="*/ 594994 w 3114301"/>
                <a:gd name="connsiteY2" fmla="*/ 250393 h 2077962"/>
                <a:gd name="connsiteX3" fmla="*/ 1124263 w 3114301"/>
                <a:gd name="connsiteY3" fmla="*/ 343141 h 2077962"/>
                <a:gd name="connsiteX4" fmla="*/ 1309039 w 3114301"/>
                <a:gd name="connsiteY4" fmla="*/ 631475 h 2077962"/>
                <a:gd name="connsiteX5" fmla="*/ 1624815 w 3114301"/>
                <a:gd name="connsiteY5" fmla="*/ 824101 h 2077962"/>
                <a:gd name="connsiteX6" fmla="*/ 1924560 w 3114301"/>
                <a:gd name="connsiteY6" fmla="*/ 1023307 h 2077962"/>
                <a:gd name="connsiteX7" fmla="*/ 2238708 w 3114301"/>
                <a:gd name="connsiteY7" fmla="*/ 1205651 h 2077962"/>
                <a:gd name="connsiteX8" fmla="*/ 2562834 w 3114301"/>
                <a:gd name="connsiteY8" fmla="*/ 1393891 h 2077962"/>
                <a:gd name="connsiteX9" fmla="*/ 2958055 w 3114301"/>
                <a:gd name="connsiteY9" fmla="*/ 1516641 h 2077962"/>
                <a:gd name="connsiteX10" fmla="*/ 3015034 w 3114301"/>
                <a:gd name="connsiteY10" fmla="*/ 1779114 h 2077962"/>
                <a:gd name="connsiteX11" fmla="*/ 3114301 w 3114301"/>
                <a:gd name="connsiteY11" fmla="*/ 2077962 h 2077962"/>
                <a:gd name="connsiteX0" fmla="*/ 0 w 3188376"/>
                <a:gd name="connsiteY0" fmla="*/ 0 h 2232754"/>
                <a:gd name="connsiteX1" fmla="*/ 448100 w 3188376"/>
                <a:gd name="connsiteY1" fmla="*/ 160869 h 2232754"/>
                <a:gd name="connsiteX2" fmla="*/ 669069 w 3188376"/>
                <a:gd name="connsiteY2" fmla="*/ 405185 h 2232754"/>
                <a:gd name="connsiteX3" fmla="*/ 1198338 w 3188376"/>
                <a:gd name="connsiteY3" fmla="*/ 497933 h 2232754"/>
                <a:gd name="connsiteX4" fmla="*/ 1383114 w 3188376"/>
                <a:gd name="connsiteY4" fmla="*/ 786267 h 2232754"/>
                <a:gd name="connsiteX5" fmla="*/ 1698890 w 3188376"/>
                <a:gd name="connsiteY5" fmla="*/ 978893 h 2232754"/>
                <a:gd name="connsiteX6" fmla="*/ 1998635 w 3188376"/>
                <a:gd name="connsiteY6" fmla="*/ 1178099 h 2232754"/>
                <a:gd name="connsiteX7" fmla="*/ 2312783 w 3188376"/>
                <a:gd name="connsiteY7" fmla="*/ 1360443 h 2232754"/>
                <a:gd name="connsiteX8" fmla="*/ 2636909 w 3188376"/>
                <a:gd name="connsiteY8" fmla="*/ 1548683 h 2232754"/>
                <a:gd name="connsiteX9" fmla="*/ 3032130 w 3188376"/>
                <a:gd name="connsiteY9" fmla="*/ 1671433 h 2232754"/>
                <a:gd name="connsiteX10" fmla="*/ 3089109 w 3188376"/>
                <a:gd name="connsiteY10" fmla="*/ 1933906 h 2232754"/>
                <a:gd name="connsiteX11" fmla="*/ 3188376 w 3188376"/>
                <a:gd name="connsiteY11" fmla="*/ 2232754 h 2232754"/>
                <a:gd name="connsiteX0" fmla="*/ 2007 w 3190383"/>
                <a:gd name="connsiteY0" fmla="*/ 0 h 2232754"/>
                <a:gd name="connsiteX1" fmla="*/ 0 w 3190383"/>
                <a:gd name="connsiteY1" fmla="*/ 332 h 2232754"/>
                <a:gd name="connsiteX2" fmla="*/ 450107 w 3190383"/>
                <a:gd name="connsiteY2" fmla="*/ 160869 h 2232754"/>
                <a:gd name="connsiteX3" fmla="*/ 671076 w 3190383"/>
                <a:gd name="connsiteY3" fmla="*/ 405185 h 2232754"/>
                <a:gd name="connsiteX4" fmla="*/ 1200345 w 3190383"/>
                <a:gd name="connsiteY4" fmla="*/ 497933 h 2232754"/>
                <a:gd name="connsiteX5" fmla="*/ 1385121 w 3190383"/>
                <a:gd name="connsiteY5" fmla="*/ 786267 h 2232754"/>
                <a:gd name="connsiteX6" fmla="*/ 1700897 w 3190383"/>
                <a:gd name="connsiteY6" fmla="*/ 978893 h 2232754"/>
                <a:gd name="connsiteX7" fmla="*/ 2000642 w 3190383"/>
                <a:gd name="connsiteY7" fmla="*/ 1178099 h 2232754"/>
                <a:gd name="connsiteX8" fmla="*/ 2314790 w 3190383"/>
                <a:gd name="connsiteY8" fmla="*/ 1360443 h 2232754"/>
                <a:gd name="connsiteX9" fmla="*/ 2638916 w 3190383"/>
                <a:gd name="connsiteY9" fmla="*/ 1548683 h 2232754"/>
                <a:gd name="connsiteX10" fmla="*/ 3034137 w 3190383"/>
                <a:gd name="connsiteY10" fmla="*/ 1671433 h 2232754"/>
                <a:gd name="connsiteX11" fmla="*/ 3091116 w 3190383"/>
                <a:gd name="connsiteY11" fmla="*/ 1933906 h 2232754"/>
                <a:gd name="connsiteX12" fmla="*/ 3190383 w 3190383"/>
                <a:gd name="connsiteY12" fmla="*/ 2232754 h 2232754"/>
                <a:gd name="connsiteX0" fmla="*/ 241873 w 3430249"/>
                <a:gd name="connsiteY0" fmla="*/ 253180 h 2485934"/>
                <a:gd name="connsiteX1" fmla="*/ 0 w 3430249"/>
                <a:gd name="connsiteY1" fmla="*/ 0 h 2485934"/>
                <a:gd name="connsiteX2" fmla="*/ 689973 w 3430249"/>
                <a:gd name="connsiteY2" fmla="*/ 414049 h 2485934"/>
                <a:gd name="connsiteX3" fmla="*/ 910942 w 3430249"/>
                <a:gd name="connsiteY3" fmla="*/ 658365 h 2485934"/>
                <a:gd name="connsiteX4" fmla="*/ 1440211 w 3430249"/>
                <a:gd name="connsiteY4" fmla="*/ 751113 h 2485934"/>
                <a:gd name="connsiteX5" fmla="*/ 1624987 w 3430249"/>
                <a:gd name="connsiteY5" fmla="*/ 1039447 h 2485934"/>
                <a:gd name="connsiteX6" fmla="*/ 1940763 w 3430249"/>
                <a:gd name="connsiteY6" fmla="*/ 1232073 h 2485934"/>
                <a:gd name="connsiteX7" fmla="*/ 2240508 w 3430249"/>
                <a:gd name="connsiteY7" fmla="*/ 1431279 h 2485934"/>
                <a:gd name="connsiteX8" fmla="*/ 2554656 w 3430249"/>
                <a:gd name="connsiteY8" fmla="*/ 1613623 h 2485934"/>
                <a:gd name="connsiteX9" fmla="*/ 2878782 w 3430249"/>
                <a:gd name="connsiteY9" fmla="*/ 1801863 h 2485934"/>
                <a:gd name="connsiteX10" fmla="*/ 3274003 w 3430249"/>
                <a:gd name="connsiteY10" fmla="*/ 1924613 h 2485934"/>
                <a:gd name="connsiteX11" fmla="*/ 3330982 w 3430249"/>
                <a:gd name="connsiteY11" fmla="*/ 2187086 h 2485934"/>
                <a:gd name="connsiteX12" fmla="*/ 3430249 w 3430249"/>
                <a:gd name="connsiteY12" fmla="*/ 2485934 h 2485934"/>
                <a:gd name="connsiteX0" fmla="*/ 241873 w 3430249"/>
                <a:gd name="connsiteY0" fmla="*/ 253180 h 2485934"/>
                <a:gd name="connsiteX1" fmla="*/ 124171 w 3430249"/>
                <a:gd name="connsiteY1" fmla="*/ 338462 h 2485934"/>
                <a:gd name="connsiteX2" fmla="*/ 0 w 3430249"/>
                <a:gd name="connsiteY2" fmla="*/ 0 h 2485934"/>
                <a:gd name="connsiteX3" fmla="*/ 689973 w 3430249"/>
                <a:gd name="connsiteY3" fmla="*/ 414049 h 2485934"/>
                <a:gd name="connsiteX4" fmla="*/ 910942 w 3430249"/>
                <a:gd name="connsiteY4" fmla="*/ 658365 h 2485934"/>
                <a:gd name="connsiteX5" fmla="*/ 1440211 w 3430249"/>
                <a:gd name="connsiteY5" fmla="*/ 751113 h 2485934"/>
                <a:gd name="connsiteX6" fmla="*/ 1624987 w 3430249"/>
                <a:gd name="connsiteY6" fmla="*/ 1039447 h 2485934"/>
                <a:gd name="connsiteX7" fmla="*/ 1940763 w 3430249"/>
                <a:gd name="connsiteY7" fmla="*/ 1232073 h 2485934"/>
                <a:gd name="connsiteX8" fmla="*/ 2240508 w 3430249"/>
                <a:gd name="connsiteY8" fmla="*/ 1431279 h 2485934"/>
                <a:gd name="connsiteX9" fmla="*/ 2554656 w 3430249"/>
                <a:gd name="connsiteY9" fmla="*/ 1613623 h 2485934"/>
                <a:gd name="connsiteX10" fmla="*/ 2878782 w 3430249"/>
                <a:gd name="connsiteY10" fmla="*/ 1801863 h 2485934"/>
                <a:gd name="connsiteX11" fmla="*/ 3274003 w 3430249"/>
                <a:gd name="connsiteY11" fmla="*/ 1924613 h 2485934"/>
                <a:gd name="connsiteX12" fmla="*/ 3330982 w 3430249"/>
                <a:gd name="connsiteY12" fmla="*/ 2187086 h 2485934"/>
                <a:gd name="connsiteX13" fmla="*/ 3430249 w 3430249"/>
                <a:gd name="connsiteY13" fmla="*/ 2485934 h 2485934"/>
                <a:gd name="connsiteX0" fmla="*/ 361329 w 3430249"/>
                <a:gd name="connsiteY0" fmla="*/ 536181 h 2485934"/>
                <a:gd name="connsiteX1" fmla="*/ 124171 w 3430249"/>
                <a:gd name="connsiteY1" fmla="*/ 338462 h 2485934"/>
                <a:gd name="connsiteX2" fmla="*/ 0 w 3430249"/>
                <a:gd name="connsiteY2" fmla="*/ 0 h 2485934"/>
                <a:gd name="connsiteX3" fmla="*/ 689973 w 3430249"/>
                <a:gd name="connsiteY3" fmla="*/ 414049 h 2485934"/>
                <a:gd name="connsiteX4" fmla="*/ 910942 w 3430249"/>
                <a:gd name="connsiteY4" fmla="*/ 658365 h 2485934"/>
                <a:gd name="connsiteX5" fmla="*/ 1440211 w 3430249"/>
                <a:gd name="connsiteY5" fmla="*/ 751113 h 2485934"/>
                <a:gd name="connsiteX6" fmla="*/ 1624987 w 3430249"/>
                <a:gd name="connsiteY6" fmla="*/ 1039447 h 2485934"/>
                <a:gd name="connsiteX7" fmla="*/ 1940763 w 3430249"/>
                <a:gd name="connsiteY7" fmla="*/ 1232073 h 2485934"/>
                <a:gd name="connsiteX8" fmla="*/ 2240508 w 3430249"/>
                <a:gd name="connsiteY8" fmla="*/ 1431279 h 2485934"/>
                <a:gd name="connsiteX9" fmla="*/ 2554656 w 3430249"/>
                <a:gd name="connsiteY9" fmla="*/ 1613623 h 2485934"/>
                <a:gd name="connsiteX10" fmla="*/ 2878782 w 3430249"/>
                <a:gd name="connsiteY10" fmla="*/ 1801863 h 2485934"/>
                <a:gd name="connsiteX11" fmla="*/ 3274003 w 3430249"/>
                <a:gd name="connsiteY11" fmla="*/ 1924613 h 2485934"/>
                <a:gd name="connsiteX12" fmla="*/ 3330982 w 3430249"/>
                <a:gd name="connsiteY12" fmla="*/ 2187086 h 2485934"/>
                <a:gd name="connsiteX13" fmla="*/ 3430249 w 3430249"/>
                <a:gd name="connsiteY13" fmla="*/ 2485934 h 2485934"/>
                <a:gd name="connsiteX0" fmla="*/ 124171 w 3430249"/>
                <a:gd name="connsiteY0" fmla="*/ 338462 h 2485934"/>
                <a:gd name="connsiteX1" fmla="*/ 0 w 3430249"/>
                <a:gd name="connsiteY1" fmla="*/ 0 h 2485934"/>
                <a:gd name="connsiteX2" fmla="*/ 689973 w 3430249"/>
                <a:gd name="connsiteY2" fmla="*/ 414049 h 2485934"/>
                <a:gd name="connsiteX3" fmla="*/ 910942 w 3430249"/>
                <a:gd name="connsiteY3" fmla="*/ 658365 h 2485934"/>
                <a:gd name="connsiteX4" fmla="*/ 1440211 w 3430249"/>
                <a:gd name="connsiteY4" fmla="*/ 751113 h 2485934"/>
                <a:gd name="connsiteX5" fmla="*/ 1624987 w 3430249"/>
                <a:gd name="connsiteY5" fmla="*/ 1039447 h 2485934"/>
                <a:gd name="connsiteX6" fmla="*/ 1940763 w 3430249"/>
                <a:gd name="connsiteY6" fmla="*/ 1232073 h 2485934"/>
                <a:gd name="connsiteX7" fmla="*/ 2240508 w 3430249"/>
                <a:gd name="connsiteY7" fmla="*/ 1431279 h 2485934"/>
                <a:gd name="connsiteX8" fmla="*/ 2554656 w 3430249"/>
                <a:gd name="connsiteY8" fmla="*/ 1613623 h 2485934"/>
                <a:gd name="connsiteX9" fmla="*/ 2878782 w 3430249"/>
                <a:gd name="connsiteY9" fmla="*/ 1801863 h 2485934"/>
                <a:gd name="connsiteX10" fmla="*/ 3274003 w 3430249"/>
                <a:gd name="connsiteY10" fmla="*/ 1924613 h 2485934"/>
                <a:gd name="connsiteX11" fmla="*/ 3330982 w 3430249"/>
                <a:gd name="connsiteY11" fmla="*/ 2187086 h 2485934"/>
                <a:gd name="connsiteX12" fmla="*/ 3430249 w 3430249"/>
                <a:gd name="connsiteY12" fmla="*/ 2485934 h 2485934"/>
                <a:gd name="connsiteX0" fmla="*/ 0 w 3306078"/>
                <a:gd name="connsiteY0" fmla="*/ 99221 h 2246693"/>
                <a:gd name="connsiteX1" fmla="*/ 134096 w 3306078"/>
                <a:gd name="connsiteY1" fmla="*/ 0 h 2246693"/>
                <a:gd name="connsiteX2" fmla="*/ 565802 w 3306078"/>
                <a:gd name="connsiteY2" fmla="*/ 174808 h 2246693"/>
                <a:gd name="connsiteX3" fmla="*/ 786771 w 3306078"/>
                <a:gd name="connsiteY3" fmla="*/ 419124 h 2246693"/>
                <a:gd name="connsiteX4" fmla="*/ 1316040 w 3306078"/>
                <a:gd name="connsiteY4" fmla="*/ 511872 h 2246693"/>
                <a:gd name="connsiteX5" fmla="*/ 1500816 w 3306078"/>
                <a:gd name="connsiteY5" fmla="*/ 800206 h 2246693"/>
                <a:gd name="connsiteX6" fmla="*/ 1816592 w 3306078"/>
                <a:gd name="connsiteY6" fmla="*/ 992832 h 2246693"/>
                <a:gd name="connsiteX7" fmla="*/ 2116337 w 3306078"/>
                <a:gd name="connsiteY7" fmla="*/ 1192038 h 2246693"/>
                <a:gd name="connsiteX8" fmla="*/ 2430485 w 3306078"/>
                <a:gd name="connsiteY8" fmla="*/ 1374382 h 2246693"/>
                <a:gd name="connsiteX9" fmla="*/ 2754611 w 3306078"/>
                <a:gd name="connsiteY9" fmla="*/ 1562622 h 2246693"/>
                <a:gd name="connsiteX10" fmla="*/ 3149832 w 3306078"/>
                <a:gd name="connsiteY10" fmla="*/ 1685372 h 2246693"/>
                <a:gd name="connsiteX11" fmla="*/ 3206811 w 3306078"/>
                <a:gd name="connsiteY11" fmla="*/ 1947845 h 2246693"/>
                <a:gd name="connsiteX12" fmla="*/ 3306078 w 3306078"/>
                <a:gd name="connsiteY12" fmla="*/ 2246693 h 2246693"/>
                <a:gd name="connsiteX0" fmla="*/ 0 w 3431085"/>
                <a:gd name="connsiteY0" fmla="*/ 0 h 2488590"/>
                <a:gd name="connsiteX1" fmla="*/ 259103 w 3431085"/>
                <a:gd name="connsiteY1" fmla="*/ 241897 h 2488590"/>
                <a:gd name="connsiteX2" fmla="*/ 690809 w 3431085"/>
                <a:gd name="connsiteY2" fmla="*/ 416705 h 2488590"/>
                <a:gd name="connsiteX3" fmla="*/ 911778 w 3431085"/>
                <a:gd name="connsiteY3" fmla="*/ 661021 h 2488590"/>
                <a:gd name="connsiteX4" fmla="*/ 1441047 w 3431085"/>
                <a:gd name="connsiteY4" fmla="*/ 753769 h 2488590"/>
                <a:gd name="connsiteX5" fmla="*/ 1625823 w 3431085"/>
                <a:gd name="connsiteY5" fmla="*/ 1042103 h 2488590"/>
                <a:gd name="connsiteX6" fmla="*/ 1941599 w 3431085"/>
                <a:gd name="connsiteY6" fmla="*/ 1234729 h 2488590"/>
                <a:gd name="connsiteX7" fmla="*/ 2241344 w 3431085"/>
                <a:gd name="connsiteY7" fmla="*/ 1433935 h 2488590"/>
                <a:gd name="connsiteX8" fmla="*/ 2555492 w 3431085"/>
                <a:gd name="connsiteY8" fmla="*/ 1616279 h 2488590"/>
                <a:gd name="connsiteX9" fmla="*/ 2879618 w 3431085"/>
                <a:gd name="connsiteY9" fmla="*/ 1804519 h 2488590"/>
                <a:gd name="connsiteX10" fmla="*/ 3274839 w 3431085"/>
                <a:gd name="connsiteY10" fmla="*/ 1927269 h 2488590"/>
                <a:gd name="connsiteX11" fmla="*/ 3331818 w 3431085"/>
                <a:gd name="connsiteY11" fmla="*/ 2189742 h 2488590"/>
                <a:gd name="connsiteX12" fmla="*/ 3431085 w 3431085"/>
                <a:gd name="connsiteY12" fmla="*/ 2488590 h 2488590"/>
                <a:gd name="connsiteX0" fmla="*/ 0 w 3331818"/>
                <a:gd name="connsiteY0" fmla="*/ 0 h 2783784"/>
                <a:gd name="connsiteX1" fmla="*/ 259103 w 3331818"/>
                <a:gd name="connsiteY1" fmla="*/ 241897 h 2783784"/>
                <a:gd name="connsiteX2" fmla="*/ 690809 w 3331818"/>
                <a:gd name="connsiteY2" fmla="*/ 416705 h 2783784"/>
                <a:gd name="connsiteX3" fmla="*/ 911778 w 3331818"/>
                <a:gd name="connsiteY3" fmla="*/ 661021 h 2783784"/>
                <a:gd name="connsiteX4" fmla="*/ 1441047 w 3331818"/>
                <a:gd name="connsiteY4" fmla="*/ 753769 h 2783784"/>
                <a:gd name="connsiteX5" fmla="*/ 1625823 w 3331818"/>
                <a:gd name="connsiteY5" fmla="*/ 1042103 h 2783784"/>
                <a:gd name="connsiteX6" fmla="*/ 1941599 w 3331818"/>
                <a:gd name="connsiteY6" fmla="*/ 1234729 h 2783784"/>
                <a:gd name="connsiteX7" fmla="*/ 2241344 w 3331818"/>
                <a:gd name="connsiteY7" fmla="*/ 1433935 h 2783784"/>
                <a:gd name="connsiteX8" fmla="*/ 2555492 w 3331818"/>
                <a:gd name="connsiteY8" fmla="*/ 1616279 h 2783784"/>
                <a:gd name="connsiteX9" fmla="*/ 2879618 w 3331818"/>
                <a:gd name="connsiteY9" fmla="*/ 1804519 h 2783784"/>
                <a:gd name="connsiteX10" fmla="*/ 3274839 w 3331818"/>
                <a:gd name="connsiteY10" fmla="*/ 1927269 h 2783784"/>
                <a:gd name="connsiteX11" fmla="*/ 3331818 w 3331818"/>
                <a:gd name="connsiteY11" fmla="*/ 2189742 h 2783784"/>
                <a:gd name="connsiteX12" fmla="*/ 3253275 w 3331818"/>
                <a:gd name="connsiteY12" fmla="*/ 2783784 h 2783784"/>
                <a:gd name="connsiteX0" fmla="*/ 0 w 3296083"/>
                <a:gd name="connsiteY0" fmla="*/ 0 h 2783784"/>
                <a:gd name="connsiteX1" fmla="*/ 259103 w 3296083"/>
                <a:gd name="connsiteY1" fmla="*/ 241897 h 2783784"/>
                <a:gd name="connsiteX2" fmla="*/ 690809 w 3296083"/>
                <a:gd name="connsiteY2" fmla="*/ 416705 h 2783784"/>
                <a:gd name="connsiteX3" fmla="*/ 911778 w 3296083"/>
                <a:gd name="connsiteY3" fmla="*/ 661021 h 2783784"/>
                <a:gd name="connsiteX4" fmla="*/ 1441047 w 3296083"/>
                <a:gd name="connsiteY4" fmla="*/ 753769 h 2783784"/>
                <a:gd name="connsiteX5" fmla="*/ 1625823 w 3296083"/>
                <a:gd name="connsiteY5" fmla="*/ 1042103 h 2783784"/>
                <a:gd name="connsiteX6" fmla="*/ 1941599 w 3296083"/>
                <a:gd name="connsiteY6" fmla="*/ 1234729 h 2783784"/>
                <a:gd name="connsiteX7" fmla="*/ 2241344 w 3296083"/>
                <a:gd name="connsiteY7" fmla="*/ 1433935 h 2783784"/>
                <a:gd name="connsiteX8" fmla="*/ 2555492 w 3296083"/>
                <a:gd name="connsiteY8" fmla="*/ 1616279 h 2783784"/>
                <a:gd name="connsiteX9" fmla="*/ 2879618 w 3296083"/>
                <a:gd name="connsiteY9" fmla="*/ 1804519 h 2783784"/>
                <a:gd name="connsiteX10" fmla="*/ 3274839 w 3296083"/>
                <a:gd name="connsiteY10" fmla="*/ 1927269 h 2783784"/>
                <a:gd name="connsiteX11" fmla="*/ 3250688 w 3296083"/>
                <a:gd name="connsiteY11" fmla="*/ 2208614 h 2783784"/>
                <a:gd name="connsiteX12" fmla="*/ 3253275 w 3296083"/>
                <a:gd name="connsiteY12" fmla="*/ 2783784 h 2783784"/>
                <a:gd name="connsiteX0" fmla="*/ 0 w 3253275"/>
                <a:gd name="connsiteY0" fmla="*/ 0 h 2783784"/>
                <a:gd name="connsiteX1" fmla="*/ 259103 w 3253275"/>
                <a:gd name="connsiteY1" fmla="*/ 241897 h 2783784"/>
                <a:gd name="connsiteX2" fmla="*/ 690809 w 3253275"/>
                <a:gd name="connsiteY2" fmla="*/ 416705 h 2783784"/>
                <a:gd name="connsiteX3" fmla="*/ 911778 w 3253275"/>
                <a:gd name="connsiteY3" fmla="*/ 661021 h 2783784"/>
                <a:gd name="connsiteX4" fmla="*/ 1441047 w 3253275"/>
                <a:gd name="connsiteY4" fmla="*/ 753769 h 2783784"/>
                <a:gd name="connsiteX5" fmla="*/ 1625823 w 3253275"/>
                <a:gd name="connsiteY5" fmla="*/ 1042103 h 2783784"/>
                <a:gd name="connsiteX6" fmla="*/ 1941599 w 3253275"/>
                <a:gd name="connsiteY6" fmla="*/ 1234729 h 2783784"/>
                <a:gd name="connsiteX7" fmla="*/ 2241344 w 3253275"/>
                <a:gd name="connsiteY7" fmla="*/ 1433935 h 2783784"/>
                <a:gd name="connsiteX8" fmla="*/ 2555492 w 3253275"/>
                <a:gd name="connsiteY8" fmla="*/ 1616279 h 2783784"/>
                <a:gd name="connsiteX9" fmla="*/ 2879618 w 3253275"/>
                <a:gd name="connsiteY9" fmla="*/ 1804519 h 2783784"/>
                <a:gd name="connsiteX10" fmla="*/ 3180525 w 3253275"/>
                <a:gd name="connsiteY10" fmla="*/ 1873339 h 2783784"/>
                <a:gd name="connsiteX11" fmla="*/ 3250688 w 3253275"/>
                <a:gd name="connsiteY11" fmla="*/ 2208614 h 2783784"/>
                <a:gd name="connsiteX12" fmla="*/ 3253275 w 3253275"/>
                <a:gd name="connsiteY12" fmla="*/ 2783784 h 2783784"/>
                <a:gd name="connsiteX0" fmla="*/ 0 w 3307595"/>
                <a:gd name="connsiteY0" fmla="*/ 0 h 2783784"/>
                <a:gd name="connsiteX1" fmla="*/ 259103 w 3307595"/>
                <a:gd name="connsiteY1" fmla="*/ 241897 h 2783784"/>
                <a:gd name="connsiteX2" fmla="*/ 690809 w 3307595"/>
                <a:gd name="connsiteY2" fmla="*/ 416705 h 2783784"/>
                <a:gd name="connsiteX3" fmla="*/ 911778 w 3307595"/>
                <a:gd name="connsiteY3" fmla="*/ 661021 h 2783784"/>
                <a:gd name="connsiteX4" fmla="*/ 1441047 w 3307595"/>
                <a:gd name="connsiteY4" fmla="*/ 753769 h 2783784"/>
                <a:gd name="connsiteX5" fmla="*/ 1625823 w 3307595"/>
                <a:gd name="connsiteY5" fmla="*/ 1042103 h 2783784"/>
                <a:gd name="connsiteX6" fmla="*/ 1941599 w 3307595"/>
                <a:gd name="connsiteY6" fmla="*/ 1234729 h 2783784"/>
                <a:gd name="connsiteX7" fmla="*/ 2241344 w 3307595"/>
                <a:gd name="connsiteY7" fmla="*/ 1433935 h 2783784"/>
                <a:gd name="connsiteX8" fmla="*/ 2555492 w 3307595"/>
                <a:gd name="connsiteY8" fmla="*/ 1616279 h 2783784"/>
                <a:gd name="connsiteX9" fmla="*/ 3174244 w 3307595"/>
                <a:gd name="connsiteY9" fmla="*/ 1383634 h 2783784"/>
                <a:gd name="connsiteX10" fmla="*/ 3180525 w 3307595"/>
                <a:gd name="connsiteY10" fmla="*/ 1873339 h 2783784"/>
                <a:gd name="connsiteX11" fmla="*/ 3250688 w 3307595"/>
                <a:gd name="connsiteY11" fmla="*/ 2208614 h 2783784"/>
                <a:gd name="connsiteX12" fmla="*/ 3253275 w 3307595"/>
                <a:gd name="connsiteY12" fmla="*/ 2783784 h 2783784"/>
                <a:gd name="connsiteX0" fmla="*/ 0 w 3253275"/>
                <a:gd name="connsiteY0" fmla="*/ 0 h 2783784"/>
                <a:gd name="connsiteX1" fmla="*/ 259103 w 3253275"/>
                <a:gd name="connsiteY1" fmla="*/ 241897 h 2783784"/>
                <a:gd name="connsiteX2" fmla="*/ 690809 w 3253275"/>
                <a:gd name="connsiteY2" fmla="*/ 416705 h 2783784"/>
                <a:gd name="connsiteX3" fmla="*/ 911778 w 3253275"/>
                <a:gd name="connsiteY3" fmla="*/ 661021 h 2783784"/>
                <a:gd name="connsiteX4" fmla="*/ 1441047 w 3253275"/>
                <a:gd name="connsiteY4" fmla="*/ 753769 h 2783784"/>
                <a:gd name="connsiteX5" fmla="*/ 1625823 w 3253275"/>
                <a:gd name="connsiteY5" fmla="*/ 1042103 h 2783784"/>
                <a:gd name="connsiteX6" fmla="*/ 1941599 w 3253275"/>
                <a:gd name="connsiteY6" fmla="*/ 1234729 h 2783784"/>
                <a:gd name="connsiteX7" fmla="*/ 2241344 w 3253275"/>
                <a:gd name="connsiteY7" fmla="*/ 1433935 h 2783784"/>
                <a:gd name="connsiteX8" fmla="*/ 2555492 w 3253275"/>
                <a:gd name="connsiteY8" fmla="*/ 1616279 h 2783784"/>
                <a:gd name="connsiteX9" fmla="*/ 3174244 w 3253275"/>
                <a:gd name="connsiteY9" fmla="*/ 1383634 h 2783784"/>
                <a:gd name="connsiteX10" fmla="*/ 3180525 w 3253275"/>
                <a:gd name="connsiteY10" fmla="*/ 1873339 h 2783784"/>
                <a:gd name="connsiteX11" fmla="*/ 3250688 w 3253275"/>
                <a:gd name="connsiteY11" fmla="*/ 2208614 h 2783784"/>
                <a:gd name="connsiteX12" fmla="*/ 3253275 w 3253275"/>
                <a:gd name="connsiteY12" fmla="*/ 2783784 h 2783784"/>
                <a:gd name="connsiteX0" fmla="*/ 0 w 3253275"/>
                <a:gd name="connsiteY0" fmla="*/ 0 h 2783784"/>
                <a:gd name="connsiteX1" fmla="*/ 259103 w 3253275"/>
                <a:gd name="connsiteY1" fmla="*/ 241897 h 2783784"/>
                <a:gd name="connsiteX2" fmla="*/ 690809 w 3253275"/>
                <a:gd name="connsiteY2" fmla="*/ 416705 h 2783784"/>
                <a:gd name="connsiteX3" fmla="*/ 911778 w 3253275"/>
                <a:gd name="connsiteY3" fmla="*/ 661021 h 2783784"/>
                <a:gd name="connsiteX4" fmla="*/ 1441047 w 3253275"/>
                <a:gd name="connsiteY4" fmla="*/ 753769 h 2783784"/>
                <a:gd name="connsiteX5" fmla="*/ 1625823 w 3253275"/>
                <a:gd name="connsiteY5" fmla="*/ 1042103 h 2783784"/>
                <a:gd name="connsiteX6" fmla="*/ 1941599 w 3253275"/>
                <a:gd name="connsiteY6" fmla="*/ 1234729 h 2783784"/>
                <a:gd name="connsiteX7" fmla="*/ 2241344 w 3253275"/>
                <a:gd name="connsiteY7" fmla="*/ 1433935 h 2783784"/>
                <a:gd name="connsiteX8" fmla="*/ 2990213 w 3253275"/>
                <a:gd name="connsiteY8" fmla="*/ 1187460 h 2783784"/>
                <a:gd name="connsiteX9" fmla="*/ 3174244 w 3253275"/>
                <a:gd name="connsiteY9" fmla="*/ 1383634 h 2783784"/>
                <a:gd name="connsiteX10" fmla="*/ 3180525 w 3253275"/>
                <a:gd name="connsiteY10" fmla="*/ 1873339 h 2783784"/>
                <a:gd name="connsiteX11" fmla="*/ 3250688 w 3253275"/>
                <a:gd name="connsiteY11" fmla="*/ 2208614 h 2783784"/>
                <a:gd name="connsiteX12" fmla="*/ 3253275 w 3253275"/>
                <a:gd name="connsiteY12" fmla="*/ 2783784 h 2783784"/>
                <a:gd name="connsiteX0" fmla="*/ 0 w 3253275"/>
                <a:gd name="connsiteY0" fmla="*/ 0 h 2783784"/>
                <a:gd name="connsiteX1" fmla="*/ 259103 w 3253275"/>
                <a:gd name="connsiteY1" fmla="*/ 241897 h 2783784"/>
                <a:gd name="connsiteX2" fmla="*/ 690809 w 3253275"/>
                <a:gd name="connsiteY2" fmla="*/ 416705 h 2783784"/>
                <a:gd name="connsiteX3" fmla="*/ 911778 w 3253275"/>
                <a:gd name="connsiteY3" fmla="*/ 661021 h 2783784"/>
                <a:gd name="connsiteX4" fmla="*/ 1441047 w 3253275"/>
                <a:gd name="connsiteY4" fmla="*/ 753769 h 2783784"/>
                <a:gd name="connsiteX5" fmla="*/ 1625823 w 3253275"/>
                <a:gd name="connsiteY5" fmla="*/ 1042103 h 2783784"/>
                <a:gd name="connsiteX6" fmla="*/ 1941599 w 3253275"/>
                <a:gd name="connsiteY6" fmla="*/ 1234729 h 2783784"/>
                <a:gd name="connsiteX7" fmla="*/ 2241344 w 3253275"/>
                <a:gd name="connsiteY7" fmla="*/ 1433935 h 2783784"/>
                <a:gd name="connsiteX8" fmla="*/ 2990213 w 3253275"/>
                <a:gd name="connsiteY8" fmla="*/ 1187460 h 2783784"/>
                <a:gd name="connsiteX9" fmla="*/ 3174244 w 3253275"/>
                <a:gd name="connsiteY9" fmla="*/ 1383634 h 2783784"/>
                <a:gd name="connsiteX10" fmla="*/ 3180525 w 3253275"/>
                <a:gd name="connsiteY10" fmla="*/ 1873339 h 2783784"/>
                <a:gd name="connsiteX11" fmla="*/ 3250688 w 3253275"/>
                <a:gd name="connsiteY11" fmla="*/ 2208614 h 2783784"/>
                <a:gd name="connsiteX12" fmla="*/ 3253275 w 3253275"/>
                <a:gd name="connsiteY12" fmla="*/ 2783784 h 2783784"/>
                <a:gd name="connsiteX0" fmla="*/ 0 w 3253275"/>
                <a:gd name="connsiteY0" fmla="*/ 0 h 2783784"/>
                <a:gd name="connsiteX1" fmla="*/ 259103 w 3253275"/>
                <a:gd name="connsiteY1" fmla="*/ 241897 h 2783784"/>
                <a:gd name="connsiteX2" fmla="*/ 690809 w 3253275"/>
                <a:gd name="connsiteY2" fmla="*/ 416705 h 2783784"/>
                <a:gd name="connsiteX3" fmla="*/ 911778 w 3253275"/>
                <a:gd name="connsiteY3" fmla="*/ 661021 h 2783784"/>
                <a:gd name="connsiteX4" fmla="*/ 1441047 w 3253275"/>
                <a:gd name="connsiteY4" fmla="*/ 753769 h 2783784"/>
                <a:gd name="connsiteX5" fmla="*/ 1625823 w 3253275"/>
                <a:gd name="connsiteY5" fmla="*/ 1042103 h 2783784"/>
                <a:gd name="connsiteX6" fmla="*/ 1941599 w 3253275"/>
                <a:gd name="connsiteY6" fmla="*/ 1234729 h 2783784"/>
                <a:gd name="connsiteX7" fmla="*/ 2783657 w 3253275"/>
                <a:gd name="connsiteY7" fmla="*/ 1010400 h 2783784"/>
                <a:gd name="connsiteX8" fmla="*/ 2990213 w 3253275"/>
                <a:gd name="connsiteY8" fmla="*/ 1187460 h 2783784"/>
                <a:gd name="connsiteX9" fmla="*/ 3174244 w 3253275"/>
                <a:gd name="connsiteY9" fmla="*/ 1383634 h 2783784"/>
                <a:gd name="connsiteX10" fmla="*/ 3180525 w 3253275"/>
                <a:gd name="connsiteY10" fmla="*/ 1873339 h 2783784"/>
                <a:gd name="connsiteX11" fmla="*/ 3250688 w 3253275"/>
                <a:gd name="connsiteY11" fmla="*/ 2208614 h 2783784"/>
                <a:gd name="connsiteX12" fmla="*/ 3253275 w 3253275"/>
                <a:gd name="connsiteY12" fmla="*/ 2783784 h 2783784"/>
                <a:gd name="connsiteX0" fmla="*/ 0 w 3253275"/>
                <a:gd name="connsiteY0" fmla="*/ 0 h 2783784"/>
                <a:gd name="connsiteX1" fmla="*/ 259103 w 3253275"/>
                <a:gd name="connsiteY1" fmla="*/ 241897 h 2783784"/>
                <a:gd name="connsiteX2" fmla="*/ 690809 w 3253275"/>
                <a:gd name="connsiteY2" fmla="*/ 416705 h 2783784"/>
                <a:gd name="connsiteX3" fmla="*/ 911778 w 3253275"/>
                <a:gd name="connsiteY3" fmla="*/ 661021 h 2783784"/>
                <a:gd name="connsiteX4" fmla="*/ 1441047 w 3253275"/>
                <a:gd name="connsiteY4" fmla="*/ 753769 h 2783784"/>
                <a:gd name="connsiteX5" fmla="*/ 1625823 w 3253275"/>
                <a:gd name="connsiteY5" fmla="*/ 1042103 h 2783784"/>
                <a:gd name="connsiteX6" fmla="*/ 2665363 w 3253275"/>
                <a:gd name="connsiteY6" fmla="*/ 701616 h 2783784"/>
                <a:gd name="connsiteX7" fmla="*/ 2783657 w 3253275"/>
                <a:gd name="connsiteY7" fmla="*/ 1010400 h 2783784"/>
                <a:gd name="connsiteX8" fmla="*/ 2990213 w 3253275"/>
                <a:gd name="connsiteY8" fmla="*/ 1187460 h 2783784"/>
                <a:gd name="connsiteX9" fmla="*/ 3174244 w 3253275"/>
                <a:gd name="connsiteY9" fmla="*/ 1383634 h 2783784"/>
                <a:gd name="connsiteX10" fmla="*/ 3180525 w 3253275"/>
                <a:gd name="connsiteY10" fmla="*/ 1873339 h 2783784"/>
                <a:gd name="connsiteX11" fmla="*/ 3250688 w 3253275"/>
                <a:gd name="connsiteY11" fmla="*/ 2208614 h 2783784"/>
                <a:gd name="connsiteX12" fmla="*/ 3253275 w 3253275"/>
                <a:gd name="connsiteY12" fmla="*/ 2783784 h 2783784"/>
                <a:gd name="connsiteX0" fmla="*/ 0 w 3253275"/>
                <a:gd name="connsiteY0" fmla="*/ 0 h 2783784"/>
                <a:gd name="connsiteX1" fmla="*/ 259103 w 3253275"/>
                <a:gd name="connsiteY1" fmla="*/ 241897 h 2783784"/>
                <a:gd name="connsiteX2" fmla="*/ 690809 w 3253275"/>
                <a:gd name="connsiteY2" fmla="*/ 416705 h 2783784"/>
                <a:gd name="connsiteX3" fmla="*/ 911778 w 3253275"/>
                <a:gd name="connsiteY3" fmla="*/ 661021 h 2783784"/>
                <a:gd name="connsiteX4" fmla="*/ 1441047 w 3253275"/>
                <a:gd name="connsiteY4" fmla="*/ 753769 h 2783784"/>
                <a:gd name="connsiteX5" fmla="*/ 1625823 w 3253275"/>
                <a:gd name="connsiteY5" fmla="*/ 1042103 h 2783784"/>
                <a:gd name="connsiteX6" fmla="*/ 2665363 w 3253275"/>
                <a:gd name="connsiteY6" fmla="*/ 701616 h 2783784"/>
                <a:gd name="connsiteX7" fmla="*/ 2783657 w 3253275"/>
                <a:gd name="connsiteY7" fmla="*/ 1010400 h 2783784"/>
                <a:gd name="connsiteX8" fmla="*/ 2990213 w 3253275"/>
                <a:gd name="connsiteY8" fmla="*/ 1187460 h 2783784"/>
                <a:gd name="connsiteX9" fmla="*/ 3174244 w 3253275"/>
                <a:gd name="connsiteY9" fmla="*/ 1383634 h 2783784"/>
                <a:gd name="connsiteX10" fmla="*/ 3180525 w 3253275"/>
                <a:gd name="connsiteY10" fmla="*/ 1873339 h 2783784"/>
                <a:gd name="connsiteX11" fmla="*/ 3250688 w 3253275"/>
                <a:gd name="connsiteY11" fmla="*/ 2208614 h 2783784"/>
                <a:gd name="connsiteX12" fmla="*/ 3253275 w 3253275"/>
                <a:gd name="connsiteY12" fmla="*/ 2783784 h 2783784"/>
                <a:gd name="connsiteX0" fmla="*/ 0 w 3253275"/>
                <a:gd name="connsiteY0" fmla="*/ 0 h 2783784"/>
                <a:gd name="connsiteX1" fmla="*/ 259103 w 3253275"/>
                <a:gd name="connsiteY1" fmla="*/ 241897 h 2783784"/>
                <a:gd name="connsiteX2" fmla="*/ 690809 w 3253275"/>
                <a:gd name="connsiteY2" fmla="*/ 416705 h 2783784"/>
                <a:gd name="connsiteX3" fmla="*/ 911778 w 3253275"/>
                <a:gd name="connsiteY3" fmla="*/ 661021 h 2783784"/>
                <a:gd name="connsiteX4" fmla="*/ 1441047 w 3253275"/>
                <a:gd name="connsiteY4" fmla="*/ 753769 h 2783784"/>
                <a:gd name="connsiteX5" fmla="*/ 2472105 w 3253275"/>
                <a:gd name="connsiteY5" fmla="*/ 495732 h 2783784"/>
                <a:gd name="connsiteX6" fmla="*/ 2665363 w 3253275"/>
                <a:gd name="connsiteY6" fmla="*/ 701616 h 2783784"/>
                <a:gd name="connsiteX7" fmla="*/ 2783657 w 3253275"/>
                <a:gd name="connsiteY7" fmla="*/ 1010400 h 2783784"/>
                <a:gd name="connsiteX8" fmla="*/ 2990213 w 3253275"/>
                <a:gd name="connsiteY8" fmla="*/ 1187460 h 2783784"/>
                <a:gd name="connsiteX9" fmla="*/ 3174244 w 3253275"/>
                <a:gd name="connsiteY9" fmla="*/ 1383634 h 2783784"/>
                <a:gd name="connsiteX10" fmla="*/ 3180525 w 3253275"/>
                <a:gd name="connsiteY10" fmla="*/ 1873339 h 2783784"/>
                <a:gd name="connsiteX11" fmla="*/ 3250688 w 3253275"/>
                <a:gd name="connsiteY11" fmla="*/ 2208614 h 2783784"/>
                <a:gd name="connsiteX12" fmla="*/ 3253275 w 3253275"/>
                <a:gd name="connsiteY12" fmla="*/ 2783784 h 2783784"/>
                <a:gd name="connsiteX0" fmla="*/ 0 w 3253275"/>
                <a:gd name="connsiteY0" fmla="*/ 0 h 2783784"/>
                <a:gd name="connsiteX1" fmla="*/ 259103 w 3253275"/>
                <a:gd name="connsiteY1" fmla="*/ 241897 h 2783784"/>
                <a:gd name="connsiteX2" fmla="*/ 690809 w 3253275"/>
                <a:gd name="connsiteY2" fmla="*/ 416705 h 2783784"/>
                <a:gd name="connsiteX3" fmla="*/ 911778 w 3253275"/>
                <a:gd name="connsiteY3" fmla="*/ 661021 h 2783784"/>
                <a:gd name="connsiteX4" fmla="*/ 2349112 w 3253275"/>
                <a:gd name="connsiteY4" fmla="*/ 167294 h 2783784"/>
                <a:gd name="connsiteX5" fmla="*/ 2472105 w 3253275"/>
                <a:gd name="connsiteY5" fmla="*/ 495732 h 2783784"/>
                <a:gd name="connsiteX6" fmla="*/ 2665363 w 3253275"/>
                <a:gd name="connsiteY6" fmla="*/ 701616 h 2783784"/>
                <a:gd name="connsiteX7" fmla="*/ 2783657 w 3253275"/>
                <a:gd name="connsiteY7" fmla="*/ 1010400 h 2783784"/>
                <a:gd name="connsiteX8" fmla="*/ 2990213 w 3253275"/>
                <a:gd name="connsiteY8" fmla="*/ 1187460 h 2783784"/>
                <a:gd name="connsiteX9" fmla="*/ 3174244 w 3253275"/>
                <a:gd name="connsiteY9" fmla="*/ 1383634 h 2783784"/>
                <a:gd name="connsiteX10" fmla="*/ 3180525 w 3253275"/>
                <a:gd name="connsiteY10" fmla="*/ 1873339 h 2783784"/>
                <a:gd name="connsiteX11" fmla="*/ 3250688 w 3253275"/>
                <a:gd name="connsiteY11" fmla="*/ 2208614 h 2783784"/>
                <a:gd name="connsiteX12" fmla="*/ 3253275 w 3253275"/>
                <a:gd name="connsiteY12" fmla="*/ 2783784 h 2783784"/>
                <a:gd name="connsiteX0" fmla="*/ 0 w 3253275"/>
                <a:gd name="connsiteY0" fmla="*/ 0 h 2783784"/>
                <a:gd name="connsiteX1" fmla="*/ 259103 w 3253275"/>
                <a:gd name="connsiteY1" fmla="*/ 241897 h 2783784"/>
                <a:gd name="connsiteX2" fmla="*/ 690809 w 3253275"/>
                <a:gd name="connsiteY2" fmla="*/ 416705 h 2783784"/>
                <a:gd name="connsiteX3" fmla="*/ 911778 w 3253275"/>
                <a:gd name="connsiteY3" fmla="*/ 661021 h 2783784"/>
                <a:gd name="connsiteX4" fmla="*/ 2349112 w 3253275"/>
                <a:gd name="connsiteY4" fmla="*/ 167294 h 2783784"/>
                <a:gd name="connsiteX5" fmla="*/ 2472105 w 3253275"/>
                <a:gd name="connsiteY5" fmla="*/ 495732 h 2783784"/>
                <a:gd name="connsiteX6" fmla="*/ 2665363 w 3253275"/>
                <a:gd name="connsiteY6" fmla="*/ 701616 h 2783784"/>
                <a:gd name="connsiteX7" fmla="*/ 2783657 w 3253275"/>
                <a:gd name="connsiteY7" fmla="*/ 1010400 h 2783784"/>
                <a:gd name="connsiteX8" fmla="*/ 2990213 w 3253275"/>
                <a:gd name="connsiteY8" fmla="*/ 1187460 h 2783784"/>
                <a:gd name="connsiteX9" fmla="*/ 3174244 w 3253275"/>
                <a:gd name="connsiteY9" fmla="*/ 1383634 h 2783784"/>
                <a:gd name="connsiteX10" fmla="*/ 3180525 w 3253275"/>
                <a:gd name="connsiteY10" fmla="*/ 1873339 h 2783784"/>
                <a:gd name="connsiteX11" fmla="*/ 3250688 w 3253275"/>
                <a:gd name="connsiteY11" fmla="*/ 2208614 h 2783784"/>
                <a:gd name="connsiteX12" fmla="*/ 3253275 w 3253275"/>
                <a:gd name="connsiteY12" fmla="*/ 2783784 h 2783784"/>
                <a:gd name="connsiteX0" fmla="*/ 0 w 3253275"/>
                <a:gd name="connsiteY0" fmla="*/ 118058 h 2901842"/>
                <a:gd name="connsiteX1" fmla="*/ 259103 w 3253275"/>
                <a:gd name="connsiteY1" fmla="*/ 359955 h 2901842"/>
                <a:gd name="connsiteX2" fmla="*/ 690809 w 3253275"/>
                <a:gd name="connsiteY2" fmla="*/ 534763 h 2901842"/>
                <a:gd name="connsiteX3" fmla="*/ 2219667 w 3253275"/>
                <a:gd name="connsiteY3" fmla="*/ 0 h 2901842"/>
                <a:gd name="connsiteX4" fmla="*/ 2349112 w 3253275"/>
                <a:gd name="connsiteY4" fmla="*/ 285352 h 2901842"/>
                <a:gd name="connsiteX5" fmla="*/ 2472105 w 3253275"/>
                <a:gd name="connsiteY5" fmla="*/ 613790 h 2901842"/>
                <a:gd name="connsiteX6" fmla="*/ 2665363 w 3253275"/>
                <a:gd name="connsiteY6" fmla="*/ 819674 h 2901842"/>
                <a:gd name="connsiteX7" fmla="*/ 2783657 w 3253275"/>
                <a:gd name="connsiteY7" fmla="*/ 1128458 h 2901842"/>
                <a:gd name="connsiteX8" fmla="*/ 2990213 w 3253275"/>
                <a:gd name="connsiteY8" fmla="*/ 1305518 h 2901842"/>
                <a:gd name="connsiteX9" fmla="*/ 3174244 w 3253275"/>
                <a:gd name="connsiteY9" fmla="*/ 1501692 h 2901842"/>
                <a:gd name="connsiteX10" fmla="*/ 3180525 w 3253275"/>
                <a:gd name="connsiteY10" fmla="*/ 1991397 h 2901842"/>
                <a:gd name="connsiteX11" fmla="*/ 3250688 w 3253275"/>
                <a:gd name="connsiteY11" fmla="*/ 2326672 h 2901842"/>
                <a:gd name="connsiteX12" fmla="*/ 3253275 w 3253275"/>
                <a:gd name="connsiteY12" fmla="*/ 2901842 h 2901842"/>
                <a:gd name="connsiteX0" fmla="*/ 0 w 3253275"/>
                <a:gd name="connsiteY0" fmla="*/ 118058 h 2901842"/>
                <a:gd name="connsiteX1" fmla="*/ 259103 w 3253275"/>
                <a:gd name="connsiteY1" fmla="*/ 359955 h 2901842"/>
                <a:gd name="connsiteX2" fmla="*/ 690809 w 3253275"/>
                <a:gd name="connsiteY2" fmla="*/ 534763 h 2901842"/>
                <a:gd name="connsiteX3" fmla="*/ 2219667 w 3253275"/>
                <a:gd name="connsiteY3" fmla="*/ 0 h 2901842"/>
                <a:gd name="connsiteX4" fmla="*/ 2349112 w 3253275"/>
                <a:gd name="connsiteY4" fmla="*/ 285352 h 2901842"/>
                <a:gd name="connsiteX5" fmla="*/ 2472105 w 3253275"/>
                <a:gd name="connsiteY5" fmla="*/ 613790 h 2901842"/>
                <a:gd name="connsiteX6" fmla="*/ 2665363 w 3253275"/>
                <a:gd name="connsiteY6" fmla="*/ 819674 h 2901842"/>
                <a:gd name="connsiteX7" fmla="*/ 2783657 w 3253275"/>
                <a:gd name="connsiteY7" fmla="*/ 1128458 h 2901842"/>
                <a:gd name="connsiteX8" fmla="*/ 2990213 w 3253275"/>
                <a:gd name="connsiteY8" fmla="*/ 1305518 h 2901842"/>
                <a:gd name="connsiteX9" fmla="*/ 3174244 w 3253275"/>
                <a:gd name="connsiteY9" fmla="*/ 1501692 h 2901842"/>
                <a:gd name="connsiteX10" fmla="*/ 3180525 w 3253275"/>
                <a:gd name="connsiteY10" fmla="*/ 1991397 h 2901842"/>
                <a:gd name="connsiteX11" fmla="*/ 3250688 w 3253275"/>
                <a:gd name="connsiteY11" fmla="*/ 2326672 h 2901842"/>
                <a:gd name="connsiteX12" fmla="*/ 3253275 w 3253275"/>
                <a:gd name="connsiteY12" fmla="*/ 2901842 h 2901842"/>
                <a:gd name="connsiteX0" fmla="*/ 0 w 3253275"/>
                <a:gd name="connsiteY0" fmla="*/ 205093 h 2988877"/>
                <a:gd name="connsiteX1" fmla="*/ 259103 w 3253275"/>
                <a:gd name="connsiteY1" fmla="*/ 446990 h 2988877"/>
                <a:gd name="connsiteX2" fmla="*/ 1912567 w 3253275"/>
                <a:gd name="connsiteY2" fmla="*/ 0 h 2988877"/>
                <a:gd name="connsiteX3" fmla="*/ 2219667 w 3253275"/>
                <a:gd name="connsiteY3" fmla="*/ 87035 h 2988877"/>
                <a:gd name="connsiteX4" fmla="*/ 2349112 w 3253275"/>
                <a:gd name="connsiteY4" fmla="*/ 372387 h 2988877"/>
                <a:gd name="connsiteX5" fmla="*/ 2472105 w 3253275"/>
                <a:gd name="connsiteY5" fmla="*/ 700825 h 2988877"/>
                <a:gd name="connsiteX6" fmla="*/ 2665363 w 3253275"/>
                <a:gd name="connsiteY6" fmla="*/ 906709 h 2988877"/>
                <a:gd name="connsiteX7" fmla="*/ 2783657 w 3253275"/>
                <a:gd name="connsiteY7" fmla="*/ 1215493 h 2988877"/>
                <a:gd name="connsiteX8" fmla="*/ 2990213 w 3253275"/>
                <a:gd name="connsiteY8" fmla="*/ 1392553 h 2988877"/>
                <a:gd name="connsiteX9" fmla="*/ 3174244 w 3253275"/>
                <a:gd name="connsiteY9" fmla="*/ 1588727 h 2988877"/>
                <a:gd name="connsiteX10" fmla="*/ 3180525 w 3253275"/>
                <a:gd name="connsiteY10" fmla="*/ 2078432 h 2988877"/>
                <a:gd name="connsiteX11" fmla="*/ 3250688 w 3253275"/>
                <a:gd name="connsiteY11" fmla="*/ 2413707 h 2988877"/>
                <a:gd name="connsiteX12" fmla="*/ 3253275 w 3253275"/>
                <a:gd name="connsiteY12" fmla="*/ 2988877 h 2988877"/>
                <a:gd name="connsiteX0" fmla="*/ 0 w 3253275"/>
                <a:gd name="connsiteY0" fmla="*/ 327879 h 3111663"/>
                <a:gd name="connsiteX1" fmla="*/ 1651394 w 3253275"/>
                <a:gd name="connsiteY1" fmla="*/ 0 h 3111663"/>
                <a:gd name="connsiteX2" fmla="*/ 1912567 w 3253275"/>
                <a:gd name="connsiteY2" fmla="*/ 122786 h 3111663"/>
                <a:gd name="connsiteX3" fmla="*/ 2219667 w 3253275"/>
                <a:gd name="connsiteY3" fmla="*/ 209821 h 3111663"/>
                <a:gd name="connsiteX4" fmla="*/ 2349112 w 3253275"/>
                <a:gd name="connsiteY4" fmla="*/ 495173 h 3111663"/>
                <a:gd name="connsiteX5" fmla="*/ 2472105 w 3253275"/>
                <a:gd name="connsiteY5" fmla="*/ 823611 h 3111663"/>
                <a:gd name="connsiteX6" fmla="*/ 2665363 w 3253275"/>
                <a:gd name="connsiteY6" fmla="*/ 1029495 h 3111663"/>
                <a:gd name="connsiteX7" fmla="*/ 2783657 w 3253275"/>
                <a:gd name="connsiteY7" fmla="*/ 1338279 h 3111663"/>
                <a:gd name="connsiteX8" fmla="*/ 2990213 w 3253275"/>
                <a:gd name="connsiteY8" fmla="*/ 1515339 h 3111663"/>
                <a:gd name="connsiteX9" fmla="*/ 3174244 w 3253275"/>
                <a:gd name="connsiteY9" fmla="*/ 1711513 h 3111663"/>
                <a:gd name="connsiteX10" fmla="*/ 3180525 w 3253275"/>
                <a:gd name="connsiteY10" fmla="*/ 2201218 h 3111663"/>
                <a:gd name="connsiteX11" fmla="*/ 3250688 w 3253275"/>
                <a:gd name="connsiteY11" fmla="*/ 2536493 h 3111663"/>
                <a:gd name="connsiteX12" fmla="*/ 3253275 w 3253275"/>
                <a:gd name="connsiteY12" fmla="*/ 3111663 h 3111663"/>
                <a:gd name="connsiteX0" fmla="*/ 0 w 3253275"/>
                <a:gd name="connsiteY0" fmla="*/ 327879 h 3111663"/>
                <a:gd name="connsiteX1" fmla="*/ 1651394 w 3253275"/>
                <a:gd name="connsiteY1" fmla="*/ 0 h 3111663"/>
                <a:gd name="connsiteX2" fmla="*/ 1912567 w 3253275"/>
                <a:gd name="connsiteY2" fmla="*/ 122786 h 3111663"/>
                <a:gd name="connsiteX3" fmla="*/ 2219667 w 3253275"/>
                <a:gd name="connsiteY3" fmla="*/ 209821 h 3111663"/>
                <a:gd name="connsiteX4" fmla="*/ 2349112 w 3253275"/>
                <a:gd name="connsiteY4" fmla="*/ 495173 h 3111663"/>
                <a:gd name="connsiteX5" fmla="*/ 2472105 w 3253275"/>
                <a:gd name="connsiteY5" fmla="*/ 823611 h 3111663"/>
                <a:gd name="connsiteX6" fmla="*/ 2665363 w 3253275"/>
                <a:gd name="connsiteY6" fmla="*/ 1029495 h 3111663"/>
                <a:gd name="connsiteX7" fmla="*/ 2783657 w 3253275"/>
                <a:gd name="connsiteY7" fmla="*/ 1338279 h 3111663"/>
                <a:gd name="connsiteX8" fmla="*/ 2990213 w 3253275"/>
                <a:gd name="connsiteY8" fmla="*/ 1515339 h 3111663"/>
                <a:gd name="connsiteX9" fmla="*/ 3174244 w 3253275"/>
                <a:gd name="connsiteY9" fmla="*/ 1711513 h 3111663"/>
                <a:gd name="connsiteX10" fmla="*/ 3180525 w 3253275"/>
                <a:gd name="connsiteY10" fmla="*/ 2201218 h 3111663"/>
                <a:gd name="connsiteX11" fmla="*/ 3250688 w 3253275"/>
                <a:gd name="connsiteY11" fmla="*/ 2536493 h 3111663"/>
                <a:gd name="connsiteX12" fmla="*/ 3253275 w 3253275"/>
                <a:gd name="connsiteY12" fmla="*/ 3111663 h 3111663"/>
                <a:gd name="connsiteX0" fmla="*/ 0 w 3253275"/>
                <a:gd name="connsiteY0" fmla="*/ 464026 h 3247810"/>
                <a:gd name="connsiteX1" fmla="*/ 1395423 w 3253275"/>
                <a:gd name="connsiteY1" fmla="*/ 0 h 3247810"/>
                <a:gd name="connsiteX2" fmla="*/ 1651394 w 3253275"/>
                <a:gd name="connsiteY2" fmla="*/ 136147 h 3247810"/>
                <a:gd name="connsiteX3" fmla="*/ 1912567 w 3253275"/>
                <a:gd name="connsiteY3" fmla="*/ 258933 h 3247810"/>
                <a:gd name="connsiteX4" fmla="*/ 2219667 w 3253275"/>
                <a:gd name="connsiteY4" fmla="*/ 345968 h 3247810"/>
                <a:gd name="connsiteX5" fmla="*/ 2349112 w 3253275"/>
                <a:gd name="connsiteY5" fmla="*/ 631320 h 3247810"/>
                <a:gd name="connsiteX6" fmla="*/ 2472105 w 3253275"/>
                <a:gd name="connsiteY6" fmla="*/ 959758 h 3247810"/>
                <a:gd name="connsiteX7" fmla="*/ 2665363 w 3253275"/>
                <a:gd name="connsiteY7" fmla="*/ 1165642 h 3247810"/>
                <a:gd name="connsiteX8" fmla="*/ 2783657 w 3253275"/>
                <a:gd name="connsiteY8" fmla="*/ 1474426 h 3247810"/>
                <a:gd name="connsiteX9" fmla="*/ 2990213 w 3253275"/>
                <a:gd name="connsiteY9" fmla="*/ 1651486 h 3247810"/>
                <a:gd name="connsiteX10" fmla="*/ 3174244 w 3253275"/>
                <a:gd name="connsiteY10" fmla="*/ 1847660 h 3247810"/>
                <a:gd name="connsiteX11" fmla="*/ 3180525 w 3253275"/>
                <a:gd name="connsiteY11" fmla="*/ 2337365 h 3247810"/>
                <a:gd name="connsiteX12" fmla="*/ 3250688 w 3253275"/>
                <a:gd name="connsiteY12" fmla="*/ 2672640 h 3247810"/>
                <a:gd name="connsiteX13" fmla="*/ 3253275 w 3253275"/>
                <a:gd name="connsiteY13" fmla="*/ 3247810 h 3247810"/>
                <a:gd name="connsiteX0" fmla="*/ 0 w 3253275"/>
                <a:gd name="connsiteY0" fmla="*/ 812843 h 3596627"/>
                <a:gd name="connsiteX1" fmla="*/ 1271736 w 3253275"/>
                <a:gd name="connsiteY1" fmla="*/ 0 h 3596627"/>
                <a:gd name="connsiteX2" fmla="*/ 1395423 w 3253275"/>
                <a:gd name="connsiteY2" fmla="*/ 348817 h 3596627"/>
                <a:gd name="connsiteX3" fmla="*/ 1651394 w 3253275"/>
                <a:gd name="connsiteY3" fmla="*/ 484964 h 3596627"/>
                <a:gd name="connsiteX4" fmla="*/ 1912567 w 3253275"/>
                <a:gd name="connsiteY4" fmla="*/ 607750 h 3596627"/>
                <a:gd name="connsiteX5" fmla="*/ 2219667 w 3253275"/>
                <a:gd name="connsiteY5" fmla="*/ 694785 h 3596627"/>
                <a:gd name="connsiteX6" fmla="*/ 2349112 w 3253275"/>
                <a:gd name="connsiteY6" fmla="*/ 980137 h 3596627"/>
                <a:gd name="connsiteX7" fmla="*/ 2472105 w 3253275"/>
                <a:gd name="connsiteY7" fmla="*/ 1308575 h 3596627"/>
                <a:gd name="connsiteX8" fmla="*/ 2665363 w 3253275"/>
                <a:gd name="connsiteY8" fmla="*/ 1514459 h 3596627"/>
                <a:gd name="connsiteX9" fmla="*/ 2783657 w 3253275"/>
                <a:gd name="connsiteY9" fmla="*/ 1823243 h 3596627"/>
                <a:gd name="connsiteX10" fmla="*/ 2990213 w 3253275"/>
                <a:gd name="connsiteY10" fmla="*/ 2000303 h 3596627"/>
                <a:gd name="connsiteX11" fmla="*/ 3174244 w 3253275"/>
                <a:gd name="connsiteY11" fmla="*/ 2196477 h 3596627"/>
                <a:gd name="connsiteX12" fmla="*/ 3180525 w 3253275"/>
                <a:gd name="connsiteY12" fmla="*/ 2686182 h 3596627"/>
                <a:gd name="connsiteX13" fmla="*/ 3250688 w 3253275"/>
                <a:gd name="connsiteY13" fmla="*/ 3021457 h 3596627"/>
                <a:gd name="connsiteX14" fmla="*/ 3253275 w 3253275"/>
                <a:gd name="connsiteY14" fmla="*/ 3596627 h 3596627"/>
                <a:gd name="connsiteX0" fmla="*/ 0 w 2155920"/>
                <a:gd name="connsiteY0" fmla="*/ 0 h 3837263"/>
                <a:gd name="connsiteX1" fmla="*/ 174381 w 2155920"/>
                <a:gd name="connsiteY1" fmla="*/ 240636 h 3837263"/>
                <a:gd name="connsiteX2" fmla="*/ 298068 w 2155920"/>
                <a:gd name="connsiteY2" fmla="*/ 589453 h 3837263"/>
                <a:gd name="connsiteX3" fmla="*/ 554039 w 2155920"/>
                <a:gd name="connsiteY3" fmla="*/ 725600 h 3837263"/>
                <a:gd name="connsiteX4" fmla="*/ 815212 w 2155920"/>
                <a:gd name="connsiteY4" fmla="*/ 848386 h 3837263"/>
                <a:gd name="connsiteX5" fmla="*/ 1122312 w 2155920"/>
                <a:gd name="connsiteY5" fmla="*/ 935421 h 3837263"/>
                <a:gd name="connsiteX6" fmla="*/ 1251757 w 2155920"/>
                <a:gd name="connsiteY6" fmla="*/ 1220773 h 3837263"/>
                <a:gd name="connsiteX7" fmla="*/ 1374750 w 2155920"/>
                <a:gd name="connsiteY7" fmla="*/ 1549211 h 3837263"/>
                <a:gd name="connsiteX8" fmla="*/ 1568008 w 2155920"/>
                <a:gd name="connsiteY8" fmla="*/ 1755095 h 3837263"/>
                <a:gd name="connsiteX9" fmla="*/ 1686302 w 2155920"/>
                <a:gd name="connsiteY9" fmla="*/ 2063879 h 3837263"/>
                <a:gd name="connsiteX10" fmla="*/ 1892858 w 2155920"/>
                <a:gd name="connsiteY10" fmla="*/ 2240939 h 3837263"/>
                <a:gd name="connsiteX11" fmla="*/ 2076889 w 2155920"/>
                <a:gd name="connsiteY11" fmla="*/ 2437113 h 3837263"/>
                <a:gd name="connsiteX12" fmla="*/ 2083170 w 2155920"/>
                <a:gd name="connsiteY12" fmla="*/ 2926818 h 3837263"/>
                <a:gd name="connsiteX13" fmla="*/ 2153333 w 2155920"/>
                <a:gd name="connsiteY13" fmla="*/ 3262093 h 3837263"/>
                <a:gd name="connsiteX14" fmla="*/ 2155920 w 2155920"/>
                <a:gd name="connsiteY14" fmla="*/ 3837263 h 3837263"/>
                <a:gd name="connsiteX0" fmla="*/ 0 w 2155920"/>
                <a:gd name="connsiteY0" fmla="*/ 0 h 3837263"/>
                <a:gd name="connsiteX1" fmla="*/ 1091 w 2155920"/>
                <a:gd name="connsiteY1" fmla="*/ 10953 h 3837263"/>
                <a:gd name="connsiteX2" fmla="*/ 174381 w 2155920"/>
                <a:gd name="connsiteY2" fmla="*/ 240636 h 3837263"/>
                <a:gd name="connsiteX3" fmla="*/ 298068 w 2155920"/>
                <a:gd name="connsiteY3" fmla="*/ 589453 h 3837263"/>
                <a:gd name="connsiteX4" fmla="*/ 554039 w 2155920"/>
                <a:gd name="connsiteY4" fmla="*/ 725600 h 3837263"/>
                <a:gd name="connsiteX5" fmla="*/ 815212 w 2155920"/>
                <a:gd name="connsiteY5" fmla="*/ 848386 h 3837263"/>
                <a:gd name="connsiteX6" fmla="*/ 1122312 w 2155920"/>
                <a:gd name="connsiteY6" fmla="*/ 935421 h 3837263"/>
                <a:gd name="connsiteX7" fmla="*/ 1251757 w 2155920"/>
                <a:gd name="connsiteY7" fmla="*/ 1220773 h 3837263"/>
                <a:gd name="connsiteX8" fmla="*/ 1374750 w 2155920"/>
                <a:gd name="connsiteY8" fmla="*/ 1549211 h 3837263"/>
                <a:gd name="connsiteX9" fmla="*/ 1568008 w 2155920"/>
                <a:gd name="connsiteY9" fmla="*/ 1755095 h 3837263"/>
                <a:gd name="connsiteX10" fmla="*/ 1686302 w 2155920"/>
                <a:gd name="connsiteY10" fmla="*/ 2063879 h 3837263"/>
                <a:gd name="connsiteX11" fmla="*/ 1892858 w 2155920"/>
                <a:gd name="connsiteY11" fmla="*/ 2240939 h 3837263"/>
                <a:gd name="connsiteX12" fmla="*/ 2076889 w 2155920"/>
                <a:gd name="connsiteY12" fmla="*/ 2437113 h 3837263"/>
                <a:gd name="connsiteX13" fmla="*/ 2083170 w 2155920"/>
                <a:gd name="connsiteY13" fmla="*/ 2926818 h 3837263"/>
                <a:gd name="connsiteX14" fmla="*/ 2153333 w 2155920"/>
                <a:gd name="connsiteY14" fmla="*/ 3262093 h 3837263"/>
                <a:gd name="connsiteX15" fmla="*/ 2155920 w 2155920"/>
                <a:gd name="connsiteY15" fmla="*/ 3837263 h 3837263"/>
                <a:gd name="connsiteX0" fmla="*/ 217171 w 2373091"/>
                <a:gd name="connsiteY0" fmla="*/ 195446 h 4032709"/>
                <a:gd name="connsiteX1" fmla="*/ 0 w 2373091"/>
                <a:gd name="connsiteY1" fmla="*/ 0 h 4032709"/>
                <a:gd name="connsiteX2" fmla="*/ 391552 w 2373091"/>
                <a:gd name="connsiteY2" fmla="*/ 436082 h 4032709"/>
                <a:gd name="connsiteX3" fmla="*/ 515239 w 2373091"/>
                <a:gd name="connsiteY3" fmla="*/ 784899 h 4032709"/>
                <a:gd name="connsiteX4" fmla="*/ 771210 w 2373091"/>
                <a:gd name="connsiteY4" fmla="*/ 921046 h 4032709"/>
                <a:gd name="connsiteX5" fmla="*/ 1032383 w 2373091"/>
                <a:gd name="connsiteY5" fmla="*/ 1043832 h 4032709"/>
                <a:gd name="connsiteX6" fmla="*/ 1339483 w 2373091"/>
                <a:gd name="connsiteY6" fmla="*/ 1130867 h 4032709"/>
                <a:gd name="connsiteX7" fmla="*/ 1468928 w 2373091"/>
                <a:gd name="connsiteY7" fmla="*/ 1416219 h 4032709"/>
                <a:gd name="connsiteX8" fmla="*/ 1591921 w 2373091"/>
                <a:gd name="connsiteY8" fmla="*/ 1744657 h 4032709"/>
                <a:gd name="connsiteX9" fmla="*/ 1785179 w 2373091"/>
                <a:gd name="connsiteY9" fmla="*/ 1950541 h 4032709"/>
                <a:gd name="connsiteX10" fmla="*/ 1903473 w 2373091"/>
                <a:gd name="connsiteY10" fmla="*/ 2259325 h 4032709"/>
                <a:gd name="connsiteX11" fmla="*/ 2110029 w 2373091"/>
                <a:gd name="connsiteY11" fmla="*/ 2436385 h 4032709"/>
                <a:gd name="connsiteX12" fmla="*/ 2294060 w 2373091"/>
                <a:gd name="connsiteY12" fmla="*/ 2632559 h 4032709"/>
                <a:gd name="connsiteX13" fmla="*/ 2300341 w 2373091"/>
                <a:gd name="connsiteY13" fmla="*/ 3122264 h 4032709"/>
                <a:gd name="connsiteX14" fmla="*/ 2370504 w 2373091"/>
                <a:gd name="connsiteY14" fmla="*/ 3457539 h 4032709"/>
                <a:gd name="connsiteX15" fmla="*/ 2373091 w 2373091"/>
                <a:gd name="connsiteY15" fmla="*/ 4032709 h 4032709"/>
                <a:gd name="connsiteX0" fmla="*/ 30804 w 2373091"/>
                <a:gd name="connsiteY0" fmla="*/ 0 h 4429167"/>
                <a:gd name="connsiteX1" fmla="*/ 0 w 2373091"/>
                <a:gd name="connsiteY1" fmla="*/ 396458 h 4429167"/>
                <a:gd name="connsiteX2" fmla="*/ 391552 w 2373091"/>
                <a:gd name="connsiteY2" fmla="*/ 832540 h 4429167"/>
                <a:gd name="connsiteX3" fmla="*/ 515239 w 2373091"/>
                <a:gd name="connsiteY3" fmla="*/ 1181357 h 4429167"/>
                <a:gd name="connsiteX4" fmla="*/ 771210 w 2373091"/>
                <a:gd name="connsiteY4" fmla="*/ 1317504 h 4429167"/>
                <a:gd name="connsiteX5" fmla="*/ 1032383 w 2373091"/>
                <a:gd name="connsiteY5" fmla="*/ 1440290 h 4429167"/>
                <a:gd name="connsiteX6" fmla="*/ 1339483 w 2373091"/>
                <a:gd name="connsiteY6" fmla="*/ 1527325 h 4429167"/>
                <a:gd name="connsiteX7" fmla="*/ 1468928 w 2373091"/>
                <a:gd name="connsiteY7" fmla="*/ 1812677 h 4429167"/>
                <a:gd name="connsiteX8" fmla="*/ 1591921 w 2373091"/>
                <a:gd name="connsiteY8" fmla="*/ 2141115 h 4429167"/>
                <a:gd name="connsiteX9" fmla="*/ 1785179 w 2373091"/>
                <a:gd name="connsiteY9" fmla="*/ 2346999 h 4429167"/>
                <a:gd name="connsiteX10" fmla="*/ 1903473 w 2373091"/>
                <a:gd name="connsiteY10" fmla="*/ 2655783 h 4429167"/>
                <a:gd name="connsiteX11" fmla="*/ 2110029 w 2373091"/>
                <a:gd name="connsiteY11" fmla="*/ 2832843 h 4429167"/>
                <a:gd name="connsiteX12" fmla="*/ 2294060 w 2373091"/>
                <a:gd name="connsiteY12" fmla="*/ 3029017 h 4429167"/>
                <a:gd name="connsiteX13" fmla="*/ 2300341 w 2373091"/>
                <a:gd name="connsiteY13" fmla="*/ 3518722 h 4429167"/>
                <a:gd name="connsiteX14" fmla="*/ 2370504 w 2373091"/>
                <a:gd name="connsiteY14" fmla="*/ 3853997 h 4429167"/>
                <a:gd name="connsiteX15" fmla="*/ 2373091 w 2373091"/>
                <a:gd name="connsiteY15" fmla="*/ 4429167 h 4429167"/>
                <a:gd name="connsiteX0" fmla="*/ 0 w 2342287"/>
                <a:gd name="connsiteY0" fmla="*/ 0 h 4429167"/>
                <a:gd name="connsiteX1" fmla="*/ 192001 w 2342287"/>
                <a:gd name="connsiteY1" fmla="*/ 628448 h 4429167"/>
                <a:gd name="connsiteX2" fmla="*/ 360748 w 2342287"/>
                <a:gd name="connsiteY2" fmla="*/ 832540 h 4429167"/>
                <a:gd name="connsiteX3" fmla="*/ 484435 w 2342287"/>
                <a:gd name="connsiteY3" fmla="*/ 1181357 h 4429167"/>
                <a:gd name="connsiteX4" fmla="*/ 740406 w 2342287"/>
                <a:gd name="connsiteY4" fmla="*/ 1317504 h 4429167"/>
                <a:gd name="connsiteX5" fmla="*/ 1001579 w 2342287"/>
                <a:gd name="connsiteY5" fmla="*/ 1440290 h 4429167"/>
                <a:gd name="connsiteX6" fmla="*/ 1308679 w 2342287"/>
                <a:gd name="connsiteY6" fmla="*/ 1527325 h 4429167"/>
                <a:gd name="connsiteX7" fmla="*/ 1438124 w 2342287"/>
                <a:gd name="connsiteY7" fmla="*/ 1812677 h 4429167"/>
                <a:gd name="connsiteX8" fmla="*/ 1561117 w 2342287"/>
                <a:gd name="connsiteY8" fmla="*/ 2141115 h 4429167"/>
                <a:gd name="connsiteX9" fmla="*/ 1754375 w 2342287"/>
                <a:gd name="connsiteY9" fmla="*/ 2346999 h 4429167"/>
                <a:gd name="connsiteX10" fmla="*/ 1872669 w 2342287"/>
                <a:gd name="connsiteY10" fmla="*/ 2655783 h 4429167"/>
                <a:gd name="connsiteX11" fmla="*/ 2079225 w 2342287"/>
                <a:gd name="connsiteY11" fmla="*/ 2832843 h 4429167"/>
                <a:gd name="connsiteX12" fmla="*/ 2263256 w 2342287"/>
                <a:gd name="connsiteY12" fmla="*/ 3029017 h 4429167"/>
                <a:gd name="connsiteX13" fmla="*/ 2269537 w 2342287"/>
                <a:gd name="connsiteY13" fmla="*/ 3518722 h 4429167"/>
                <a:gd name="connsiteX14" fmla="*/ 2339700 w 2342287"/>
                <a:gd name="connsiteY14" fmla="*/ 3853997 h 4429167"/>
                <a:gd name="connsiteX15" fmla="*/ 2342287 w 2342287"/>
                <a:gd name="connsiteY15" fmla="*/ 4429167 h 4429167"/>
                <a:gd name="connsiteX0" fmla="*/ 0 w 2363846"/>
                <a:gd name="connsiteY0" fmla="*/ 0 h 4027077"/>
                <a:gd name="connsiteX1" fmla="*/ 213560 w 2363846"/>
                <a:gd name="connsiteY1" fmla="*/ 226358 h 4027077"/>
                <a:gd name="connsiteX2" fmla="*/ 382307 w 2363846"/>
                <a:gd name="connsiteY2" fmla="*/ 430450 h 4027077"/>
                <a:gd name="connsiteX3" fmla="*/ 505994 w 2363846"/>
                <a:gd name="connsiteY3" fmla="*/ 779267 h 4027077"/>
                <a:gd name="connsiteX4" fmla="*/ 761965 w 2363846"/>
                <a:gd name="connsiteY4" fmla="*/ 915414 h 4027077"/>
                <a:gd name="connsiteX5" fmla="*/ 1023138 w 2363846"/>
                <a:gd name="connsiteY5" fmla="*/ 1038200 h 4027077"/>
                <a:gd name="connsiteX6" fmla="*/ 1330238 w 2363846"/>
                <a:gd name="connsiteY6" fmla="*/ 1125235 h 4027077"/>
                <a:gd name="connsiteX7" fmla="*/ 1459683 w 2363846"/>
                <a:gd name="connsiteY7" fmla="*/ 1410587 h 4027077"/>
                <a:gd name="connsiteX8" fmla="*/ 1582676 w 2363846"/>
                <a:gd name="connsiteY8" fmla="*/ 1739025 h 4027077"/>
                <a:gd name="connsiteX9" fmla="*/ 1775934 w 2363846"/>
                <a:gd name="connsiteY9" fmla="*/ 1944909 h 4027077"/>
                <a:gd name="connsiteX10" fmla="*/ 1894228 w 2363846"/>
                <a:gd name="connsiteY10" fmla="*/ 2253693 h 4027077"/>
                <a:gd name="connsiteX11" fmla="*/ 2100784 w 2363846"/>
                <a:gd name="connsiteY11" fmla="*/ 2430753 h 4027077"/>
                <a:gd name="connsiteX12" fmla="*/ 2284815 w 2363846"/>
                <a:gd name="connsiteY12" fmla="*/ 2626927 h 4027077"/>
                <a:gd name="connsiteX13" fmla="*/ 2291096 w 2363846"/>
                <a:gd name="connsiteY13" fmla="*/ 3116632 h 4027077"/>
                <a:gd name="connsiteX14" fmla="*/ 2361259 w 2363846"/>
                <a:gd name="connsiteY14" fmla="*/ 3451907 h 4027077"/>
                <a:gd name="connsiteX15" fmla="*/ 2363846 w 2363846"/>
                <a:gd name="connsiteY15" fmla="*/ 4027077 h 4027077"/>
                <a:gd name="connsiteX0" fmla="*/ 0 w 2363846"/>
                <a:gd name="connsiteY0" fmla="*/ 0 h 4027077"/>
                <a:gd name="connsiteX1" fmla="*/ 228927 w 2363846"/>
                <a:gd name="connsiteY1" fmla="*/ 211791 h 4027077"/>
                <a:gd name="connsiteX2" fmla="*/ 382307 w 2363846"/>
                <a:gd name="connsiteY2" fmla="*/ 430450 h 4027077"/>
                <a:gd name="connsiteX3" fmla="*/ 505994 w 2363846"/>
                <a:gd name="connsiteY3" fmla="*/ 779267 h 4027077"/>
                <a:gd name="connsiteX4" fmla="*/ 761965 w 2363846"/>
                <a:gd name="connsiteY4" fmla="*/ 915414 h 4027077"/>
                <a:gd name="connsiteX5" fmla="*/ 1023138 w 2363846"/>
                <a:gd name="connsiteY5" fmla="*/ 1038200 h 4027077"/>
                <a:gd name="connsiteX6" fmla="*/ 1330238 w 2363846"/>
                <a:gd name="connsiteY6" fmla="*/ 1125235 h 4027077"/>
                <a:gd name="connsiteX7" fmla="*/ 1459683 w 2363846"/>
                <a:gd name="connsiteY7" fmla="*/ 1410587 h 4027077"/>
                <a:gd name="connsiteX8" fmla="*/ 1582676 w 2363846"/>
                <a:gd name="connsiteY8" fmla="*/ 1739025 h 4027077"/>
                <a:gd name="connsiteX9" fmla="*/ 1775934 w 2363846"/>
                <a:gd name="connsiteY9" fmla="*/ 1944909 h 4027077"/>
                <a:gd name="connsiteX10" fmla="*/ 1894228 w 2363846"/>
                <a:gd name="connsiteY10" fmla="*/ 2253693 h 4027077"/>
                <a:gd name="connsiteX11" fmla="*/ 2100784 w 2363846"/>
                <a:gd name="connsiteY11" fmla="*/ 2430753 h 4027077"/>
                <a:gd name="connsiteX12" fmla="*/ 2284815 w 2363846"/>
                <a:gd name="connsiteY12" fmla="*/ 2626927 h 4027077"/>
                <a:gd name="connsiteX13" fmla="*/ 2291096 w 2363846"/>
                <a:gd name="connsiteY13" fmla="*/ 3116632 h 4027077"/>
                <a:gd name="connsiteX14" fmla="*/ 2361259 w 2363846"/>
                <a:gd name="connsiteY14" fmla="*/ 3451907 h 4027077"/>
                <a:gd name="connsiteX15" fmla="*/ 2363846 w 2363846"/>
                <a:gd name="connsiteY15" fmla="*/ 4027077 h 4027077"/>
                <a:gd name="connsiteX0" fmla="*/ 0 w 2363846"/>
                <a:gd name="connsiteY0" fmla="*/ 0 h 4027077"/>
                <a:gd name="connsiteX1" fmla="*/ 16775 w 2363846"/>
                <a:gd name="connsiteY1" fmla="*/ 14549 h 4027077"/>
                <a:gd name="connsiteX2" fmla="*/ 228927 w 2363846"/>
                <a:gd name="connsiteY2" fmla="*/ 211791 h 4027077"/>
                <a:gd name="connsiteX3" fmla="*/ 382307 w 2363846"/>
                <a:gd name="connsiteY3" fmla="*/ 430450 h 4027077"/>
                <a:gd name="connsiteX4" fmla="*/ 505994 w 2363846"/>
                <a:gd name="connsiteY4" fmla="*/ 779267 h 4027077"/>
                <a:gd name="connsiteX5" fmla="*/ 761965 w 2363846"/>
                <a:gd name="connsiteY5" fmla="*/ 915414 h 4027077"/>
                <a:gd name="connsiteX6" fmla="*/ 1023138 w 2363846"/>
                <a:gd name="connsiteY6" fmla="*/ 1038200 h 4027077"/>
                <a:gd name="connsiteX7" fmla="*/ 1330238 w 2363846"/>
                <a:gd name="connsiteY7" fmla="*/ 1125235 h 4027077"/>
                <a:gd name="connsiteX8" fmla="*/ 1459683 w 2363846"/>
                <a:gd name="connsiteY8" fmla="*/ 1410587 h 4027077"/>
                <a:gd name="connsiteX9" fmla="*/ 1582676 w 2363846"/>
                <a:gd name="connsiteY9" fmla="*/ 1739025 h 4027077"/>
                <a:gd name="connsiteX10" fmla="*/ 1775934 w 2363846"/>
                <a:gd name="connsiteY10" fmla="*/ 1944909 h 4027077"/>
                <a:gd name="connsiteX11" fmla="*/ 1894228 w 2363846"/>
                <a:gd name="connsiteY11" fmla="*/ 2253693 h 4027077"/>
                <a:gd name="connsiteX12" fmla="*/ 2100784 w 2363846"/>
                <a:gd name="connsiteY12" fmla="*/ 2430753 h 4027077"/>
                <a:gd name="connsiteX13" fmla="*/ 2284815 w 2363846"/>
                <a:gd name="connsiteY13" fmla="*/ 2626927 h 4027077"/>
                <a:gd name="connsiteX14" fmla="*/ 2291096 w 2363846"/>
                <a:gd name="connsiteY14" fmla="*/ 3116632 h 4027077"/>
                <a:gd name="connsiteX15" fmla="*/ 2361259 w 2363846"/>
                <a:gd name="connsiteY15" fmla="*/ 3451907 h 4027077"/>
                <a:gd name="connsiteX16" fmla="*/ 2363846 w 2363846"/>
                <a:gd name="connsiteY16" fmla="*/ 4027077 h 4027077"/>
                <a:gd name="connsiteX0" fmla="*/ 0 w 2363846"/>
                <a:gd name="connsiteY0" fmla="*/ 0 h 4027077"/>
                <a:gd name="connsiteX1" fmla="*/ 16775 w 2363846"/>
                <a:gd name="connsiteY1" fmla="*/ 14549 h 4027077"/>
                <a:gd name="connsiteX2" fmla="*/ 14884 w 2363846"/>
                <a:gd name="connsiteY2" fmla="*/ 12823 h 4027077"/>
                <a:gd name="connsiteX3" fmla="*/ 228927 w 2363846"/>
                <a:gd name="connsiteY3" fmla="*/ 211791 h 4027077"/>
                <a:gd name="connsiteX4" fmla="*/ 382307 w 2363846"/>
                <a:gd name="connsiteY4" fmla="*/ 430450 h 4027077"/>
                <a:gd name="connsiteX5" fmla="*/ 505994 w 2363846"/>
                <a:gd name="connsiteY5" fmla="*/ 779267 h 4027077"/>
                <a:gd name="connsiteX6" fmla="*/ 761965 w 2363846"/>
                <a:gd name="connsiteY6" fmla="*/ 915414 h 4027077"/>
                <a:gd name="connsiteX7" fmla="*/ 1023138 w 2363846"/>
                <a:gd name="connsiteY7" fmla="*/ 1038200 h 4027077"/>
                <a:gd name="connsiteX8" fmla="*/ 1330238 w 2363846"/>
                <a:gd name="connsiteY8" fmla="*/ 1125235 h 4027077"/>
                <a:gd name="connsiteX9" fmla="*/ 1459683 w 2363846"/>
                <a:gd name="connsiteY9" fmla="*/ 1410587 h 4027077"/>
                <a:gd name="connsiteX10" fmla="*/ 1582676 w 2363846"/>
                <a:gd name="connsiteY10" fmla="*/ 1739025 h 4027077"/>
                <a:gd name="connsiteX11" fmla="*/ 1775934 w 2363846"/>
                <a:gd name="connsiteY11" fmla="*/ 1944909 h 4027077"/>
                <a:gd name="connsiteX12" fmla="*/ 1894228 w 2363846"/>
                <a:gd name="connsiteY12" fmla="*/ 2253693 h 4027077"/>
                <a:gd name="connsiteX13" fmla="*/ 2100784 w 2363846"/>
                <a:gd name="connsiteY13" fmla="*/ 2430753 h 4027077"/>
                <a:gd name="connsiteX14" fmla="*/ 2284815 w 2363846"/>
                <a:gd name="connsiteY14" fmla="*/ 2626927 h 4027077"/>
                <a:gd name="connsiteX15" fmla="*/ 2291096 w 2363846"/>
                <a:gd name="connsiteY15" fmla="*/ 3116632 h 4027077"/>
                <a:gd name="connsiteX16" fmla="*/ 2361259 w 2363846"/>
                <a:gd name="connsiteY16" fmla="*/ 3451907 h 4027077"/>
                <a:gd name="connsiteX17" fmla="*/ 2363846 w 2363846"/>
                <a:gd name="connsiteY17" fmla="*/ 4027077 h 4027077"/>
                <a:gd name="connsiteX0" fmla="*/ 0 w 2625112"/>
                <a:gd name="connsiteY0" fmla="*/ 0 h 4161929"/>
                <a:gd name="connsiteX1" fmla="*/ 278041 w 2625112"/>
                <a:gd name="connsiteY1" fmla="*/ 149401 h 4161929"/>
                <a:gd name="connsiteX2" fmla="*/ 276150 w 2625112"/>
                <a:gd name="connsiteY2" fmla="*/ 147675 h 4161929"/>
                <a:gd name="connsiteX3" fmla="*/ 490193 w 2625112"/>
                <a:gd name="connsiteY3" fmla="*/ 346643 h 4161929"/>
                <a:gd name="connsiteX4" fmla="*/ 643573 w 2625112"/>
                <a:gd name="connsiteY4" fmla="*/ 565302 h 4161929"/>
                <a:gd name="connsiteX5" fmla="*/ 767260 w 2625112"/>
                <a:gd name="connsiteY5" fmla="*/ 914119 h 4161929"/>
                <a:gd name="connsiteX6" fmla="*/ 1023231 w 2625112"/>
                <a:gd name="connsiteY6" fmla="*/ 1050266 h 4161929"/>
                <a:gd name="connsiteX7" fmla="*/ 1284404 w 2625112"/>
                <a:gd name="connsiteY7" fmla="*/ 1173052 h 4161929"/>
                <a:gd name="connsiteX8" fmla="*/ 1591504 w 2625112"/>
                <a:gd name="connsiteY8" fmla="*/ 1260087 h 4161929"/>
                <a:gd name="connsiteX9" fmla="*/ 1720949 w 2625112"/>
                <a:gd name="connsiteY9" fmla="*/ 1545439 h 4161929"/>
                <a:gd name="connsiteX10" fmla="*/ 1843942 w 2625112"/>
                <a:gd name="connsiteY10" fmla="*/ 1873877 h 4161929"/>
                <a:gd name="connsiteX11" fmla="*/ 2037200 w 2625112"/>
                <a:gd name="connsiteY11" fmla="*/ 2079761 h 4161929"/>
                <a:gd name="connsiteX12" fmla="*/ 2155494 w 2625112"/>
                <a:gd name="connsiteY12" fmla="*/ 2388545 h 4161929"/>
                <a:gd name="connsiteX13" fmla="*/ 2362050 w 2625112"/>
                <a:gd name="connsiteY13" fmla="*/ 2565605 h 4161929"/>
                <a:gd name="connsiteX14" fmla="*/ 2546081 w 2625112"/>
                <a:gd name="connsiteY14" fmla="*/ 2761779 h 4161929"/>
                <a:gd name="connsiteX15" fmla="*/ 2552362 w 2625112"/>
                <a:gd name="connsiteY15" fmla="*/ 3251484 h 4161929"/>
                <a:gd name="connsiteX16" fmla="*/ 2622525 w 2625112"/>
                <a:gd name="connsiteY16" fmla="*/ 3586759 h 4161929"/>
                <a:gd name="connsiteX17" fmla="*/ 2625112 w 2625112"/>
                <a:gd name="connsiteY17" fmla="*/ 4161929 h 4161929"/>
                <a:gd name="connsiteX0" fmla="*/ 0 w 2625112"/>
                <a:gd name="connsiteY0" fmla="*/ 0 h 4161929"/>
                <a:gd name="connsiteX1" fmla="*/ 6881 w 2625112"/>
                <a:gd name="connsiteY1" fmla="*/ 1943 h 4161929"/>
                <a:gd name="connsiteX2" fmla="*/ 278041 w 2625112"/>
                <a:gd name="connsiteY2" fmla="*/ 149401 h 4161929"/>
                <a:gd name="connsiteX3" fmla="*/ 276150 w 2625112"/>
                <a:gd name="connsiteY3" fmla="*/ 147675 h 4161929"/>
                <a:gd name="connsiteX4" fmla="*/ 490193 w 2625112"/>
                <a:gd name="connsiteY4" fmla="*/ 346643 h 4161929"/>
                <a:gd name="connsiteX5" fmla="*/ 643573 w 2625112"/>
                <a:gd name="connsiteY5" fmla="*/ 565302 h 4161929"/>
                <a:gd name="connsiteX6" fmla="*/ 767260 w 2625112"/>
                <a:gd name="connsiteY6" fmla="*/ 914119 h 4161929"/>
                <a:gd name="connsiteX7" fmla="*/ 1023231 w 2625112"/>
                <a:gd name="connsiteY7" fmla="*/ 1050266 h 4161929"/>
                <a:gd name="connsiteX8" fmla="*/ 1284404 w 2625112"/>
                <a:gd name="connsiteY8" fmla="*/ 1173052 h 4161929"/>
                <a:gd name="connsiteX9" fmla="*/ 1591504 w 2625112"/>
                <a:gd name="connsiteY9" fmla="*/ 1260087 h 4161929"/>
                <a:gd name="connsiteX10" fmla="*/ 1720949 w 2625112"/>
                <a:gd name="connsiteY10" fmla="*/ 1545439 h 4161929"/>
                <a:gd name="connsiteX11" fmla="*/ 1843942 w 2625112"/>
                <a:gd name="connsiteY11" fmla="*/ 1873877 h 4161929"/>
                <a:gd name="connsiteX12" fmla="*/ 2037200 w 2625112"/>
                <a:gd name="connsiteY12" fmla="*/ 2079761 h 4161929"/>
                <a:gd name="connsiteX13" fmla="*/ 2155494 w 2625112"/>
                <a:gd name="connsiteY13" fmla="*/ 2388545 h 4161929"/>
                <a:gd name="connsiteX14" fmla="*/ 2362050 w 2625112"/>
                <a:gd name="connsiteY14" fmla="*/ 2565605 h 4161929"/>
                <a:gd name="connsiteX15" fmla="*/ 2546081 w 2625112"/>
                <a:gd name="connsiteY15" fmla="*/ 2761779 h 4161929"/>
                <a:gd name="connsiteX16" fmla="*/ 2552362 w 2625112"/>
                <a:gd name="connsiteY16" fmla="*/ 3251484 h 4161929"/>
                <a:gd name="connsiteX17" fmla="*/ 2622525 w 2625112"/>
                <a:gd name="connsiteY17" fmla="*/ 3586759 h 4161929"/>
                <a:gd name="connsiteX18" fmla="*/ 2625112 w 2625112"/>
                <a:gd name="connsiteY18" fmla="*/ 4161929 h 4161929"/>
                <a:gd name="connsiteX0" fmla="*/ 186396 w 2811508"/>
                <a:gd name="connsiteY0" fmla="*/ 285302 h 4447231"/>
                <a:gd name="connsiteX1" fmla="*/ 0 w 2811508"/>
                <a:gd name="connsiteY1" fmla="*/ 1 h 4447231"/>
                <a:gd name="connsiteX2" fmla="*/ 464437 w 2811508"/>
                <a:gd name="connsiteY2" fmla="*/ 434703 h 4447231"/>
                <a:gd name="connsiteX3" fmla="*/ 462546 w 2811508"/>
                <a:gd name="connsiteY3" fmla="*/ 432977 h 4447231"/>
                <a:gd name="connsiteX4" fmla="*/ 676589 w 2811508"/>
                <a:gd name="connsiteY4" fmla="*/ 631945 h 4447231"/>
                <a:gd name="connsiteX5" fmla="*/ 829969 w 2811508"/>
                <a:gd name="connsiteY5" fmla="*/ 850604 h 4447231"/>
                <a:gd name="connsiteX6" fmla="*/ 953656 w 2811508"/>
                <a:gd name="connsiteY6" fmla="*/ 1199421 h 4447231"/>
                <a:gd name="connsiteX7" fmla="*/ 1209627 w 2811508"/>
                <a:gd name="connsiteY7" fmla="*/ 1335568 h 4447231"/>
                <a:gd name="connsiteX8" fmla="*/ 1470800 w 2811508"/>
                <a:gd name="connsiteY8" fmla="*/ 1458354 h 4447231"/>
                <a:gd name="connsiteX9" fmla="*/ 1777900 w 2811508"/>
                <a:gd name="connsiteY9" fmla="*/ 1545389 h 4447231"/>
                <a:gd name="connsiteX10" fmla="*/ 1907345 w 2811508"/>
                <a:gd name="connsiteY10" fmla="*/ 1830741 h 4447231"/>
                <a:gd name="connsiteX11" fmla="*/ 2030338 w 2811508"/>
                <a:gd name="connsiteY11" fmla="*/ 2159179 h 4447231"/>
                <a:gd name="connsiteX12" fmla="*/ 2223596 w 2811508"/>
                <a:gd name="connsiteY12" fmla="*/ 2365063 h 4447231"/>
                <a:gd name="connsiteX13" fmla="*/ 2341890 w 2811508"/>
                <a:gd name="connsiteY13" fmla="*/ 2673847 h 4447231"/>
                <a:gd name="connsiteX14" fmla="*/ 2548446 w 2811508"/>
                <a:gd name="connsiteY14" fmla="*/ 2850907 h 4447231"/>
                <a:gd name="connsiteX15" fmla="*/ 2732477 w 2811508"/>
                <a:gd name="connsiteY15" fmla="*/ 3047081 h 4447231"/>
                <a:gd name="connsiteX16" fmla="*/ 2738758 w 2811508"/>
                <a:gd name="connsiteY16" fmla="*/ 3536786 h 4447231"/>
                <a:gd name="connsiteX17" fmla="*/ 2808921 w 2811508"/>
                <a:gd name="connsiteY17" fmla="*/ 3872061 h 4447231"/>
                <a:gd name="connsiteX18" fmla="*/ 2811508 w 2811508"/>
                <a:gd name="connsiteY18" fmla="*/ 4447231 h 4447231"/>
                <a:gd name="connsiteX0" fmla="*/ 449983 w 3075095"/>
                <a:gd name="connsiteY0" fmla="*/ 285301 h 4447230"/>
                <a:gd name="connsiteX1" fmla="*/ 0 w 3075095"/>
                <a:gd name="connsiteY1" fmla="*/ 134679 h 4447230"/>
                <a:gd name="connsiteX2" fmla="*/ 263587 w 3075095"/>
                <a:gd name="connsiteY2" fmla="*/ 0 h 4447230"/>
                <a:gd name="connsiteX3" fmla="*/ 728024 w 3075095"/>
                <a:gd name="connsiteY3" fmla="*/ 434702 h 4447230"/>
                <a:gd name="connsiteX4" fmla="*/ 726133 w 3075095"/>
                <a:gd name="connsiteY4" fmla="*/ 432976 h 4447230"/>
                <a:gd name="connsiteX5" fmla="*/ 940176 w 3075095"/>
                <a:gd name="connsiteY5" fmla="*/ 631944 h 4447230"/>
                <a:gd name="connsiteX6" fmla="*/ 1093556 w 3075095"/>
                <a:gd name="connsiteY6" fmla="*/ 850603 h 4447230"/>
                <a:gd name="connsiteX7" fmla="*/ 1217243 w 3075095"/>
                <a:gd name="connsiteY7" fmla="*/ 1199420 h 4447230"/>
                <a:gd name="connsiteX8" fmla="*/ 1473214 w 3075095"/>
                <a:gd name="connsiteY8" fmla="*/ 1335567 h 4447230"/>
                <a:gd name="connsiteX9" fmla="*/ 1734387 w 3075095"/>
                <a:gd name="connsiteY9" fmla="*/ 1458353 h 4447230"/>
                <a:gd name="connsiteX10" fmla="*/ 2041487 w 3075095"/>
                <a:gd name="connsiteY10" fmla="*/ 1545388 h 4447230"/>
                <a:gd name="connsiteX11" fmla="*/ 2170932 w 3075095"/>
                <a:gd name="connsiteY11" fmla="*/ 1830740 h 4447230"/>
                <a:gd name="connsiteX12" fmla="*/ 2293925 w 3075095"/>
                <a:gd name="connsiteY12" fmla="*/ 2159178 h 4447230"/>
                <a:gd name="connsiteX13" fmla="*/ 2487183 w 3075095"/>
                <a:gd name="connsiteY13" fmla="*/ 2365062 h 4447230"/>
                <a:gd name="connsiteX14" fmla="*/ 2605477 w 3075095"/>
                <a:gd name="connsiteY14" fmla="*/ 2673846 h 4447230"/>
                <a:gd name="connsiteX15" fmla="*/ 2812033 w 3075095"/>
                <a:gd name="connsiteY15" fmla="*/ 2850906 h 4447230"/>
                <a:gd name="connsiteX16" fmla="*/ 2996064 w 3075095"/>
                <a:gd name="connsiteY16" fmla="*/ 3047080 h 4447230"/>
                <a:gd name="connsiteX17" fmla="*/ 3002345 w 3075095"/>
                <a:gd name="connsiteY17" fmla="*/ 3536785 h 4447230"/>
                <a:gd name="connsiteX18" fmla="*/ 3072508 w 3075095"/>
                <a:gd name="connsiteY18" fmla="*/ 3872060 h 4447230"/>
                <a:gd name="connsiteX19" fmla="*/ 3075095 w 3075095"/>
                <a:gd name="connsiteY19" fmla="*/ 4447230 h 4447230"/>
                <a:gd name="connsiteX0" fmla="*/ 699286 w 3324398"/>
                <a:gd name="connsiteY0" fmla="*/ 285301 h 4447230"/>
                <a:gd name="connsiteX1" fmla="*/ 0 w 3324398"/>
                <a:gd name="connsiteY1" fmla="*/ 214486 h 4447230"/>
                <a:gd name="connsiteX2" fmla="*/ 249303 w 3324398"/>
                <a:gd name="connsiteY2" fmla="*/ 134679 h 4447230"/>
                <a:gd name="connsiteX3" fmla="*/ 512890 w 3324398"/>
                <a:gd name="connsiteY3" fmla="*/ 0 h 4447230"/>
                <a:gd name="connsiteX4" fmla="*/ 977327 w 3324398"/>
                <a:gd name="connsiteY4" fmla="*/ 434702 h 4447230"/>
                <a:gd name="connsiteX5" fmla="*/ 975436 w 3324398"/>
                <a:gd name="connsiteY5" fmla="*/ 432976 h 4447230"/>
                <a:gd name="connsiteX6" fmla="*/ 1189479 w 3324398"/>
                <a:gd name="connsiteY6" fmla="*/ 631944 h 4447230"/>
                <a:gd name="connsiteX7" fmla="*/ 1342859 w 3324398"/>
                <a:gd name="connsiteY7" fmla="*/ 850603 h 4447230"/>
                <a:gd name="connsiteX8" fmla="*/ 1466546 w 3324398"/>
                <a:gd name="connsiteY8" fmla="*/ 1199420 h 4447230"/>
                <a:gd name="connsiteX9" fmla="*/ 1722517 w 3324398"/>
                <a:gd name="connsiteY9" fmla="*/ 1335567 h 4447230"/>
                <a:gd name="connsiteX10" fmla="*/ 1983690 w 3324398"/>
                <a:gd name="connsiteY10" fmla="*/ 1458353 h 4447230"/>
                <a:gd name="connsiteX11" fmla="*/ 2290790 w 3324398"/>
                <a:gd name="connsiteY11" fmla="*/ 1545388 h 4447230"/>
                <a:gd name="connsiteX12" fmla="*/ 2420235 w 3324398"/>
                <a:gd name="connsiteY12" fmla="*/ 1830740 h 4447230"/>
                <a:gd name="connsiteX13" fmla="*/ 2543228 w 3324398"/>
                <a:gd name="connsiteY13" fmla="*/ 2159178 h 4447230"/>
                <a:gd name="connsiteX14" fmla="*/ 2736486 w 3324398"/>
                <a:gd name="connsiteY14" fmla="*/ 2365062 h 4447230"/>
                <a:gd name="connsiteX15" fmla="*/ 2854780 w 3324398"/>
                <a:gd name="connsiteY15" fmla="*/ 2673846 h 4447230"/>
                <a:gd name="connsiteX16" fmla="*/ 3061336 w 3324398"/>
                <a:gd name="connsiteY16" fmla="*/ 2850906 h 4447230"/>
                <a:gd name="connsiteX17" fmla="*/ 3245367 w 3324398"/>
                <a:gd name="connsiteY17" fmla="*/ 3047080 h 4447230"/>
                <a:gd name="connsiteX18" fmla="*/ 3251648 w 3324398"/>
                <a:gd name="connsiteY18" fmla="*/ 3536785 h 4447230"/>
                <a:gd name="connsiteX19" fmla="*/ 3321811 w 3324398"/>
                <a:gd name="connsiteY19" fmla="*/ 3872060 h 4447230"/>
                <a:gd name="connsiteX20" fmla="*/ 3324398 w 3324398"/>
                <a:gd name="connsiteY20" fmla="*/ 4447230 h 4447230"/>
                <a:gd name="connsiteX0" fmla="*/ 1079451 w 3704563"/>
                <a:gd name="connsiteY0" fmla="*/ 557263 h 4719192"/>
                <a:gd name="connsiteX1" fmla="*/ 0 w 3704563"/>
                <a:gd name="connsiteY1" fmla="*/ 0 h 4719192"/>
                <a:gd name="connsiteX2" fmla="*/ 380165 w 3704563"/>
                <a:gd name="connsiteY2" fmla="*/ 486448 h 4719192"/>
                <a:gd name="connsiteX3" fmla="*/ 629468 w 3704563"/>
                <a:gd name="connsiteY3" fmla="*/ 406641 h 4719192"/>
                <a:gd name="connsiteX4" fmla="*/ 893055 w 3704563"/>
                <a:gd name="connsiteY4" fmla="*/ 271962 h 4719192"/>
                <a:gd name="connsiteX5" fmla="*/ 1357492 w 3704563"/>
                <a:gd name="connsiteY5" fmla="*/ 706664 h 4719192"/>
                <a:gd name="connsiteX6" fmla="*/ 1355601 w 3704563"/>
                <a:gd name="connsiteY6" fmla="*/ 704938 h 4719192"/>
                <a:gd name="connsiteX7" fmla="*/ 1569644 w 3704563"/>
                <a:gd name="connsiteY7" fmla="*/ 903906 h 4719192"/>
                <a:gd name="connsiteX8" fmla="*/ 1723024 w 3704563"/>
                <a:gd name="connsiteY8" fmla="*/ 1122565 h 4719192"/>
                <a:gd name="connsiteX9" fmla="*/ 1846711 w 3704563"/>
                <a:gd name="connsiteY9" fmla="*/ 1471382 h 4719192"/>
                <a:gd name="connsiteX10" fmla="*/ 2102682 w 3704563"/>
                <a:gd name="connsiteY10" fmla="*/ 1607529 h 4719192"/>
                <a:gd name="connsiteX11" fmla="*/ 2363855 w 3704563"/>
                <a:gd name="connsiteY11" fmla="*/ 1730315 h 4719192"/>
                <a:gd name="connsiteX12" fmla="*/ 2670955 w 3704563"/>
                <a:gd name="connsiteY12" fmla="*/ 1817350 h 4719192"/>
                <a:gd name="connsiteX13" fmla="*/ 2800400 w 3704563"/>
                <a:gd name="connsiteY13" fmla="*/ 2102702 h 4719192"/>
                <a:gd name="connsiteX14" fmla="*/ 2923393 w 3704563"/>
                <a:gd name="connsiteY14" fmla="*/ 2431140 h 4719192"/>
                <a:gd name="connsiteX15" fmla="*/ 3116651 w 3704563"/>
                <a:gd name="connsiteY15" fmla="*/ 2637024 h 4719192"/>
                <a:gd name="connsiteX16" fmla="*/ 3234945 w 3704563"/>
                <a:gd name="connsiteY16" fmla="*/ 2945808 h 4719192"/>
                <a:gd name="connsiteX17" fmla="*/ 3441501 w 3704563"/>
                <a:gd name="connsiteY17" fmla="*/ 3122868 h 4719192"/>
                <a:gd name="connsiteX18" fmla="*/ 3625532 w 3704563"/>
                <a:gd name="connsiteY18" fmla="*/ 3319042 h 4719192"/>
                <a:gd name="connsiteX19" fmla="*/ 3631813 w 3704563"/>
                <a:gd name="connsiteY19" fmla="*/ 3808747 h 4719192"/>
                <a:gd name="connsiteX20" fmla="*/ 3701976 w 3704563"/>
                <a:gd name="connsiteY20" fmla="*/ 4144022 h 4719192"/>
                <a:gd name="connsiteX21" fmla="*/ 3704563 w 3704563"/>
                <a:gd name="connsiteY21" fmla="*/ 4719192 h 4719192"/>
                <a:gd name="connsiteX0" fmla="*/ 1079451 w 3704563"/>
                <a:gd name="connsiteY0" fmla="*/ 557263 h 4719192"/>
                <a:gd name="connsiteX1" fmla="*/ 416703 w 3704563"/>
                <a:gd name="connsiteY1" fmla="*/ 723541 h 4719192"/>
                <a:gd name="connsiteX2" fmla="*/ 0 w 3704563"/>
                <a:gd name="connsiteY2" fmla="*/ 0 h 4719192"/>
                <a:gd name="connsiteX3" fmla="*/ 380165 w 3704563"/>
                <a:gd name="connsiteY3" fmla="*/ 486448 h 4719192"/>
                <a:gd name="connsiteX4" fmla="*/ 629468 w 3704563"/>
                <a:gd name="connsiteY4" fmla="*/ 406641 h 4719192"/>
                <a:gd name="connsiteX5" fmla="*/ 893055 w 3704563"/>
                <a:gd name="connsiteY5" fmla="*/ 271962 h 4719192"/>
                <a:gd name="connsiteX6" fmla="*/ 1357492 w 3704563"/>
                <a:gd name="connsiteY6" fmla="*/ 706664 h 4719192"/>
                <a:gd name="connsiteX7" fmla="*/ 1355601 w 3704563"/>
                <a:gd name="connsiteY7" fmla="*/ 704938 h 4719192"/>
                <a:gd name="connsiteX8" fmla="*/ 1569644 w 3704563"/>
                <a:gd name="connsiteY8" fmla="*/ 903906 h 4719192"/>
                <a:gd name="connsiteX9" fmla="*/ 1723024 w 3704563"/>
                <a:gd name="connsiteY9" fmla="*/ 1122565 h 4719192"/>
                <a:gd name="connsiteX10" fmla="*/ 1846711 w 3704563"/>
                <a:gd name="connsiteY10" fmla="*/ 1471382 h 4719192"/>
                <a:gd name="connsiteX11" fmla="*/ 2102682 w 3704563"/>
                <a:gd name="connsiteY11" fmla="*/ 1607529 h 4719192"/>
                <a:gd name="connsiteX12" fmla="*/ 2363855 w 3704563"/>
                <a:gd name="connsiteY12" fmla="*/ 1730315 h 4719192"/>
                <a:gd name="connsiteX13" fmla="*/ 2670955 w 3704563"/>
                <a:gd name="connsiteY13" fmla="*/ 1817350 h 4719192"/>
                <a:gd name="connsiteX14" fmla="*/ 2800400 w 3704563"/>
                <a:gd name="connsiteY14" fmla="*/ 2102702 h 4719192"/>
                <a:gd name="connsiteX15" fmla="*/ 2923393 w 3704563"/>
                <a:gd name="connsiteY15" fmla="*/ 2431140 h 4719192"/>
                <a:gd name="connsiteX16" fmla="*/ 3116651 w 3704563"/>
                <a:gd name="connsiteY16" fmla="*/ 2637024 h 4719192"/>
                <a:gd name="connsiteX17" fmla="*/ 3234945 w 3704563"/>
                <a:gd name="connsiteY17" fmla="*/ 2945808 h 4719192"/>
                <a:gd name="connsiteX18" fmla="*/ 3441501 w 3704563"/>
                <a:gd name="connsiteY18" fmla="*/ 3122868 h 4719192"/>
                <a:gd name="connsiteX19" fmla="*/ 3625532 w 3704563"/>
                <a:gd name="connsiteY19" fmla="*/ 3319042 h 4719192"/>
                <a:gd name="connsiteX20" fmla="*/ 3631813 w 3704563"/>
                <a:gd name="connsiteY20" fmla="*/ 3808747 h 4719192"/>
                <a:gd name="connsiteX21" fmla="*/ 3701976 w 3704563"/>
                <a:gd name="connsiteY21" fmla="*/ 4144022 h 4719192"/>
                <a:gd name="connsiteX22" fmla="*/ 3704563 w 3704563"/>
                <a:gd name="connsiteY22" fmla="*/ 4719192 h 4719192"/>
                <a:gd name="connsiteX0" fmla="*/ 1079451 w 3704563"/>
                <a:gd name="connsiteY0" fmla="*/ 557263 h 4719192"/>
                <a:gd name="connsiteX1" fmla="*/ 880564 w 3704563"/>
                <a:gd name="connsiteY1" fmla="*/ 893215 h 4719192"/>
                <a:gd name="connsiteX2" fmla="*/ 416703 w 3704563"/>
                <a:gd name="connsiteY2" fmla="*/ 723541 h 4719192"/>
                <a:gd name="connsiteX3" fmla="*/ 0 w 3704563"/>
                <a:gd name="connsiteY3" fmla="*/ 0 h 4719192"/>
                <a:gd name="connsiteX4" fmla="*/ 380165 w 3704563"/>
                <a:gd name="connsiteY4" fmla="*/ 486448 h 4719192"/>
                <a:gd name="connsiteX5" fmla="*/ 629468 w 3704563"/>
                <a:gd name="connsiteY5" fmla="*/ 406641 h 4719192"/>
                <a:gd name="connsiteX6" fmla="*/ 893055 w 3704563"/>
                <a:gd name="connsiteY6" fmla="*/ 271962 h 4719192"/>
                <a:gd name="connsiteX7" fmla="*/ 1357492 w 3704563"/>
                <a:gd name="connsiteY7" fmla="*/ 706664 h 4719192"/>
                <a:gd name="connsiteX8" fmla="*/ 1355601 w 3704563"/>
                <a:gd name="connsiteY8" fmla="*/ 704938 h 4719192"/>
                <a:gd name="connsiteX9" fmla="*/ 1569644 w 3704563"/>
                <a:gd name="connsiteY9" fmla="*/ 903906 h 4719192"/>
                <a:gd name="connsiteX10" fmla="*/ 1723024 w 3704563"/>
                <a:gd name="connsiteY10" fmla="*/ 1122565 h 4719192"/>
                <a:gd name="connsiteX11" fmla="*/ 1846711 w 3704563"/>
                <a:gd name="connsiteY11" fmla="*/ 1471382 h 4719192"/>
                <a:gd name="connsiteX12" fmla="*/ 2102682 w 3704563"/>
                <a:gd name="connsiteY12" fmla="*/ 1607529 h 4719192"/>
                <a:gd name="connsiteX13" fmla="*/ 2363855 w 3704563"/>
                <a:gd name="connsiteY13" fmla="*/ 1730315 h 4719192"/>
                <a:gd name="connsiteX14" fmla="*/ 2670955 w 3704563"/>
                <a:gd name="connsiteY14" fmla="*/ 1817350 h 4719192"/>
                <a:gd name="connsiteX15" fmla="*/ 2800400 w 3704563"/>
                <a:gd name="connsiteY15" fmla="*/ 2102702 h 4719192"/>
                <a:gd name="connsiteX16" fmla="*/ 2923393 w 3704563"/>
                <a:gd name="connsiteY16" fmla="*/ 2431140 h 4719192"/>
                <a:gd name="connsiteX17" fmla="*/ 3116651 w 3704563"/>
                <a:gd name="connsiteY17" fmla="*/ 2637024 h 4719192"/>
                <a:gd name="connsiteX18" fmla="*/ 3234945 w 3704563"/>
                <a:gd name="connsiteY18" fmla="*/ 2945808 h 4719192"/>
                <a:gd name="connsiteX19" fmla="*/ 3441501 w 3704563"/>
                <a:gd name="connsiteY19" fmla="*/ 3122868 h 4719192"/>
                <a:gd name="connsiteX20" fmla="*/ 3625532 w 3704563"/>
                <a:gd name="connsiteY20" fmla="*/ 3319042 h 4719192"/>
                <a:gd name="connsiteX21" fmla="*/ 3631813 w 3704563"/>
                <a:gd name="connsiteY21" fmla="*/ 3808747 h 4719192"/>
                <a:gd name="connsiteX22" fmla="*/ 3701976 w 3704563"/>
                <a:gd name="connsiteY22" fmla="*/ 4144022 h 4719192"/>
                <a:gd name="connsiteX23" fmla="*/ 3704563 w 3704563"/>
                <a:gd name="connsiteY23" fmla="*/ 4719192 h 4719192"/>
                <a:gd name="connsiteX0" fmla="*/ 1079451 w 3704563"/>
                <a:gd name="connsiteY0" fmla="*/ 557263 h 4719192"/>
                <a:gd name="connsiteX1" fmla="*/ 1230613 w 3704563"/>
                <a:gd name="connsiteY1" fmla="*/ 894655 h 4719192"/>
                <a:gd name="connsiteX2" fmla="*/ 880564 w 3704563"/>
                <a:gd name="connsiteY2" fmla="*/ 893215 h 4719192"/>
                <a:gd name="connsiteX3" fmla="*/ 416703 w 3704563"/>
                <a:gd name="connsiteY3" fmla="*/ 723541 h 4719192"/>
                <a:gd name="connsiteX4" fmla="*/ 0 w 3704563"/>
                <a:gd name="connsiteY4" fmla="*/ 0 h 4719192"/>
                <a:gd name="connsiteX5" fmla="*/ 380165 w 3704563"/>
                <a:gd name="connsiteY5" fmla="*/ 486448 h 4719192"/>
                <a:gd name="connsiteX6" fmla="*/ 629468 w 3704563"/>
                <a:gd name="connsiteY6" fmla="*/ 406641 h 4719192"/>
                <a:gd name="connsiteX7" fmla="*/ 893055 w 3704563"/>
                <a:gd name="connsiteY7" fmla="*/ 271962 h 4719192"/>
                <a:gd name="connsiteX8" fmla="*/ 1357492 w 3704563"/>
                <a:gd name="connsiteY8" fmla="*/ 706664 h 4719192"/>
                <a:gd name="connsiteX9" fmla="*/ 1355601 w 3704563"/>
                <a:gd name="connsiteY9" fmla="*/ 704938 h 4719192"/>
                <a:gd name="connsiteX10" fmla="*/ 1569644 w 3704563"/>
                <a:gd name="connsiteY10" fmla="*/ 903906 h 4719192"/>
                <a:gd name="connsiteX11" fmla="*/ 1723024 w 3704563"/>
                <a:gd name="connsiteY11" fmla="*/ 1122565 h 4719192"/>
                <a:gd name="connsiteX12" fmla="*/ 1846711 w 3704563"/>
                <a:gd name="connsiteY12" fmla="*/ 1471382 h 4719192"/>
                <a:gd name="connsiteX13" fmla="*/ 2102682 w 3704563"/>
                <a:gd name="connsiteY13" fmla="*/ 1607529 h 4719192"/>
                <a:gd name="connsiteX14" fmla="*/ 2363855 w 3704563"/>
                <a:gd name="connsiteY14" fmla="*/ 1730315 h 4719192"/>
                <a:gd name="connsiteX15" fmla="*/ 2670955 w 3704563"/>
                <a:gd name="connsiteY15" fmla="*/ 1817350 h 4719192"/>
                <a:gd name="connsiteX16" fmla="*/ 2800400 w 3704563"/>
                <a:gd name="connsiteY16" fmla="*/ 2102702 h 4719192"/>
                <a:gd name="connsiteX17" fmla="*/ 2923393 w 3704563"/>
                <a:gd name="connsiteY17" fmla="*/ 2431140 h 4719192"/>
                <a:gd name="connsiteX18" fmla="*/ 3116651 w 3704563"/>
                <a:gd name="connsiteY18" fmla="*/ 2637024 h 4719192"/>
                <a:gd name="connsiteX19" fmla="*/ 3234945 w 3704563"/>
                <a:gd name="connsiteY19" fmla="*/ 2945808 h 4719192"/>
                <a:gd name="connsiteX20" fmla="*/ 3441501 w 3704563"/>
                <a:gd name="connsiteY20" fmla="*/ 3122868 h 4719192"/>
                <a:gd name="connsiteX21" fmla="*/ 3625532 w 3704563"/>
                <a:gd name="connsiteY21" fmla="*/ 3319042 h 4719192"/>
                <a:gd name="connsiteX22" fmla="*/ 3631813 w 3704563"/>
                <a:gd name="connsiteY22" fmla="*/ 3808747 h 4719192"/>
                <a:gd name="connsiteX23" fmla="*/ 3701976 w 3704563"/>
                <a:gd name="connsiteY23" fmla="*/ 4144022 h 4719192"/>
                <a:gd name="connsiteX24" fmla="*/ 3704563 w 3704563"/>
                <a:gd name="connsiteY24" fmla="*/ 4719192 h 4719192"/>
                <a:gd name="connsiteX0" fmla="*/ 1079451 w 3704563"/>
                <a:gd name="connsiteY0" fmla="*/ 557263 h 4719192"/>
                <a:gd name="connsiteX1" fmla="*/ 1357947 w 3704563"/>
                <a:gd name="connsiteY1" fmla="*/ 985875 h 4719192"/>
                <a:gd name="connsiteX2" fmla="*/ 1230613 w 3704563"/>
                <a:gd name="connsiteY2" fmla="*/ 894655 h 4719192"/>
                <a:gd name="connsiteX3" fmla="*/ 880564 w 3704563"/>
                <a:gd name="connsiteY3" fmla="*/ 893215 h 4719192"/>
                <a:gd name="connsiteX4" fmla="*/ 416703 w 3704563"/>
                <a:gd name="connsiteY4" fmla="*/ 723541 h 4719192"/>
                <a:gd name="connsiteX5" fmla="*/ 0 w 3704563"/>
                <a:gd name="connsiteY5" fmla="*/ 0 h 4719192"/>
                <a:gd name="connsiteX6" fmla="*/ 380165 w 3704563"/>
                <a:gd name="connsiteY6" fmla="*/ 486448 h 4719192"/>
                <a:gd name="connsiteX7" fmla="*/ 629468 w 3704563"/>
                <a:gd name="connsiteY7" fmla="*/ 406641 h 4719192"/>
                <a:gd name="connsiteX8" fmla="*/ 893055 w 3704563"/>
                <a:gd name="connsiteY8" fmla="*/ 271962 h 4719192"/>
                <a:gd name="connsiteX9" fmla="*/ 1357492 w 3704563"/>
                <a:gd name="connsiteY9" fmla="*/ 706664 h 4719192"/>
                <a:gd name="connsiteX10" fmla="*/ 1355601 w 3704563"/>
                <a:gd name="connsiteY10" fmla="*/ 704938 h 4719192"/>
                <a:gd name="connsiteX11" fmla="*/ 1569644 w 3704563"/>
                <a:gd name="connsiteY11" fmla="*/ 903906 h 4719192"/>
                <a:gd name="connsiteX12" fmla="*/ 1723024 w 3704563"/>
                <a:gd name="connsiteY12" fmla="*/ 1122565 h 4719192"/>
                <a:gd name="connsiteX13" fmla="*/ 1846711 w 3704563"/>
                <a:gd name="connsiteY13" fmla="*/ 1471382 h 4719192"/>
                <a:gd name="connsiteX14" fmla="*/ 2102682 w 3704563"/>
                <a:gd name="connsiteY14" fmla="*/ 1607529 h 4719192"/>
                <a:gd name="connsiteX15" fmla="*/ 2363855 w 3704563"/>
                <a:gd name="connsiteY15" fmla="*/ 1730315 h 4719192"/>
                <a:gd name="connsiteX16" fmla="*/ 2670955 w 3704563"/>
                <a:gd name="connsiteY16" fmla="*/ 1817350 h 4719192"/>
                <a:gd name="connsiteX17" fmla="*/ 2800400 w 3704563"/>
                <a:gd name="connsiteY17" fmla="*/ 2102702 h 4719192"/>
                <a:gd name="connsiteX18" fmla="*/ 2923393 w 3704563"/>
                <a:gd name="connsiteY18" fmla="*/ 2431140 h 4719192"/>
                <a:gd name="connsiteX19" fmla="*/ 3116651 w 3704563"/>
                <a:gd name="connsiteY19" fmla="*/ 2637024 h 4719192"/>
                <a:gd name="connsiteX20" fmla="*/ 3234945 w 3704563"/>
                <a:gd name="connsiteY20" fmla="*/ 2945808 h 4719192"/>
                <a:gd name="connsiteX21" fmla="*/ 3441501 w 3704563"/>
                <a:gd name="connsiteY21" fmla="*/ 3122868 h 4719192"/>
                <a:gd name="connsiteX22" fmla="*/ 3625532 w 3704563"/>
                <a:gd name="connsiteY22" fmla="*/ 3319042 h 4719192"/>
                <a:gd name="connsiteX23" fmla="*/ 3631813 w 3704563"/>
                <a:gd name="connsiteY23" fmla="*/ 3808747 h 4719192"/>
                <a:gd name="connsiteX24" fmla="*/ 3701976 w 3704563"/>
                <a:gd name="connsiteY24" fmla="*/ 4144022 h 4719192"/>
                <a:gd name="connsiteX25" fmla="*/ 3704563 w 3704563"/>
                <a:gd name="connsiteY25" fmla="*/ 4719192 h 4719192"/>
                <a:gd name="connsiteX0" fmla="*/ 1425745 w 3704563"/>
                <a:gd name="connsiteY0" fmla="*/ 1105721 h 4719192"/>
                <a:gd name="connsiteX1" fmla="*/ 1357947 w 3704563"/>
                <a:gd name="connsiteY1" fmla="*/ 985875 h 4719192"/>
                <a:gd name="connsiteX2" fmla="*/ 1230613 w 3704563"/>
                <a:gd name="connsiteY2" fmla="*/ 894655 h 4719192"/>
                <a:gd name="connsiteX3" fmla="*/ 880564 w 3704563"/>
                <a:gd name="connsiteY3" fmla="*/ 893215 h 4719192"/>
                <a:gd name="connsiteX4" fmla="*/ 416703 w 3704563"/>
                <a:gd name="connsiteY4" fmla="*/ 723541 h 4719192"/>
                <a:gd name="connsiteX5" fmla="*/ 0 w 3704563"/>
                <a:gd name="connsiteY5" fmla="*/ 0 h 4719192"/>
                <a:gd name="connsiteX6" fmla="*/ 380165 w 3704563"/>
                <a:gd name="connsiteY6" fmla="*/ 486448 h 4719192"/>
                <a:gd name="connsiteX7" fmla="*/ 629468 w 3704563"/>
                <a:gd name="connsiteY7" fmla="*/ 406641 h 4719192"/>
                <a:gd name="connsiteX8" fmla="*/ 893055 w 3704563"/>
                <a:gd name="connsiteY8" fmla="*/ 271962 h 4719192"/>
                <a:gd name="connsiteX9" fmla="*/ 1357492 w 3704563"/>
                <a:gd name="connsiteY9" fmla="*/ 706664 h 4719192"/>
                <a:gd name="connsiteX10" fmla="*/ 1355601 w 3704563"/>
                <a:gd name="connsiteY10" fmla="*/ 704938 h 4719192"/>
                <a:gd name="connsiteX11" fmla="*/ 1569644 w 3704563"/>
                <a:gd name="connsiteY11" fmla="*/ 903906 h 4719192"/>
                <a:gd name="connsiteX12" fmla="*/ 1723024 w 3704563"/>
                <a:gd name="connsiteY12" fmla="*/ 1122565 h 4719192"/>
                <a:gd name="connsiteX13" fmla="*/ 1846711 w 3704563"/>
                <a:gd name="connsiteY13" fmla="*/ 1471382 h 4719192"/>
                <a:gd name="connsiteX14" fmla="*/ 2102682 w 3704563"/>
                <a:gd name="connsiteY14" fmla="*/ 1607529 h 4719192"/>
                <a:gd name="connsiteX15" fmla="*/ 2363855 w 3704563"/>
                <a:gd name="connsiteY15" fmla="*/ 1730315 h 4719192"/>
                <a:gd name="connsiteX16" fmla="*/ 2670955 w 3704563"/>
                <a:gd name="connsiteY16" fmla="*/ 1817350 h 4719192"/>
                <a:gd name="connsiteX17" fmla="*/ 2800400 w 3704563"/>
                <a:gd name="connsiteY17" fmla="*/ 2102702 h 4719192"/>
                <a:gd name="connsiteX18" fmla="*/ 2923393 w 3704563"/>
                <a:gd name="connsiteY18" fmla="*/ 2431140 h 4719192"/>
                <a:gd name="connsiteX19" fmla="*/ 3116651 w 3704563"/>
                <a:gd name="connsiteY19" fmla="*/ 2637024 h 4719192"/>
                <a:gd name="connsiteX20" fmla="*/ 3234945 w 3704563"/>
                <a:gd name="connsiteY20" fmla="*/ 2945808 h 4719192"/>
                <a:gd name="connsiteX21" fmla="*/ 3441501 w 3704563"/>
                <a:gd name="connsiteY21" fmla="*/ 3122868 h 4719192"/>
                <a:gd name="connsiteX22" fmla="*/ 3625532 w 3704563"/>
                <a:gd name="connsiteY22" fmla="*/ 3319042 h 4719192"/>
                <a:gd name="connsiteX23" fmla="*/ 3631813 w 3704563"/>
                <a:gd name="connsiteY23" fmla="*/ 3808747 h 4719192"/>
                <a:gd name="connsiteX24" fmla="*/ 3701976 w 3704563"/>
                <a:gd name="connsiteY24" fmla="*/ 4144022 h 4719192"/>
                <a:gd name="connsiteX25" fmla="*/ 3704563 w 3704563"/>
                <a:gd name="connsiteY25" fmla="*/ 4719192 h 4719192"/>
                <a:gd name="connsiteX0" fmla="*/ 1425745 w 3704563"/>
                <a:gd name="connsiteY0" fmla="*/ 1105721 h 4719192"/>
                <a:gd name="connsiteX1" fmla="*/ 1357947 w 3704563"/>
                <a:gd name="connsiteY1" fmla="*/ 985875 h 4719192"/>
                <a:gd name="connsiteX2" fmla="*/ 1230613 w 3704563"/>
                <a:gd name="connsiteY2" fmla="*/ 894655 h 4719192"/>
                <a:gd name="connsiteX3" fmla="*/ 880564 w 3704563"/>
                <a:gd name="connsiteY3" fmla="*/ 893215 h 4719192"/>
                <a:gd name="connsiteX4" fmla="*/ 416703 w 3704563"/>
                <a:gd name="connsiteY4" fmla="*/ 723541 h 4719192"/>
                <a:gd name="connsiteX5" fmla="*/ 0 w 3704563"/>
                <a:gd name="connsiteY5" fmla="*/ 0 h 4719192"/>
                <a:gd name="connsiteX6" fmla="*/ 380165 w 3704563"/>
                <a:gd name="connsiteY6" fmla="*/ 486448 h 4719192"/>
                <a:gd name="connsiteX7" fmla="*/ 669029 w 3704563"/>
                <a:gd name="connsiteY7" fmla="*/ 181828 h 4719192"/>
                <a:gd name="connsiteX8" fmla="*/ 893055 w 3704563"/>
                <a:gd name="connsiteY8" fmla="*/ 271962 h 4719192"/>
                <a:gd name="connsiteX9" fmla="*/ 1357492 w 3704563"/>
                <a:gd name="connsiteY9" fmla="*/ 706664 h 4719192"/>
                <a:gd name="connsiteX10" fmla="*/ 1355601 w 3704563"/>
                <a:gd name="connsiteY10" fmla="*/ 704938 h 4719192"/>
                <a:gd name="connsiteX11" fmla="*/ 1569644 w 3704563"/>
                <a:gd name="connsiteY11" fmla="*/ 903906 h 4719192"/>
                <a:gd name="connsiteX12" fmla="*/ 1723024 w 3704563"/>
                <a:gd name="connsiteY12" fmla="*/ 1122565 h 4719192"/>
                <a:gd name="connsiteX13" fmla="*/ 1846711 w 3704563"/>
                <a:gd name="connsiteY13" fmla="*/ 1471382 h 4719192"/>
                <a:gd name="connsiteX14" fmla="*/ 2102682 w 3704563"/>
                <a:gd name="connsiteY14" fmla="*/ 1607529 h 4719192"/>
                <a:gd name="connsiteX15" fmla="*/ 2363855 w 3704563"/>
                <a:gd name="connsiteY15" fmla="*/ 1730315 h 4719192"/>
                <a:gd name="connsiteX16" fmla="*/ 2670955 w 3704563"/>
                <a:gd name="connsiteY16" fmla="*/ 1817350 h 4719192"/>
                <a:gd name="connsiteX17" fmla="*/ 2800400 w 3704563"/>
                <a:gd name="connsiteY17" fmla="*/ 2102702 h 4719192"/>
                <a:gd name="connsiteX18" fmla="*/ 2923393 w 3704563"/>
                <a:gd name="connsiteY18" fmla="*/ 2431140 h 4719192"/>
                <a:gd name="connsiteX19" fmla="*/ 3116651 w 3704563"/>
                <a:gd name="connsiteY19" fmla="*/ 2637024 h 4719192"/>
                <a:gd name="connsiteX20" fmla="*/ 3234945 w 3704563"/>
                <a:gd name="connsiteY20" fmla="*/ 2945808 h 4719192"/>
                <a:gd name="connsiteX21" fmla="*/ 3441501 w 3704563"/>
                <a:gd name="connsiteY21" fmla="*/ 3122868 h 4719192"/>
                <a:gd name="connsiteX22" fmla="*/ 3625532 w 3704563"/>
                <a:gd name="connsiteY22" fmla="*/ 3319042 h 4719192"/>
                <a:gd name="connsiteX23" fmla="*/ 3631813 w 3704563"/>
                <a:gd name="connsiteY23" fmla="*/ 3808747 h 4719192"/>
                <a:gd name="connsiteX24" fmla="*/ 3701976 w 3704563"/>
                <a:gd name="connsiteY24" fmla="*/ 4144022 h 4719192"/>
                <a:gd name="connsiteX25" fmla="*/ 3704563 w 3704563"/>
                <a:gd name="connsiteY25" fmla="*/ 4719192 h 4719192"/>
                <a:gd name="connsiteX0" fmla="*/ 1425745 w 3704563"/>
                <a:gd name="connsiteY0" fmla="*/ 1105721 h 4719192"/>
                <a:gd name="connsiteX1" fmla="*/ 1357947 w 3704563"/>
                <a:gd name="connsiteY1" fmla="*/ 985875 h 4719192"/>
                <a:gd name="connsiteX2" fmla="*/ 1230613 w 3704563"/>
                <a:gd name="connsiteY2" fmla="*/ 894655 h 4719192"/>
                <a:gd name="connsiteX3" fmla="*/ 880564 w 3704563"/>
                <a:gd name="connsiteY3" fmla="*/ 893215 h 4719192"/>
                <a:gd name="connsiteX4" fmla="*/ 416703 w 3704563"/>
                <a:gd name="connsiteY4" fmla="*/ 723541 h 4719192"/>
                <a:gd name="connsiteX5" fmla="*/ 0 w 3704563"/>
                <a:gd name="connsiteY5" fmla="*/ 0 h 4719192"/>
                <a:gd name="connsiteX6" fmla="*/ 380165 w 3704563"/>
                <a:gd name="connsiteY6" fmla="*/ 486448 h 4719192"/>
                <a:gd name="connsiteX7" fmla="*/ 669029 w 3704563"/>
                <a:gd name="connsiteY7" fmla="*/ 181828 h 4719192"/>
                <a:gd name="connsiteX8" fmla="*/ 891119 w 3704563"/>
                <a:gd name="connsiteY8" fmla="*/ 330959 h 4719192"/>
                <a:gd name="connsiteX9" fmla="*/ 1357492 w 3704563"/>
                <a:gd name="connsiteY9" fmla="*/ 706664 h 4719192"/>
                <a:gd name="connsiteX10" fmla="*/ 1355601 w 3704563"/>
                <a:gd name="connsiteY10" fmla="*/ 704938 h 4719192"/>
                <a:gd name="connsiteX11" fmla="*/ 1569644 w 3704563"/>
                <a:gd name="connsiteY11" fmla="*/ 903906 h 4719192"/>
                <a:gd name="connsiteX12" fmla="*/ 1723024 w 3704563"/>
                <a:gd name="connsiteY12" fmla="*/ 1122565 h 4719192"/>
                <a:gd name="connsiteX13" fmla="*/ 1846711 w 3704563"/>
                <a:gd name="connsiteY13" fmla="*/ 1471382 h 4719192"/>
                <a:gd name="connsiteX14" fmla="*/ 2102682 w 3704563"/>
                <a:gd name="connsiteY14" fmla="*/ 1607529 h 4719192"/>
                <a:gd name="connsiteX15" fmla="*/ 2363855 w 3704563"/>
                <a:gd name="connsiteY15" fmla="*/ 1730315 h 4719192"/>
                <a:gd name="connsiteX16" fmla="*/ 2670955 w 3704563"/>
                <a:gd name="connsiteY16" fmla="*/ 1817350 h 4719192"/>
                <a:gd name="connsiteX17" fmla="*/ 2800400 w 3704563"/>
                <a:gd name="connsiteY17" fmla="*/ 2102702 h 4719192"/>
                <a:gd name="connsiteX18" fmla="*/ 2923393 w 3704563"/>
                <a:gd name="connsiteY18" fmla="*/ 2431140 h 4719192"/>
                <a:gd name="connsiteX19" fmla="*/ 3116651 w 3704563"/>
                <a:gd name="connsiteY19" fmla="*/ 2637024 h 4719192"/>
                <a:gd name="connsiteX20" fmla="*/ 3234945 w 3704563"/>
                <a:gd name="connsiteY20" fmla="*/ 2945808 h 4719192"/>
                <a:gd name="connsiteX21" fmla="*/ 3441501 w 3704563"/>
                <a:gd name="connsiteY21" fmla="*/ 3122868 h 4719192"/>
                <a:gd name="connsiteX22" fmla="*/ 3625532 w 3704563"/>
                <a:gd name="connsiteY22" fmla="*/ 3319042 h 4719192"/>
                <a:gd name="connsiteX23" fmla="*/ 3631813 w 3704563"/>
                <a:gd name="connsiteY23" fmla="*/ 3808747 h 4719192"/>
                <a:gd name="connsiteX24" fmla="*/ 3701976 w 3704563"/>
                <a:gd name="connsiteY24" fmla="*/ 4144022 h 4719192"/>
                <a:gd name="connsiteX25" fmla="*/ 3704563 w 3704563"/>
                <a:gd name="connsiteY25" fmla="*/ 4719192 h 4719192"/>
                <a:gd name="connsiteX0" fmla="*/ 1425745 w 3704563"/>
                <a:gd name="connsiteY0" fmla="*/ 1105721 h 4719192"/>
                <a:gd name="connsiteX1" fmla="*/ 1357947 w 3704563"/>
                <a:gd name="connsiteY1" fmla="*/ 985875 h 4719192"/>
                <a:gd name="connsiteX2" fmla="*/ 1230613 w 3704563"/>
                <a:gd name="connsiteY2" fmla="*/ 894655 h 4719192"/>
                <a:gd name="connsiteX3" fmla="*/ 880564 w 3704563"/>
                <a:gd name="connsiteY3" fmla="*/ 893215 h 4719192"/>
                <a:gd name="connsiteX4" fmla="*/ 416703 w 3704563"/>
                <a:gd name="connsiteY4" fmla="*/ 723541 h 4719192"/>
                <a:gd name="connsiteX5" fmla="*/ 0 w 3704563"/>
                <a:gd name="connsiteY5" fmla="*/ 0 h 4719192"/>
                <a:gd name="connsiteX6" fmla="*/ 380165 w 3704563"/>
                <a:gd name="connsiteY6" fmla="*/ 486448 h 4719192"/>
                <a:gd name="connsiteX7" fmla="*/ 669029 w 3704563"/>
                <a:gd name="connsiteY7" fmla="*/ 181828 h 4719192"/>
                <a:gd name="connsiteX8" fmla="*/ 1093572 w 3704563"/>
                <a:gd name="connsiteY8" fmla="*/ 547945 h 4719192"/>
                <a:gd name="connsiteX9" fmla="*/ 1357492 w 3704563"/>
                <a:gd name="connsiteY9" fmla="*/ 706664 h 4719192"/>
                <a:gd name="connsiteX10" fmla="*/ 1355601 w 3704563"/>
                <a:gd name="connsiteY10" fmla="*/ 704938 h 4719192"/>
                <a:gd name="connsiteX11" fmla="*/ 1569644 w 3704563"/>
                <a:gd name="connsiteY11" fmla="*/ 903906 h 4719192"/>
                <a:gd name="connsiteX12" fmla="*/ 1723024 w 3704563"/>
                <a:gd name="connsiteY12" fmla="*/ 1122565 h 4719192"/>
                <a:gd name="connsiteX13" fmla="*/ 1846711 w 3704563"/>
                <a:gd name="connsiteY13" fmla="*/ 1471382 h 4719192"/>
                <a:gd name="connsiteX14" fmla="*/ 2102682 w 3704563"/>
                <a:gd name="connsiteY14" fmla="*/ 1607529 h 4719192"/>
                <a:gd name="connsiteX15" fmla="*/ 2363855 w 3704563"/>
                <a:gd name="connsiteY15" fmla="*/ 1730315 h 4719192"/>
                <a:gd name="connsiteX16" fmla="*/ 2670955 w 3704563"/>
                <a:gd name="connsiteY16" fmla="*/ 1817350 h 4719192"/>
                <a:gd name="connsiteX17" fmla="*/ 2800400 w 3704563"/>
                <a:gd name="connsiteY17" fmla="*/ 2102702 h 4719192"/>
                <a:gd name="connsiteX18" fmla="*/ 2923393 w 3704563"/>
                <a:gd name="connsiteY18" fmla="*/ 2431140 h 4719192"/>
                <a:gd name="connsiteX19" fmla="*/ 3116651 w 3704563"/>
                <a:gd name="connsiteY19" fmla="*/ 2637024 h 4719192"/>
                <a:gd name="connsiteX20" fmla="*/ 3234945 w 3704563"/>
                <a:gd name="connsiteY20" fmla="*/ 2945808 h 4719192"/>
                <a:gd name="connsiteX21" fmla="*/ 3441501 w 3704563"/>
                <a:gd name="connsiteY21" fmla="*/ 3122868 h 4719192"/>
                <a:gd name="connsiteX22" fmla="*/ 3625532 w 3704563"/>
                <a:gd name="connsiteY22" fmla="*/ 3319042 h 4719192"/>
                <a:gd name="connsiteX23" fmla="*/ 3631813 w 3704563"/>
                <a:gd name="connsiteY23" fmla="*/ 3808747 h 4719192"/>
                <a:gd name="connsiteX24" fmla="*/ 3701976 w 3704563"/>
                <a:gd name="connsiteY24" fmla="*/ 4144022 h 4719192"/>
                <a:gd name="connsiteX25" fmla="*/ 3704563 w 3704563"/>
                <a:gd name="connsiteY25" fmla="*/ 4719192 h 4719192"/>
                <a:gd name="connsiteX0" fmla="*/ 1425745 w 3704563"/>
                <a:gd name="connsiteY0" fmla="*/ 1105721 h 4719192"/>
                <a:gd name="connsiteX1" fmla="*/ 1357947 w 3704563"/>
                <a:gd name="connsiteY1" fmla="*/ 985875 h 4719192"/>
                <a:gd name="connsiteX2" fmla="*/ 1230613 w 3704563"/>
                <a:gd name="connsiteY2" fmla="*/ 894655 h 4719192"/>
                <a:gd name="connsiteX3" fmla="*/ 880564 w 3704563"/>
                <a:gd name="connsiteY3" fmla="*/ 893215 h 4719192"/>
                <a:gd name="connsiteX4" fmla="*/ 416703 w 3704563"/>
                <a:gd name="connsiteY4" fmla="*/ 723541 h 4719192"/>
                <a:gd name="connsiteX5" fmla="*/ 0 w 3704563"/>
                <a:gd name="connsiteY5" fmla="*/ 0 h 4719192"/>
                <a:gd name="connsiteX6" fmla="*/ 380165 w 3704563"/>
                <a:gd name="connsiteY6" fmla="*/ 486448 h 4719192"/>
                <a:gd name="connsiteX7" fmla="*/ 892003 w 3704563"/>
                <a:gd name="connsiteY7" fmla="*/ 338912 h 4719192"/>
                <a:gd name="connsiteX8" fmla="*/ 1093572 w 3704563"/>
                <a:gd name="connsiteY8" fmla="*/ 547945 h 4719192"/>
                <a:gd name="connsiteX9" fmla="*/ 1357492 w 3704563"/>
                <a:gd name="connsiteY9" fmla="*/ 706664 h 4719192"/>
                <a:gd name="connsiteX10" fmla="*/ 1355601 w 3704563"/>
                <a:gd name="connsiteY10" fmla="*/ 704938 h 4719192"/>
                <a:gd name="connsiteX11" fmla="*/ 1569644 w 3704563"/>
                <a:gd name="connsiteY11" fmla="*/ 903906 h 4719192"/>
                <a:gd name="connsiteX12" fmla="*/ 1723024 w 3704563"/>
                <a:gd name="connsiteY12" fmla="*/ 1122565 h 4719192"/>
                <a:gd name="connsiteX13" fmla="*/ 1846711 w 3704563"/>
                <a:gd name="connsiteY13" fmla="*/ 1471382 h 4719192"/>
                <a:gd name="connsiteX14" fmla="*/ 2102682 w 3704563"/>
                <a:gd name="connsiteY14" fmla="*/ 1607529 h 4719192"/>
                <a:gd name="connsiteX15" fmla="*/ 2363855 w 3704563"/>
                <a:gd name="connsiteY15" fmla="*/ 1730315 h 4719192"/>
                <a:gd name="connsiteX16" fmla="*/ 2670955 w 3704563"/>
                <a:gd name="connsiteY16" fmla="*/ 1817350 h 4719192"/>
                <a:gd name="connsiteX17" fmla="*/ 2800400 w 3704563"/>
                <a:gd name="connsiteY17" fmla="*/ 2102702 h 4719192"/>
                <a:gd name="connsiteX18" fmla="*/ 2923393 w 3704563"/>
                <a:gd name="connsiteY18" fmla="*/ 2431140 h 4719192"/>
                <a:gd name="connsiteX19" fmla="*/ 3116651 w 3704563"/>
                <a:gd name="connsiteY19" fmla="*/ 2637024 h 4719192"/>
                <a:gd name="connsiteX20" fmla="*/ 3234945 w 3704563"/>
                <a:gd name="connsiteY20" fmla="*/ 2945808 h 4719192"/>
                <a:gd name="connsiteX21" fmla="*/ 3441501 w 3704563"/>
                <a:gd name="connsiteY21" fmla="*/ 3122868 h 4719192"/>
                <a:gd name="connsiteX22" fmla="*/ 3625532 w 3704563"/>
                <a:gd name="connsiteY22" fmla="*/ 3319042 h 4719192"/>
                <a:gd name="connsiteX23" fmla="*/ 3631813 w 3704563"/>
                <a:gd name="connsiteY23" fmla="*/ 3808747 h 4719192"/>
                <a:gd name="connsiteX24" fmla="*/ 3701976 w 3704563"/>
                <a:gd name="connsiteY24" fmla="*/ 4144022 h 4719192"/>
                <a:gd name="connsiteX25" fmla="*/ 3704563 w 3704563"/>
                <a:gd name="connsiteY25" fmla="*/ 4719192 h 4719192"/>
                <a:gd name="connsiteX0" fmla="*/ 1425745 w 3704563"/>
                <a:gd name="connsiteY0" fmla="*/ 1105721 h 4719192"/>
                <a:gd name="connsiteX1" fmla="*/ 1357947 w 3704563"/>
                <a:gd name="connsiteY1" fmla="*/ 985875 h 4719192"/>
                <a:gd name="connsiteX2" fmla="*/ 1230613 w 3704563"/>
                <a:gd name="connsiteY2" fmla="*/ 894655 h 4719192"/>
                <a:gd name="connsiteX3" fmla="*/ 880564 w 3704563"/>
                <a:gd name="connsiteY3" fmla="*/ 893215 h 4719192"/>
                <a:gd name="connsiteX4" fmla="*/ 416703 w 3704563"/>
                <a:gd name="connsiteY4" fmla="*/ 723541 h 4719192"/>
                <a:gd name="connsiteX5" fmla="*/ 0 w 3704563"/>
                <a:gd name="connsiteY5" fmla="*/ 0 h 4719192"/>
                <a:gd name="connsiteX6" fmla="*/ 659013 w 3704563"/>
                <a:gd name="connsiteY6" fmla="*/ 183408 h 4719192"/>
                <a:gd name="connsiteX7" fmla="*/ 892003 w 3704563"/>
                <a:gd name="connsiteY7" fmla="*/ 338912 h 4719192"/>
                <a:gd name="connsiteX8" fmla="*/ 1093572 w 3704563"/>
                <a:gd name="connsiteY8" fmla="*/ 547945 h 4719192"/>
                <a:gd name="connsiteX9" fmla="*/ 1357492 w 3704563"/>
                <a:gd name="connsiteY9" fmla="*/ 706664 h 4719192"/>
                <a:gd name="connsiteX10" fmla="*/ 1355601 w 3704563"/>
                <a:gd name="connsiteY10" fmla="*/ 704938 h 4719192"/>
                <a:gd name="connsiteX11" fmla="*/ 1569644 w 3704563"/>
                <a:gd name="connsiteY11" fmla="*/ 903906 h 4719192"/>
                <a:gd name="connsiteX12" fmla="*/ 1723024 w 3704563"/>
                <a:gd name="connsiteY12" fmla="*/ 1122565 h 4719192"/>
                <a:gd name="connsiteX13" fmla="*/ 1846711 w 3704563"/>
                <a:gd name="connsiteY13" fmla="*/ 1471382 h 4719192"/>
                <a:gd name="connsiteX14" fmla="*/ 2102682 w 3704563"/>
                <a:gd name="connsiteY14" fmla="*/ 1607529 h 4719192"/>
                <a:gd name="connsiteX15" fmla="*/ 2363855 w 3704563"/>
                <a:gd name="connsiteY15" fmla="*/ 1730315 h 4719192"/>
                <a:gd name="connsiteX16" fmla="*/ 2670955 w 3704563"/>
                <a:gd name="connsiteY16" fmla="*/ 1817350 h 4719192"/>
                <a:gd name="connsiteX17" fmla="*/ 2800400 w 3704563"/>
                <a:gd name="connsiteY17" fmla="*/ 2102702 h 4719192"/>
                <a:gd name="connsiteX18" fmla="*/ 2923393 w 3704563"/>
                <a:gd name="connsiteY18" fmla="*/ 2431140 h 4719192"/>
                <a:gd name="connsiteX19" fmla="*/ 3116651 w 3704563"/>
                <a:gd name="connsiteY19" fmla="*/ 2637024 h 4719192"/>
                <a:gd name="connsiteX20" fmla="*/ 3234945 w 3704563"/>
                <a:gd name="connsiteY20" fmla="*/ 2945808 h 4719192"/>
                <a:gd name="connsiteX21" fmla="*/ 3441501 w 3704563"/>
                <a:gd name="connsiteY21" fmla="*/ 3122868 h 4719192"/>
                <a:gd name="connsiteX22" fmla="*/ 3625532 w 3704563"/>
                <a:gd name="connsiteY22" fmla="*/ 3319042 h 4719192"/>
                <a:gd name="connsiteX23" fmla="*/ 3631813 w 3704563"/>
                <a:gd name="connsiteY23" fmla="*/ 3808747 h 4719192"/>
                <a:gd name="connsiteX24" fmla="*/ 3701976 w 3704563"/>
                <a:gd name="connsiteY24" fmla="*/ 4144022 h 4719192"/>
                <a:gd name="connsiteX25" fmla="*/ 3704563 w 3704563"/>
                <a:gd name="connsiteY25" fmla="*/ 4719192 h 4719192"/>
                <a:gd name="connsiteX0" fmla="*/ 1009042 w 3287860"/>
                <a:gd name="connsiteY0" fmla="*/ 1264664 h 4878135"/>
                <a:gd name="connsiteX1" fmla="*/ 941244 w 3287860"/>
                <a:gd name="connsiteY1" fmla="*/ 1144818 h 4878135"/>
                <a:gd name="connsiteX2" fmla="*/ 813910 w 3287860"/>
                <a:gd name="connsiteY2" fmla="*/ 1053598 h 4878135"/>
                <a:gd name="connsiteX3" fmla="*/ 463861 w 3287860"/>
                <a:gd name="connsiteY3" fmla="*/ 1052158 h 4878135"/>
                <a:gd name="connsiteX4" fmla="*/ 0 w 3287860"/>
                <a:gd name="connsiteY4" fmla="*/ 882484 h 4878135"/>
                <a:gd name="connsiteX5" fmla="*/ 90468 w 3287860"/>
                <a:gd name="connsiteY5" fmla="*/ 0 h 4878135"/>
                <a:gd name="connsiteX6" fmla="*/ 242310 w 3287860"/>
                <a:gd name="connsiteY6" fmla="*/ 342351 h 4878135"/>
                <a:gd name="connsiteX7" fmla="*/ 475300 w 3287860"/>
                <a:gd name="connsiteY7" fmla="*/ 497855 h 4878135"/>
                <a:gd name="connsiteX8" fmla="*/ 676869 w 3287860"/>
                <a:gd name="connsiteY8" fmla="*/ 706888 h 4878135"/>
                <a:gd name="connsiteX9" fmla="*/ 940789 w 3287860"/>
                <a:gd name="connsiteY9" fmla="*/ 865607 h 4878135"/>
                <a:gd name="connsiteX10" fmla="*/ 938898 w 3287860"/>
                <a:gd name="connsiteY10" fmla="*/ 863881 h 4878135"/>
                <a:gd name="connsiteX11" fmla="*/ 1152941 w 3287860"/>
                <a:gd name="connsiteY11" fmla="*/ 1062849 h 4878135"/>
                <a:gd name="connsiteX12" fmla="*/ 1306321 w 3287860"/>
                <a:gd name="connsiteY12" fmla="*/ 1281508 h 4878135"/>
                <a:gd name="connsiteX13" fmla="*/ 1430008 w 3287860"/>
                <a:gd name="connsiteY13" fmla="*/ 1630325 h 4878135"/>
                <a:gd name="connsiteX14" fmla="*/ 1685979 w 3287860"/>
                <a:gd name="connsiteY14" fmla="*/ 1766472 h 4878135"/>
                <a:gd name="connsiteX15" fmla="*/ 1947152 w 3287860"/>
                <a:gd name="connsiteY15" fmla="*/ 1889258 h 4878135"/>
                <a:gd name="connsiteX16" fmla="*/ 2254252 w 3287860"/>
                <a:gd name="connsiteY16" fmla="*/ 1976293 h 4878135"/>
                <a:gd name="connsiteX17" fmla="*/ 2383697 w 3287860"/>
                <a:gd name="connsiteY17" fmla="*/ 2261645 h 4878135"/>
                <a:gd name="connsiteX18" fmla="*/ 2506690 w 3287860"/>
                <a:gd name="connsiteY18" fmla="*/ 2590083 h 4878135"/>
                <a:gd name="connsiteX19" fmla="*/ 2699948 w 3287860"/>
                <a:gd name="connsiteY19" fmla="*/ 2795967 h 4878135"/>
                <a:gd name="connsiteX20" fmla="*/ 2818242 w 3287860"/>
                <a:gd name="connsiteY20" fmla="*/ 3104751 h 4878135"/>
                <a:gd name="connsiteX21" fmla="*/ 3024798 w 3287860"/>
                <a:gd name="connsiteY21" fmla="*/ 3281811 h 4878135"/>
                <a:gd name="connsiteX22" fmla="*/ 3208829 w 3287860"/>
                <a:gd name="connsiteY22" fmla="*/ 3477985 h 4878135"/>
                <a:gd name="connsiteX23" fmla="*/ 3215110 w 3287860"/>
                <a:gd name="connsiteY23" fmla="*/ 3967690 h 4878135"/>
                <a:gd name="connsiteX24" fmla="*/ 3285273 w 3287860"/>
                <a:gd name="connsiteY24" fmla="*/ 4302965 h 4878135"/>
                <a:gd name="connsiteX25" fmla="*/ 3287860 w 3287860"/>
                <a:gd name="connsiteY25" fmla="*/ 4878135 h 4878135"/>
                <a:gd name="connsiteX0" fmla="*/ 1136074 w 3414892"/>
                <a:gd name="connsiteY0" fmla="*/ 1448919 h 5062390"/>
                <a:gd name="connsiteX1" fmla="*/ 1068276 w 3414892"/>
                <a:gd name="connsiteY1" fmla="*/ 1329073 h 5062390"/>
                <a:gd name="connsiteX2" fmla="*/ 940942 w 3414892"/>
                <a:gd name="connsiteY2" fmla="*/ 1237853 h 5062390"/>
                <a:gd name="connsiteX3" fmla="*/ 590893 w 3414892"/>
                <a:gd name="connsiteY3" fmla="*/ 1236413 h 5062390"/>
                <a:gd name="connsiteX4" fmla="*/ 0 w 3414892"/>
                <a:gd name="connsiteY4" fmla="*/ 0 h 5062390"/>
                <a:gd name="connsiteX5" fmla="*/ 217500 w 3414892"/>
                <a:gd name="connsiteY5" fmla="*/ 184255 h 5062390"/>
                <a:gd name="connsiteX6" fmla="*/ 369342 w 3414892"/>
                <a:gd name="connsiteY6" fmla="*/ 526606 h 5062390"/>
                <a:gd name="connsiteX7" fmla="*/ 602332 w 3414892"/>
                <a:gd name="connsiteY7" fmla="*/ 682110 h 5062390"/>
                <a:gd name="connsiteX8" fmla="*/ 803901 w 3414892"/>
                <a:gd name="connsiteY8" fmla="*/ 891143 h 5062390"/>
                <a:gd name="connsiteX9" fmla="*/ 1067821 w 3414892"/>
                <a:gd name="connsiteY9" fmla="*/ 1049862 h 5062390"/>
                <a:gd name="connsiteX10" fmla="*/ 1065930 w 3414892"/>
                <a:gd name="connsiteY10" fmla="*/ 1048136 h 5062390"/>
                <a:gd name="connsiteX11" fmla="*/ 1279973 w 3414892"/>
                <a:gd name="connsiteY11" fmla="*/ 1247104 h 5062390"/>
                <a:gd name="connsiteX12" fmla="*/ 1433353 w 3414892"/>
                <a:gd name="connsiteY12" fmla="*/ 1465763 h 5062390"/>
                <a:gd name="connsiteX13" fmla="*/ 1557040 w 3414892"/>
                <a:gd name="connsiteY13" fmla="*/ 1814580 h 5062390"/>
                <a:gd name="connsiteX14" fmla="*/ 1813011 w 3414892"/>
                <a:gd name="connsiteY14" fmla="*/ 1950727 h 5062390"/>
                <a:gd name="connsiteX15" fmla="*/ 2074184 w 3414892"/>
                <a:gd name="connsiteY15" fmla="*/ 2073513 h 5062390"/>
                <a:gd name="connsiteX16" fmla="*/ 2381284 w 3414892"/>
                <a:gd name="connsiteY16" fmla="*/ 2160548 h 5062390"/>
                <a:gd name="connsiteX17" fmla="*/ 2510729 w 3414892"/>
                <a:gd name="connsiteY17" fmla="*/ 2445900 h 5062390"/>
                <a:gd name="connsiteX18" fmla="*/ 2633722 w 3414892"/>
                <a:gd name="connsiteY18" fmla="*/ 2774338 h 5062390"/>
                <a:gd name="connsiteX19" fmla="*/ 2826980 w 3414892"/>
                <a:gd name="connsiteY19" fmla="*/ 2980222 h 5062390"/>
                <a:gd name="connsiteX20" fmla="*/ 2945274 w 3414892"/>
                <a:gd name="connsiteY20" fmla="*/ 3289006 h 5062390"/>
                <a:gd name="connsiteX21" fmla="*/ 3151830 w 3414892"/>
                <a:gd name="connsiteY21" fmla="*/ 3466066 h 5062390"/>
                <a:gd name="connsiteX22" fmla="*/ 3335861 w 3414892"/>
                <a:gd name="connsiteY22" fmla="*/ 3662240 h 5062390"/>
                <a:gd name="connsiteX23" fmla="*/ 3342142 w 3414892"/>
                <a:gd name="connsiteY23" fmla="*/ 4151945 h 5062390"/>
                <a:gd name="connsiteX24" fmla="*/ 3412305 w 3414892"/>
                <a:gd name="connsiteY24" fmla="*/ 4487220 h 5062390"/>
                <a:gd name="connsiteX25" fmla="*/ 3414892 w 3414892"/>
                <a:gd name="connsiteY25" fmla="*/ 5062390 h 5062390"/>
                <a:gd name="connsiteX0" fmla="*/ 1337006 w 3615824"/>
                <a:gd name="connsiteY0" fmla="*/ 1621625 h 5235096"/>
                <a:gd name="connsiteX1" fmla="*/ 1269208 w 3615824"/>
                <a:gd name="connsiteY1" fmla="*/ 1501779 h 5235096"/>
                <a:gd name="connsiteX2" fmla="*/ 1141874 w 3615824"/>
                <a:gd name="connsiteY2" fmla="*/ 1410559 h 5235096"/>
                <a:gd name="connsiteX3" fmla="*/ 0 w 3615824"/>
                <a:gd name="connsiteY3" fmla="*/ 0 h 5235096"/>
                <a:gd name="connsiteX4" fmla="*/ 200932 w 3615824"/>
                <a:gd name="connsiteY4" fmla="*/ 172706 h 5235096"/>
                <a:gd name="connsiteX5" fmla="*/ 418432 w 3615824"/>
                <a:gd name="connsiteY5" fmla="*/ 356961 h 5235096"/>
                <a:gd name="connsiteX6" fmla="*/ 570274 w 3615824"/>
                <a:gd name="connsiteY6" fmla="*/ 699312 h 5235096"/>
                <a:gd name="connsiteX7" fmla="*/ 803264 w 3615824"/>
                <a:gd name="connsiteY7" fmla="*/ 854816 h 5235096"/>
                <a:gd name="connsiteX8" fmla="*/ 1004833 w 3615824"/>
                <a:gd name="connsiteY8" fmla="*/ 1063849 h 5235096"/>
                <a:gd name="connsiteX9" fmla="*/ 1268753 w 3615824"/>
                <a:gd name="connsiteY9" fmla="*/ 1222568 h 5235096"/>
                <a:gd name="connsiteX10" fmla="*/ 1266862 w 3615824"/>
                <a:gd name="connsiteY10" fmla="*/ 1220842 h 5235096"/>
                <a:gd name="connsiteX11" fmla="*/ 1480905 w 3615824"/>
                <a:gd name="connsiteY11" fmla="*/ 1419810 h 5235096"/>
                <a:gd name="connsiteX12" fmla="*/ 1634285 w 3615824"/>
                <a:gd name="connsiteY12" fmla="*/ 1638469 h 5235096"/>
                <a:gd name="connsiteX13" fmla="*/ 1757972 w 3615824"/>
                <a:gd name="connsiteY13" fmla="*/ 1987286 h 5235096"/>
                <a:gd name="connsiteX14" fmla="*/ 2013943 w 3615824"/>
                <a:gd name="connsiteY14" fmla="*/ 2123433 h 5235096"/>
                <a:gd name="connsiteX15" fmla="*/ 2275116 w 3615824"/>
                <a:gd name="connsiteY15" fmla="*/ 2246219 h 5235096"/>
                <a:gd name="connsiteX16" fmla="*/ 2582216 w 3615824"/>
                <a:gd name="connsiteY16" fmla="*/ 2333254 h 5235096"/>
                <a:gd name="connsiteX17" fmla="*/ 2711661 w 3615824"/>
                <a:gd name="connsiteY17" fmla="*/ 2618606 h 5235096"/>
                <a:gd name="connsiteX18" fmla="*/ 2834654 w 3615824"/>
                <a:gd name="connsiteY18" fmla="*/ 2947044 h 5235096"/>
                <a:gd name="connsiteX19" fmla="*/ 3027912 w 3615824"/>
                <a:gd name="connsiteY19" fmla="*/ 3152928 h 5235096"/>
                <a:gd name="connsiteX20" fmla="*/ 3146206 w 3615824"/>
                <a:gd name="connsiteY20" fmla="*/ 3461712 h 5235096"/>
                <a:gd name="connsiteX21" fmla="*/ 3352762 w 3615824"/>
                <a:gd name="connsiteY21" fmla="*/ 3638772 h 5235096"/>
                <a:gd name="connsiteX22" fmla="*/ 3536793 w 3615824"/>
                <a:gd name="connsiteY22" fmla="*/ 3834946 h 5235096"/>
                <a:gd name="connsiteX23" fmla="*/ 3543074 w 3615824"/>
                <a:gd name="connsiteY23" fmla="*/ 4324651 h 5235096"/>
                <a:gd name="connsiteX24" fmla="*/ 3613237 w 3615824"/>
                <a:gd name="connsiteY24" fmla="*/ 4659926 h 5235096"/>
                <a:gd name="connsiteX25" fmla="*/ 3615824 w 3615824"/>
                <a:gd name="connsiteY25" fmla="*/ 5235096 h 5235096"/>
                <a:gd name="connsiteX0" fmla="*/ 1542478 w 3821296"/>
                <a:gd name="connsiteY0" fmla="*/ 1819918 h 5433389"/>
                <a:gd name="connsiteX1" fmla="*/ 1474680 w 3821296"/>
                <a:gd name="connsiteY1" fmla="*/ 1700072 h 5433389"/>
                <a:gd name="connsiteX2" fmla="*/ 0 w 3821296"/>
                <a:gd name="connsiteY2" fmla="*/ 0 h 5433389"/>
                <a:gd name="connsiteX3" fmla="*/ 205472 w 3821296"/>
                <a:gd name="connsiteY3" fmla="*/ 198293 h 5433389"/>
                <a:gd name="connsiteX4" fmla="*/ 406404 w 3821296"/>
                <a:gd name="connsiteY4" fmla="*/ 370999 h 5433389"/>
                <a:gd name="connsiteX5" fmla="*/ 623904 w 3821296"/>
                <a:gd name="connsiteY5" fmla="*/ 555254 h 5433389"/>
                <a:gd name="connsiteX6" fmla="*/ 775746 w 3821296"/>
                <a:gd name="connsiteY6" fmla="*/ 897605 h 5433389"/>
                <a:gd name="connsiteX7" fmla="*/ 1008736 w 3821296"/>
                <a:gd name="connsiteY7" fmla="*/ 1053109 h 5433389"/>
                <a:gd name="connsiteX8" fmla="*/ 1210305 w 3821296"/>
                <a:gd name="connsiteY8" fmla="*/ 1262142 h 5433389"/>
                <a:gd name="connsiteX9" fmla="*/ 1474225 w 3821296"/>
                <a:gd name="connsiteY9" fmla="*/ 1420861 h 5433389"/>
                <a:gd name="connsiteX10" fmla="*/ 1472334 w 3821296"/>
                <a:gd name="connsiteY10" fmla="*/ 1419135 h 5433389"/>
                <a:gd name="connsiteX11" fmla="*/ 1686377 w 3821296"/>
                <a:gd name="connsiteY11" fmla="*/ 1618103 h 5433389"/>
                <a:gd name="connsiteX12" fmla="*/ 1839757 w 3821296"/>
                <a:gd name="connsiteY12" fmla="*/ 1836762 h 5433389"/>
                <a:gd name="connsiteX13" fmla="*/ 1963444 w 3821296"/>
                <a:gd name="connsiteY13" fmla="*/ 2185579 h 5433389"/>
                <a:gd name="connsiteX14" fmla="*/ 2219415 w 3821296"/>
                <a:gd name="connsiteY14" fmla="*/ 2321726 h 5433389"/>
                <a:gd name="connsiteX15" fmla="*/ 2480588 w 3821296"/>
                <a:gd name="connsiteY15" fmla="*/ 2444512 h 5433389"/>
                <a:gd name="connsiteX16" fmla="*/ 2787688 w 3821296"/>
                <a:gd name="connsiteY16" fmla="*/ 2531547 h 5433389"/>
                <a:gd name="connsiteX17" fmla="*/ 2917133 w 3821296"/>
                <a:gd name="connsiteY17" fmla="*/ 2816899 h 5433389"/>
                <a:gd name="connsiteX18" fmla="*/ 3040126 w 3821296"/>
                <a:gd name="connsiteY18" fmla="*/ 3145337 h 5433389"/>
                <a:gd name="connsiteX19" fmla="*/ 3233384 w 3821296"/>
                <a:gd name="connsiteY19" fmla="*/ 3351221 h 5433389"/>
                <a:gd name="connsiteX20" fmla="*/ 3351678 w 3821296"/>
                <a:gd name="connsiteY20" fmla="*/ 3660005 h 5433389"/>
                <a:gd name="connsiteX21" fmla="*/ 3558234 w 3821296"/>
                <a:gd name="connsiteY21" fmla="*/ 3837065 h 5433389"/>
                <a:gd name="connsiteX22" fmla="*/ 3742265 w 3821296"/>
                <a:gd name="connsiteY22" fmla="*/ 4033239 h 5433389"/>
                <a:gd name="connsiteX23" fmla="*/ 3748546 w 3821296"/>
                <a:gd name="connsiteY23" fmla="*/ 4522944 h 5433389"/>
                <a:gd name="connsiteX24" fmla="*/ 3818709 w 3821296"/>
                <a:gd name="connsiteY24" fmla="*/ 4858219 h 5433389"/>
                <a:gd name="connsiteX25" fmla="*/ 3821296 w 3821296"/>
                <a:gd name="connsiteY25" fmla="*/ 5433389 h 5433389"/>
                <a:gd name="connsiteX0" fmla="*/ 1794659 w 4073477"/>
                <a:gd name="connsiteY0" fmla="*/ 1903586 h 5517057"/>
                <a:gd name="connsiteX1" fmla="*/ 0 w 4073477"/>
                <a:gd name="connsiteY1" fmla="*/ 0 h 5517057"/>
                <a:gd name="connsiteX2" fmla="*/ 252181 w 4073477"/>
                <a:gd name="connsiteY2" fmla="*/ 83668 h 5517057"/>
                <a:gd name="connsiteX3" fmla="*/ 457653 w 4073477"/>
                <a:gd name="connsiteY3" fmla="*/ 281961 h 5517057"/>
                <a:gd name="connsiteX4" fmla="*/ 658585 w 4073477"/>
                <a:gd name="connsiteY4" fmla="*/ 454667 h 5517057"/>
                <a:gd name="connsiteX5" fmla="*/ 876085 w 4073477"/>
                <a:gd name="connsiteY5" fmla="*/ 638922 h 5517057"/>
                <a:gd name="connsiteX6" fmla="*/ 1027927 w 4073477"/>
                <a:gd name="connsiteY6" fmla="*/ 981273 h 5517057"/>
                <a:gd name="connsiteX7" fmla="*/ 1260917 w 4073477"/>
                <a:gd name="connsiteY7" fmla="*/ 1136777 h 5517057"/>
                <a:gd name="connsiteX8" fmla="*/ 1462486 w 4073477"/>
                <a:gd name="connsiteY8" fmla="*/ 1345810 h 5517057"/>
                <a:gd name="connsiteX9" fmla="*/ 1726406 w 4073477"/>
                <a:gd name="connsiteY9" fmla="*/ 1504529 h 5517057"/>
                <a:gd name="connsiteX10" fmla="*/ 1724515 w 4073477"/>
                <a:gd name="connsiteY10" fmla="*/ 1502803 h 5517057"/>
                <a:gd name="connsiteX11" fmla="*/ 1938558 w 4073477"/>
                <a:gd name="connsiteY11" fmla="*/ 1701771 h 5517057"/>
                <a:gd name="connsiteX12" fmla="*/ 2091938 w 4073477"/>
                <a:gd name="connsiteY12" fmla="*/ 1920430 h 5517057"/>
                <a:gd name="connsiteX13" fmla="*/ 2215625 w 4073477"/>
                <a:gd name="connsiteY13" fmla="*/ 2269247 h 5517057"/>
                <a:gd name="connsiteX14" fmla="*/ 2471596 w 4073477"/>
                <a:gd name="connsiteY14" fmla="*/ 2405394 h 5517057"/>
                <a:gd name="connsiteX15" fmla="*/ 2732769 w 4073477"/>
                <a:gd name="connsiteY15" fmla="*/ 2528180 h 5517057"/>
                <a:gd name="connsiteX16" fmla="*/ 3039869 w 4073477"/>
                <a:gd name="connsiteY16" fmla="*/ 2615215 h 5517057"/>
                <a:gd name="connsiteX17" fmla="*/ 3169314 w 4073477"/>
                <a:gd name="connsiteY17" fmla="*/ 2900567 h 5517057"/>
                <a:gd name="connsiteX18" fmla="*/ 3292307 w 4073477"/>
                <a:gd name="connsiteY18" fmla="*/ 3229005 h 5517057"/>
                <a:gd name="connsiteX19" fmla="*/ 3485565 w 4073477"/>
                <a:gd name="connsiteY19" fmla="*/ 3434889 h 5517057"/>
                <a:gd name="connsiteX20" fmla="*/ 3603859 w 4073477"/>
                <a:gd name="connsiteY20" fmla="*/ 3743673 h 5517057"/>
                <a:gd name="connsiteX21" fmla="*/ 3810415 w 4073477"/>
                <a:gd name="connsiteY21" fmla="*/ 3920733 h 5517057"/>
                <a:gd name="connsiteX22" fmla="*/ 3994446 w 4073477"/>
                <a:gd name="connsiteY22" fmla="*/ 4116907 h 5517057"/>
                <a:gd name="connsiteX23" fmla="*/ 4000727 w 4073477"/>
                <a:gd name="connsiteY23" fmla="*/ 4606612 h 5517057"/>
                <a:gd name="connsiteX24" fmla="*/ 4070890 w 4073477"/>
                <a:gd name="connsiteY24" fmla="*/ 4941887 h 5517057"/>
                <a:gd name="connsiteX25" fmla="*/ 4073477 w 4073477"/>
                <a:gd name="connsiteY25" fmla="*/ 5517057 h 5517057"/>
                <a:gd name="connsiteX0" fmla="*/ 2029707 w 4308525"/>
                <a:gd name="connsiteY0" fmla="*/ 1985907 h 5599378"/>
                <a:gd name="connsiteX1" fmla="*/ 0 w 4308525"/>
                <a:gd name="connsiteY1" fmla="*/ -1 h 5599378"/>
                <a:gd name="connsiteX2" fmla="*/ 235048 w 4308525"/>
                <a:gd name="connsiteY2" fmla="*/ 82321 h 5599378"/>
                <a:gd name="connsiteX3" fmla="*/ 487229 w 4308525"/>
                <a:gd name="connsiteY3" fmla="*/ 165989 h 5599378"/>
                <a:gd name="connsiteX4" fmla="*/ 692701 w 4308525"/>
                <a:gd name="connsiteY4" fmla="*/ 364282 h 5599378"/>
                <a:gd name="connsiteX5" fmla="*/ 893633 w 4308525"/>
                <a:gd name="connsiteY5" fmla="*/ 536988 h 5599378"/>
                <a:gd name="connsiteX6" fmla="*/ 1111133 w 4308525"/>
                <a:gd name="connsiteY6" fmla="*/ 721243 h 5599378"/>
                <a:gd name="connsiteX7" fmla="*/ 1262975 w 4308525"/>
                <a:gd name="connsiteY7" fmla="*/ 1063594 h 5599378"/>
                <a:gd name="connsiteX8" fmla="*/ 1495965 w 4308525"/>
                <a:gd name="connsiteY8" fmla="*/ 1219098 h 5599378"/>
                <a:gd name="connsiteX9" fmla="*/ 1697534 w 4308525"/>
                <a:gd name="connsiteY9" fmla="*/ 1428131 h 5599378"/>
                <a:gd name="connsiteX10" fmla="*/ 1961454 w 4308525"/>
                <a:gd name="connsiteY10" fmla="*/ 1586850 h 5599378"/>
                <a:gd name="connsiteX11" fmla="*/ 1959563 w 4308525"/>
                <a:gd name="connsiteY11" fmla="*/ 1585124 h 5599378"/>
                <a:gd name="connsiteX12" fmla="*/ 2173606 w 4308525"/>
                <a:gd name="connsiteY12" fmla="*/ 1784092 h 5599378"/>
                <a:gd name="connsiteX13" fmla="*/ 2326986 w 4308525"/>
                <a:gd name="connsiteY13" fmla="*/ 2002751 h 5599378"/>
                <a:gd name="connsiteX14" fmla="*/ 2450673 w 4308525"/>
                <a:gd name="connsiteY14" fmla="*/ 2351568 h 5599378"/>
                <a:gd name="connsiteX15" fmla="*/ 2706644 w 4308525"/>
                <a:gd name="connsiteY15" fmla="*/ 2487715 h 5599378"/>
                <a:gd name="connsiteX16" fmla="*/ 2967817 w 4308525"/>
                <a:gd name="connsiteY16" fmla="*/ 2610501 h 5599378"/>
                <a:gd name="connsiteX17" fmla="*/ 3274917 w 4308525"/>
                <a:gd name="connsiteY17" fmla="*/ 2697536 h 5599378"/>
                <a:gd name="connsiteX18" fmla="*/ 3404362 w 4308525"/>
                <a:gd name="connsiteY18" fmla="*/ 2982888 h 5599378"/>
                <a:gd name="connsiteX19" fmla="*/ 3527355 w 4308525"/>
                <a:gd name="connsiteY19" fmla="*/ 3311326 h 5599378"/>
                <a:gd name="connsiteX20" fmla="*/ 3720613 w 4308525"/>
                <a:gd name="connsiteY20" fmla="*/ 3517210 h 5599378"/>
                <a:gd name="connsiteX21" fmla="*/ 3838907 w 4308525"/>
                <a:gd name="connsiteY21" fmla="*/ 3825994 h 5599378"/>
                <a:gd name="connsiteX22" fmla="*/ 4045463 w 4308525"/>
                <a:gd name="connsiteY22" fmla="*/ 4003054 h 5599378"/>
                <a:gd name="connsiteX23" fmla="*/ 4229494 w 4308525"/>
                <a:gd name="connsiteY23" fmla="*/ 4199228 h 5599378"/>
                <a:gd name="connsiteX24" fmla="*/ 4235775 w 4308525"/>
                <a:gd name="connsiteY24" fmla="*/ 4688933 h 5599378"/>
                <a:gd name="connsiteX25" fmla="*/ 4305938 w 4308525"/>
                <a:gd name="connsiteY25" fmla="*/ 5024208 h 5599378"/>
                <a:gd name="connsiteX26" fmla="*/ 4308525 w 4308525"/>
                <a:gd name="connsiteY26" fmla="*/ 5599378 h 5599378"/>
                <a:gd name="connsiteX0" fmla="*/ 0 w 4504506"/>
                <a:gd name="connsiteY0" fmla="*/ 1 h 5820415"/>
                <a:gd name="connsiteX1" fmla="*/ 195981 w 4504506"/>
                <a:gd name="connsiteY1" fmla="*/ 221036 h 5820415"/>
                <a:gd name="connsiteX2" fmla="*/ 431029 w 4504506"/>
                <a:gd name="connsiteY2" fmla="*/ 303358 h 5820415"/>
                <a:gd name="connsiteX3" fmla="*/ 683210 w 4504506"/>
                <a:gd name="connsiteY3" fmla="*/ 387026 h 5820415"/>
                <a:gd name="connsiteX4" fmla="*/ 888682 w 4504506"/>
                <a:gd name="connsiteY4" fmla="*/ 585319 h 5820415"/>
                <a:gd name="connsiteX5" fmla="*/ 1089614 w 4504506"/>
                <a:gd name="connsiteY5" fmla="*/ 758025 h 5820415"/>
                <a:gd name="connsiteX6" fmla="*/ 1307114 w 4504506"/>
                <a:gd name="connsiteY6" fmla="*/ 942280 h 5820415"/>
                <a:gd name="connsiteX7" fmla="*/ 1458956 w 4504506"/>
                <a:gd name="connsiteY7" fmla="*/ 1284631 h 5820415"/>
                <a:gd name="connsiteX8" fmla="*/ 1691946 w 4504506"/>
                <a:gd name="connsiteY8" fmla="*/ 1440135 h 5820415"/>
                <a:gd name="connsiteX9" fmla="*/ 1893515 w 4504506"/>
                <a:gd name="connsiteY9" fmla="*/ 1649168 h 5820415"/>
                <a:gd name="connsiteX10" fmla="*/ 2157435 w 4504506"/>
                <a:gd name="connsiteY10" fmla="*/ 1807887 h 5820415"/>
                <a:gd name="connsiteX11" fmla="*/ 2155544 w 4504506"/>
                <a:gd name="connsiteY11" fmla="*/ 1806161 h 5820415"/>
                <a:gd name="connsiteX12" fmla="*/ 2369587 w 4504506"/>
                <a:gd name="connsiteY12" fmla="*/ 2005129 h 5820415"/>
                <a:gd name="connsiteX13" fmla="*/ 2522967 w 4504506"/>
                <a:gd name="connsiteY13" fmla="*/ 2223788 h 5820415"/>
                <a:gd name="connsiteX14" fmla="*/ 2646654 w 4504506"/>
                <a:gd name="connsiteY14" fmla="*/ 2572605 h 5820415"/>
                <a:gd name="connsiteX15" fmla="*/ 2902625 w 4504506"/>
                <a:gd name="connsiteY15" fmla="*/ 2708752 h 5820415"/>
                <a:gd name="connsiteX16" fmla="*/ 3163798 w 4504506"/>
                <a:gd name="connsiteY16" fmla="*/ 2831538 h 5820415"/>
                <a:gd name="connsiteX17" fmla="*/ 3470898 w 4504506"/>
                <a:gd name="connsiteY17" fmla="*/ 2918573 h 5820415"/>
                <a:gd name="connsiteX18" fmla="*/ 3600343 w 4504506"/>
                <a:gd name="connsiteY18" fmla="*/ 3203925 h 5820415"/>
                <a:gd name="connsiteX19" fmla="*/ 3723336 w 4504506"/>
                <a:gd name="connsiteY19" fmla="*/ 3532363 h 5820415"/>
                <a:gd name="connsiteX20" fmla="*/ 3916594 w 4504506"/>
                <a:gd name="connsiteY20" fmla="*/ 3738247 h 5820415"/>
                <a:gd name="connsiteX21" fmla="*/ 4034888 w 4504506"/>
                <a:gd name="connsiteY21" fmla="*/ 4047031 h 5820415"/>
                <a:gd name="connsiteX22" fmla="*/ 4241444 w 4504506"/>
                <a:gd name="connsiteY22" fmla="*/ 4224091 h 5820415"/>
                <a:gd name="connsiteX23" fmla="*/ 4425475 w 4504506"/>
                <a:gd name="connsiteY23" fmla="*/ 4420265 h 5820415"/>
                <a:gd name="connsiteX24" fmla="*/ 4431756 w 4504506"/>
                <a:gd name="connsiteY24" fmla="*/ 4909970 h 5820415"/>
                <a:gd name="connsiteX25" fmla="*/ 4501919 w 4504506"/>
                <a:gd name="connsiteY25" fmla="*/ 5245245 h 5820415"/>
                <a:gd name="connsiteX26" fmla="*/ 4504506 w 4504506"/>
                <a:gd name="connsiteY26" fmla="*/ 5820415 h 5820415"/>
                <a:gd name="connsiteX0" fmla="*/ 2129 w 4506635"/>
                <a:gd name="connsiteY0" fmla="*/ 2708 h 5823122"/>
                <a:gd name="connsiteX1" fmla="*/ 0 w 4506635"/>
                <a:gd name="connsiteY1" fmla="*/ 0 h 5823122"/>
                <a:gd name="connsiteX2" fmla="*/ 198110 w 4506635"/>
                <a:gd name="connsiteY2" fmla="*/ 223743 h 5823122"/>
                <a:gd name="connsiteX3" fmla="*/ 433158 w 4506635"/>
                <a:gd name="connsiteY3" fmla="*/ 306065 h 5823122"/>
                <a:gd name="connsiteX4" fmla="*/ 685339 w 4506635"/>
                <a:gd name="connsiteY4" fmla="*/ 389733 h 5823122"/>
                <a:gd name="connsiteX5" fmla="*/ 890811 w 4506635"/>
                <a:gd name="connsiteY5" fmla="*/ 588026 h 5823122"/>
                <a:gd name="connsiteX6" fmla="*/ 1091743 w 4506635"/>
                <a:gd name="connsiteY6" fmla="*/ 760732 h 5823122"/>
                <a:gd name="connsiteX7" fmla="*/ 1309243 w 4506635"/>
                <a:gd name="connsiteY7" fmla="*/ 944987 h 5823122"/>
                <a:gd name="connsiteX8" fmla="*/ 1461085 w 4506635"/>
                <a:gd name="connsiteY8" fmla="*/ 1287338 h 5823122"/>
                <a:gd name="connsiteX9" fmla="*/ 1694075 w 4506635"/>
                <a:gd name="connsiteY9" fmla="*/ 1442842 h 5823122"/>
                <a:gd name="connsiteX10" fmla="*/ 1895644 w 4506635"/>
                <a:gd name="connsiteY10" fmla="*/ 1651875 h 5823122"/>
                <a:gd name="connsiteX11" fmla="*/ 2159564 w 4506635"/>
                <a:gd name="connsiteY11" fmla="*/ 1810594 h 5823122"/>
                <a:gd name="connsiteX12" fmla="*/ 2157673 w 4506635"/>
                <a:gd name="connsiteY12" fmla="*/ 1808868 h 5823122"/>
                <a:gd name="connsiteX13" fmla="*/ 2371716 w 4506635"/>
                <a:gd name="connsiteY13" fmla="*/ 2007836 h 5823122"/>
                <a:gd name="connsiteX14" fmla="*/ 2525096 w 4506635"/>
                <a:gd name="connsiteY14" fmla="*/ 2226495 h 5823122"/>
                <a:gd name="connsiteX15" fmla="*/ 2648783 w 4506635"/>
                <a:gd name="connsiteY15" fmla="*/ 2575312 h 5823122"/>
                <a:gd name="connsiteX16" fmla="*/ 2904754 w 4506635"/>
                <a:gd name="connsiteY16" fmla="*/ 2711459 h 5823122"/>
                <a:gd name="connsiteX17" fmla="*/ 3165927 w 4506635"/>
                <a:gd name="connsiteY17" fmla="*/ 2834245 h 5823122"/>
                <a:gd name="connsiteX18" fmla="*/ 3473027 w 4506635"/>
                <a:gd name="connsiteY18" fmla="*/ 2921280 h 5823122"/>
                <a:gd name="connsiteX19" fmla="*/ 3602472 w 4506635"/>
                <a:gd name="connsiteY19" fmla="*/ 3206632 h 5823122"/>
                <a:gd name="connsiteX20" fmla="*/ 3725465 w 4506635"/>
                <a:gd name="connsiteY20" fmla="*/ 3535070 h 5823122"/>
                <a:gd name="connsiteX21" fmla="*/ 3918723 w 4506635"/>
                <a:gd name="connsiteY21" fmla="*/ 3740954 h 5823122"/>
                <a:gd name="connsiteX22" fmla="*/ 4037017 w 4506635"/>
                <a:gd name="connsiteY22" fmla="*/ 4049738 h 5823122"/>
                <a:gd name="connsiteX23" fmla="*/ 4243573 w 4506635"/>
                <a:gd name="connsiteY23" fmla="*/ 4226798 h 5823122"/>
                <a:gd name="connsiteX24" fmla="*/ 4427604 w 4506635"/>
                <a:gd name="connsiteY24" fmla="*/ 4422972 h 5823122"/>
                <a:gd name="connsiteX25" fmla="*/ 4433885 w 4506635"/>
                <a:gd name="connsiteY25" fmla="*/ 4912677 h 5823122"/>
                <a:gd name="connsiteX26" fmla="*/ 4504048 w 4506635"/>
                <a:gd name="connsiteY26" fmla="*/ 5247952 h 5823122"/>
                <a:gd name="connsiteX27" fmla="*/ 4506635 w 4506635"/>
                <a:gd name="connsiteY27" fmla="*/ 5823122 h 5823122"/>
                <a:gd name="connsiteX0" fmla="*/ 199720 w 4704226"/>
                <a:gd name="connsiteY0" fmla="*/ 175939 h 5996353"/>
                <a:gd name="connsiteX1" fmla="*/ 0 w 4704226"/>
                <a:gd name="connsiteY1" fmla="*/ 0 h 5996353"/>
                <a:gd name="connsiteX2" fmla="*/ 395701 w 4704226"/>
                <a:gd name="connsiteY2" fmla="*/ 396974 h 5996353"/>
                <a:gd name="connsiteX3" fmla="*/ 630749 w 4704226"/>
                <a:gd name="connsiteY3" fmla="*/ 479296 h 5996353"/>
                <a:gd name="connsiteX4" fmla="*/ 882930 w 4704226"/>
                <a:gd name="connsiteY4" fmla="*/ 562964 h 5996353"/>
                <a:gd name="connsiteX5" fmla="*/ 1088402 w 4704226"/>
                <a:gd name="connsiteY5" fmla="*/ 761257 h 5996353"/>
                <a:gd name="connsiteX6" fmla="*/ 1289334 w 4704226"/>
                <a:gd name="connsiteY6" fmla="*/ 933963 h 5996353"/>
                <a:gd name="connsiteX7" fmla="*/ 1506834 w 4704226"/>
                <a:gd name="connsiteY7" fmla="*/ 1118218 h 5996353"/>
                <a:gd name="connsiteX8" fmla="*/ 1658676 w 4704226"/>
                <a:gd name="connsiteY8" fmla="*/ 1460569 h 5996353"/>
                <a:gd name="connsiteX9" fmla="*/ 1891666 w 4704226"/>
                <a:gd name="connsiteY9" fmla="*/ 1616073 h 5996353"/>
                <a:gd name="connsiteX10" fmla="*/ 2093235 w 4704226"/>
                <a:gd name="connsiteY10" fmla="*/ 1825106 h 5996353"/>
                <a:gd name="connsiteX11" fmla="*/ 2357155 w 4704226"/>
                <a:gd name="connsiteY11" fmla="*/ 1983825 h 5996353"/>
                <a:gd name="connsiteX12" fmla="*/ 2355264 w 4704226"/>
                <a:gd name="connsiteY12" fmla="*/ 1982099 h 5996353"/>
                <a:gd name="connsiteX13" fmla="*/ 2569307 w 4704226"/>
                <a:gd name="connsiteY13" fmla="*/ 2181067 h 5996353"/>
                <a:gd name="connsiteX14" fmla="*/ 2722687 w 4704226"/>
                <a:gd name="connsiteY14" fmla="*/ 2399726 h 5996353"/>
                <a:gd name="connsiteX15" fmla="*/ 2846374 w 4704226"/>
                <a:gd name="connsiteY15" fmla="*/ 2748543 h 5996353"/>
                <a:gd name="connsiteX16" fmla="*/ 3102345 w 4704226"/>
                <a:gd name="connsiteY16" fmla="*/ 2884690 h 5996353"/>
                <a:gd name="connsiteX17" fmla="*/ 3363518 w 4704226"/>
                <a:gd name="connsiteY17" fmla="*/ 3007476 h 5996353"/>
                <a:gd name="connsiteX18" fmla="*/ 3670618 w 4704226"/>
                <a:gd name="connsiteY18" fmla="*/ 3094511 h 5996353"/>
                <a:gd name="connsiteX19" fmla="*/ 3800063 w 4704226"/>
                <a:gd name="connsiteY19" fmla="*/ 3379863 h 5996353"/>
                <a:gd name="connsiteX20" fmla="*/ 3923056 w 4704226"/>
                <a:gd name="connsiteY20" fmla="*/ 3708301 h 5996353"/>
                <a:gd name="connsiteX21" fmla="*/ 4116314 w 4704226"/>
                <a:gd name="connsiteY21" fmla="*/ 3914185 h 5996353"/>
                <a:gd name="connsiteX22" fmla="*/ 4234608 w 4704226"/>
                <a:gd name="connsiteY22" fmla="*/ 4222969 h 5996353"/>
                <a:gd name="connsiteX23" fmla="*/ 4441164 w 4704226"/>
                <a:gd name="connsiteY23" fmla="*/ 4400029 h 5996353"/>
                <a:gd name="connsiteX24" fmla="*/ 4625195 w 4704226"/>
                <a:gd name="connsiteY24" fmla="*/ 4596203 h 5996353"/>
                <a:gd name="connsiteX25" fmla="*/ 4631476 w 4704226"/>
                <a:gd name="connsiteY25" fmla="*/ 5085908 h 5996353"/>
                <a:gd name="connsiteX26" fmla="*/ 4701639 w 4704226"/>
                <a:gd name="connsiteY26" fmla="*/ 5421183 h 5996353"/>
                <a:gd name="connsiteX27" fmla="*/ 4704226 w 4704226"/>
                <a:gd name="connsiteY27" fmla="*/ 5996353 h 5996353"/>
                <a:gd name="connsiteX0" fmla="*/ 199720 w 4704226"/>
                <a:gd name="connsiteY0" fmla="*/ 413808 h 6234222"/>
                <a:gd name="connsiteX1" fmla="*/ 224943 w 4704226"/>
                <a:gd name="connsiteY1" fmla="*/ 0 h 6234222"/>
                <a:gd name="connsiteX2" fmla="*/ 0 w 4704226"/>
                <a:gd name="connsiteY2" fmla="*/ 237869 h 6234222"/>
                <a:gd name="connsiteX3" fmla="*/ 395701 w 4704226"/>
                <a:gd name="connsiteY3" fmla="*/ 634843 h 6234222"/>
                <a:gd name="connsiteX4" fmla="*/ 630749 w 4704226"/>
                <a:gd name="connsiteY4" fmla="*/ 717165 h 6234222"/>
                <a:gd name="connsiteX5" fmla="*/ 882930 w 4704226"/>
                <a:gd name="connsiteY5" fmla="*/ 800833 h 6234222"/>
                <a:gd name="connsiteX6" fmla="*/ 1088402 w 4704226"/>
                <a:gd name="connsiteY6" fmla="*/ 999126 h 6234222"/>
                <a:gd name="connsiteX7" fmla="*/ 1289334 w 4704226"/>
                <a:gd name="connsiteY7" fmla="*/ 1171832 h 6234222"/>
                <a:gd name="connsiteX8" fmla="*/ 1506834 w 4704226"/>
                <a:gd name="connsiteY8" fmla="*/ 1356087 h 6234222"/>
                <a:gd name="connsiteX9" fmla="*/ 1658676 w 4704226"/>
                <a:gd name="connsiteY9" fmla="*/ 1698438 h 6234222"/>
                <a:gd name="connsiteX10" fmla="*/ 1891666 w 4704226"/>
                <a:gd name="connsiteY10" fmla="*/ 1853942 h 6234222"/>
                <a:gd name="connsiteX11" fmla="*/ 2093235 w 4704226"/>
                <a:gd name="connsiteY11" fmla="*/ 2062975 h 6234222"/>
                <a:gd name="connsiteX12" fmla="*/ 2357155 w 4704226"/>
                <a:gd name="connsiteY12" fmla="*/ 2221694 h 6234222"/>
                <a:gd name="connsiteX13" fmla="*/ 2355264 w 4704226"/>
                <a:gd name="connsiteY13" fmla="*/ 2219968 h 6234222"/>
                <a:gd name="connsiteX14" fmla="*/ 2569307 w 4704226"/>
                <a:gd name="connsiteY14" fmla="*/ 2418936 h 6234222"/>
                <a:gd name="connsiteX15" fmla="*/ 2722687 w 4704226"/>
                <a:gd name="connsiteY15" fmla="*/ 2637595 h 6234222"/>
                <a:gd name="connsiteX16" fmla="*/ 2846374 w 4704226"/>
                <a:gd name="connsiteY16" fmla="*/ 2986412 h 6234222"/>
                <a:gd name="connsiteX17" fmla="*/ 3102345 w 4704226"/>
                <a:gd name="connsiteY17" fmla="*/ 3122559 h 6234222"/>
                <a:gd name="connsiteX18" fmla="*/ 3363518 w 4704226"/>
                <a:gd name="connsiteY18" fmla="*/ 3245345 h 6234222"/>
                <a:gd name="connsiteX19" fmla="*/ 3670618 w 4704226"/>
                <a:gd name="connsiteY19" fmla="*/ 3332380 h 6234222"/>
                <a:gd name="connsiteX20" fmla="*/ 3800063 w 4704226"/>
                <a:gd name="connsiteY20" fmla="*/ 3617732 h 6234222"/>
                <a:gd name="connsiteX21" fmla="*/ 3923056 w 4704226"/>
                <a:gd name="connsiteY21" fmla="*/ 3946170 h 6234222"/>
                <a:gd name="connsiteX22" fmla="*/ 4116314 w 4704226"/>
                <a:gd name="connsiteY22" fmla="*/ 4152054 h 6234222"/>
                <a:gd name="connsiteX23" fmla="*/ 4234608 w 4704226"/>
                <a:gd name="connsiteY23" fmla="*/ 4460838 h 6234222"/>
                <a:gd name="connsiteX24" fmla="*/ 4441164 w 4704226"/>
                <a:gd name="connsiteY24" fmla="*/ 4637898 h 6234222"/>
                <a:gd name="connsiteX25" fmla="*/ 4625195 w 4704226"/>
                <a:gd name="connsiteY25" fmla="*/ 4834072 h 6234222"/>
                <a:gd name="connsiteX26" fmla="*/ 4631476 w 4704226"/>
                <a:gd name="connsiteY26" fmla="*/ 5323777 h 6234222"/>
                <a:gd name="connsiteX27" fmla="*/ 4701639 w 4704226"/>
                <a:gd name="connsiteY27" fmla="*/ 5659052 h 6234222"/>
                <a:gd name="connsiteX28" fmla="*/ 4704226 w 4704226"/>
                <a:gd name="connsiteY28" fmla="*/ 6234222 h 6234222"/>
                <a:gd name="connsiteX0" fmla="*/ 199720 w 4704226"/>
                <a:gd name="connsiteY0" fmla="*/ 514179 h 6334593"/>
                <a:gd name="connsiteX1" fmla="*/ 463469 w 4704226"/>
                <a:gd name="connsiteY1" fmla="*/ 0 h 6334593"/>
                <a:gd name="connsiteX2" fmla="*/ 224943 w 4704226"/>
                <a:gd name="connsiteY2" fmla="*/ 100371 h 6334593"/>
                <a:gd name="connsiteX3" fmla="*/ 0 w 4704226"/>
                <a:gd name="connsiteY3" fmla="*/ 338240 h 6334593"/>
                <a:gd name="connsiteX4" fmla="*/ 395701 w 4704226"/>
                <a:gd name="connsiteY4" fmla="*/ 735214 h 6334593"/>
                <a:gd name="connsiteX5" fmla="*/ 630749 w 4704226"/>
                <a:gd name="connsiteY5" fmla="*/ 817536 h 6334593"/>
                <a:gd name="connsiteX6" fmla="*/ 882930 w 4704226"/>
                <a:gd name="connsiteY6" fmla="*/ 901204 h 6334593"/>
                <a:gd name="connsiteX7" fmla="*/ 1088402 w 4704226"/>
                <a:gd name="connsiteY7" fmla="*/ 1099497 h 6334593"/>
                <a:gd name="connsiteX8" fmla="*/ 1289334 w 4704226"/>
                <a:gd name="connsiteY8" fmla="*/ 1272203 h 6334593"/>
                <a:gd name="connsiteX9" fmla="*/ 1506834 w 4704226"/>
                <a:gd name="connsiteY9" fmla="*/ 1456458 h 6334593"/>
                <a:gd name="connsiteX10" fmla="*/ 1658676 w 4704226"/>
                <a:gd name="connsiteY10" fmla="*/ 1798809 h 6334593"/>
                <a:gd name="connsiteX11" fmla="*/ 1891666 w 4704226"/>
                <a:gd name="connsiteY11" fmla="*/ 1954313 h 6334593"/>
                <a:gd name="connsiteX12" fmla="*/ 2093235 w 4704226"/>
                <a:gd name="connsiteY12" fmla="*/ 2163346 h 6334593"/>
                <a:gd name="connsiteX13" fmla="*/ 2357155 w 4704226"/>
                <a:gd name="connsiteY13" fmla="*/ 2322065 h 6334593"/>
                <a:gd name="connsiteX14" fmla="*/ 2355264 w 4704226"/>
                <a:gd name="connsiteY14" fmla="*/ 2320339 h 6334593"/>
                <a:gd name="connsiteX15" fmla="*/ 2569307 w 4704226"/>
                <a:gd name="connsiteY15" fmla="*/ 2519307 h 6334593"/>
                <a:gd name="connsiteX16" fmla="*/ 2722687 w 4704226"/>
                <a:gd name="connsiteY16" fmla="*/ 2737966 h 6334593"/>
                <a:gd name="connsiteX17" fmla="*/ 2846374 w 4704226"/>
                <a:gd name="connsiteY17" fmla="*/ 3086783 h 6334593"/>
                <a:gd name="connsiteX18" fmla="*/ 3102345 w 4704226"/>
                <a:gd name="connsiteY18" fmla="*/ 3222930 h 6334593"/>
                <a:gd name="connsiteX19" fmla="*/ 3363518 w 4704226"/>
                <a:gd name="connsiteY19" fmla="*/ 3345716 h 6334593"/>
                <a:gd name="connsiteX20" fmla="*/ 3670618 w 4704226"/>
                <a:gd name="connsiteY20" fmla="*/ 3432751 h 6334593"/>
                <a:gd name="connsiteX21" fmla="*/ 3800063 w 4704226"/>
                <a:gd name="connsiteY21" fmla="*/ 3718103 h 6334593"/>
                <a:gd name="connsiteX22" fmla="*/ 3923056 w 4704226"/>
                <a:gd name="connsiteY22" fmla="*/ 4046541 h 6334593"/>
                <a:gd name="connsiteX23" fmla="*/ 4116314 w 4704226"/>
                <a:gd name="connsiteY23" fmla="*/ 4252425 h 6334593"/>
                <a:gd name="connsiteX24" fmla="*/ 4234608 w 4704226"/>
                <a:gd name="connsiteY24" fmla="*/ 4561209 h 6334593"/>
                <a:gd name="connsiteX25" fmla="*/ 4441164 w 4704226"/>
                <a:gd name="connsiteY25" fmla="*/ 4738269 h 6334593"/>
                <a:gd name="connsiteX26" fmla="*/ 4625195 w 4704226"/>
                <a:gd name="connsiteY26" fmla="*/ 4934443 h 6334593"/>
                <a:gd name="connsiteX27" fmla="*/ 4631476 w 4704226"/>
                <a:gd name="connsiteY27" fmla="*/ 5424148 h 6334593"/>
                <a:gd name="connsiteX28" fmla="*/ 4701639 w 4704226"/>
                <a:gd name="connsiteY28" fmla="*/ 5759423 h 6334593"/>
                <a:gd name="connsiteX29" fmla="*/ 4704226 w 4704226"/>
                <a:gd name="connsiteY29" fmla="*/ 6334593 h 6334593"/>
                <a:gd name="connsiteX0" fmla="*/ 618691 w 4704226"/>
                <a:gd name="connsiteY0" fmla="*/ 310461 h 6334593"/>
                <a:gd name="connsiteX1" fmla="*/ 463469 w 4704226"/>
                <a:gd name="connsiteY1" fmla="*/ 0 h 6334593"/>
                <a:gd name="connsiteX2" fmla="*/ 224943 w 4704226"/>
                <a:gd name="connsiteY2" fmla="*/ 100371 h 6334593"/>
                <a:gd name="connsiteX3" fmla="*/ 0 w 4704226"/>
                <a:gd name="connsiteY3" fmla="*/ 338240 h 6334593"/>
                <a:gd name="connsiteX4" fmla="*/ 395701 w 4704226"/>
                <a:gd name="connsiteY4" fmla="*/ 735214 h 6334593"/>
                <a:gd name="connsiteX5" fmla="*/ 630749 w 4704226"/>
                <a:gd name="connsiteY5" fmla="*/ 817536 h 6334593"/>
                <a:gd name="connsiteX6" fmla="*/ 882930 w 4704226"/>
                <a:gd name="connsiteY6" fmla="*/ 901204 h 6334593"/>
                <a:gd name="connsiteX7" fmla="*/ 1088402 w 4704226"/>
                <a:gd name="connsiteY7" fmla="*/ 1099497 h 6334593"/>
                <a:gd name="connsiteX8" fmla="*/ 1289334 w 4704226"/>
                <a:gd name="connsiteY8" fmla="*/ 1272203 h 6334593"/>
                <a:gd name="connsiteX9" fmla="*/ 1506834 w 4704226"/>
                <a:gd name="connsiteY9" fmla="*/ 1456458 h 6334593"/>
                <a:gd name="connsiteX10" fmla="*/ 1658676 w 4704226"/>
                <a:gd name="connsiteY10" fmla="*/ 1798809 h 6334593"/>
                <a:gd name="connsiteX11" fmla="*/ 1891666 w 4704226"/>
                <a:gd name="connsiteY11" fmla="*/ 1954313 h 6334593"/>
                <a:gd name="connsiteX12" fmla="*/ 2093235 w 4704226"/>
                <a:gd name="connsiteY12" fmla="*/ 2163346 h 6334593"/>
                <a:gd name="connsiteX13" fmla="*/ 2357155 w 4704226"/>
                <a:gd name="connsiteY13" fmla="*/ 2322065 h 6334593"/>
                <a:gd name="connsiteX14" fmla="*/ 2355264 w 4704226"/>
                <a:gd name="connsiteY14" fmla="*/ 2320339 h 6334593"/>
                <a:gd name="connsiteX15" fmla="*/ 2569307 w 4704226"/>
                <a:gd name="connsiteY15" fmla="*/ 2519307 h 6334593"/>
                <a:gd name="connsiteX16" fmla="*/ 2722687 w 4704226"/>
                <a:gd name="connsiteY16" fmla="*/ 2737966 h 6334593"/>
                <a:gd name="connsiteX17" fmla="*/ 2846374 w 4704226"/>
                <a:gd name="connsiteY17" fmla="*/ 3086783 h 6334593"/>
                <a:gd name="connsiteX18" fmla="*/ 3102345 w 4704226"/>
                <a:gd name="connsiteY18" fmla="*/ 3222930 h 6334593"/>
                <a:gd name="connsiteX19" fmla="*/ 3363518 w 4704226"/>
                <a:gd name="connsiteY19" fmla="*/ 3345716 h 6334593"/>
                <a:gd name="connsiteX20" fmla="*/ 3670618 w 4704226"/>
                <a:gd name="connsiteY20" fmla="*/ 3432751 h 6334593"/>
                <a:gd name="connsiteX21" fmla="*/ 3800063 w 4704226"/>
                <a:gd name="connsiteY21" fmla="*/ 3718103 h 6334593"/>
                <a:gd name="connsiteX22" fmla="*/ 3923056 w 4704226"/>
                <a:gd name="connsiteY22" fmla="*/ 4046541 h 6334593"/>
                <a:gd name="connsiteX23" fmla="*/ 4116314 w 4704226"/>
                <a:gd name="connsiteY23" fmla="*/ 4252425 h 6334593"/>
                <a:gd name="connsiteX24" fmla="*/ 4234608 w 4704226"/>
                <a:gd name="connsiteY24" fmla="*/ 4561209 h 6334593"/>
                <a:gd name="connsiteX25" fmla="*/ 4441164 w 4704226"/>
                <a:gd name="connsiteY25" fmla="*/ 4738269 h 6334593"/>
                <a:gd name="connsiteX26" fmla="*/ 4625195 w 4704226"/>
                <a:gd name="connsiteY26" fmla="*/ 4934443 h 6334593"/>
                <a:gd name="connsiteX27" fmla="*/ 4631476 w 4704226"/>
                <a:gd name="connsiteY27" fmla="*/ 5424148 h 6334593"/>
                <a:gd name="connsiteX28" fmla="*/ 4701639 w 4704226"/>
                <a:gd name="connsiteY28" fmla="*/ 5759423 h 6334593"/>
                <a:gd name="connsiteX29" fmla="*/ 4704226 w 4704226"/>
                <a:gd name="connsiteY29" fmla="*/ 6334593 h 6334593"/>
                <a:gd name="connsiteX0" fmla="*/ 411205 w 4496740"/>
                <a:gd name="connsiteY0" fmla="*/ 310461 h 6334593"/>
                <a:gd name="connsiteX1" fmla="*/ 255983 w 4496740"/>
                <a:gd name="connsiteY1" fmla="*/ 0 h 6334593"/>
                <a:gd name="connsiteX2" fmla="*/ 17457 w 4496740"/>
                <a:gd name="connsiteY2" fmla="*/ 100371 h 6334593"/>
                <a:gd name="connsiteX3" fmla="*/ 0 w 4496740"/>
                <a:gd name="connsiteY3" fmla="*/ 524077 h 6334593"/>
                <a:gd name="connsiteX4" fmla="*/ 188215 w 4496740"/>
                <a:gd name="connsiteY4" fmla="*/ 735214 h 6334593"/>
                <a:gd name="connsiteX5" fmla="*/ 423263 w 4496740"/>
                <a:gd name="connsiteY5" fmla="*/ 817536 h 6334593"/>
                <a:gd name="connsiteX6" fmla="*/ 675444 w 4496740"/>
                <a:gd name="connsiteY6" fmla="*/ 901204 h 6334593"/>
                <a:gd name="connsiteX7" fmla="*/ 880916 w 4496740"/>
                <a:gd name="connsiteY7" fmla="*/ 1099497 h 6334593"/>
                <a:gd name="connsiteX8" fmla="*/ 1081848 w 4496740"/>
                <a:gd name="connsiteY8" fmla="*/ 1272203 h 6334593"/>
                <a:gd name="connsiteX9" fmla="*/ 1299348 w 4496740"/>
                <a:gd name="connsiteY9" fmla="*/ 1456458 h 6334593"/>
                <a:gd name="connsiteX10" fmla="*/ 1451190 w 4496740"/>
                <a:gd name="connsiteY10" fmla="*/ 1798809 h 6334593"/>
                <a:gd name="connsiteX11" fmla="*/ 1684180 w 4496740"/>
                <a:gd name="connsiteY11" fmla="*/ 1954313 h 6334593"/>
                <a:gd name="connsiteX12" fmla="*/ 1885749 w 4496740"/>
                <a:gd name="connsiteY12" fmla="*/ 2163346 h 6334593"/>
                <a:gd name="connsiteX13" fmla="*/ 2149669 w 4496740"/>
                <a:gd name="connsiteY13" fmla="*/ 2322065 h 6334593"/>
                <a:gd name="connsiteX14" fmla="*/ 2147778 w 4496740"/>
                <a:gd name="connsiteY14" fmla="*/ 2320339 h 6334593"/>
                <a:gd name="connsiteX15" fmla="*/ 2361821 w 4496740"/>
                <a:gd name="connsiteY15" fmla="*/ 2519307 h 6334593"/>
                <a:gd name="connsiteX16" fmla="*/ 2515201 w 4496740"/>
                <a:gd name="connsiteY16" fmla="*/ 2737966 h 6334593"/>
                <a:gd name="connsiteX17" fmla="*/ 2638888 w 4496740"/>
                <a:gd name="connsiteY17" fmla="*/ 3086783 h 6334593"/>
                <a:gd name="connsiteX18" fmla="*/ 2894859 w 4496740"/>
                <a:gd name="connsiteY18" fmla="*/ 3222930 h 6334593"/>
                <a:gd name="connsiteX19" fmla="*/ 3156032 w 4496740"/>
                <a:gd name="connsiteY19" fmla="*/ 3345716 h 6334593"/>
                <a:gd name="connsiteX20" fmla="*/ 3463132 w 4496740"/>
                <a:gd name="connsiteY20" fmla="*/ 3432751 h 6334593"/>
                <a:gd name="connsiteX21" fmla="*/ 3592577 w 4496740"/>
                <a:gd name="connsiteY21" fmla="*/ 3718103 h 6334593"/>
                <a:gd name="connsiteX22" fmla="*/ 3715570 w 4496740"/>
                <a:gd name="connsiteY22" fmla="*/ 4046541 h 6334593"/>
                <a:gd name="connsiteX23" fmla="*/ 3908828 w 4496740"/>
                <a:gd name="connsiteY23" fmla="*/ 4252425 h 6334593"/>
                <a:gd name="connsiteX24" fmla="*/ 4027122 w 4496740"/>
                <a:gd name="connsiteY24" fmla="*/ 4561209 h 6334593"/>
                <a:gd name="connsiteX25" fmla="*/ 4233678 w 4496740"/>
                <a:gd name="connsiteY25" fmla="*/ 4738269 h 6334593"/>
                <a:gd name="connsiteX26" fmla="*/ 4417709 w 4496740"/>
                <a:gd name="connsiteY26" fmla="*/ 4934443 h 6334593"/>
                <a:gd name="connsiteX27" fmla="*/ 4423990 w 4496740"/>
                <a:gd name="connsiteY27" fmla="*/ 5424148 h 6334593"/>
                <a:gd name="connsiteX28" fmla="*/ 4494153 w 4496740"/>
                <a:gd name="connsiteY28" fmla="*/ 5759423 h 6334593"/>
                <a:gd name="connsiteX29" fmla="*/ 4496740 w 4496740"/>
                <a:gd name="connsiteY29" fmla="*/ 6334593 h 6334593"/>
                <a:gd name="connsiteX0" fmla="*/ 598661 w 4684196"/>
                <a:gd name="connsiteY0" fmla="*/ 310461 h 6334593"/>
                <a:gd name="connsiteX1" fmla="*/ 443439 w 4684196"/>
                <a:gd name="connsiteY1" fmla="*/ 0 h 6334593"/>
                <a:gd name="connsiteX2" fmla="*/ 0 w 4684196"/>
                <a:gd name="connsiteY2" fmla="*/ 335079 h 6334593"/>
                <a:gd name="connsiteX3" fmla="*/ 187456 w 4684196"/>
                <a:gd name="connsiteY3" fmla="*/ 524077 h 6334593"/>
                <a:gd name="connsiteX4" fmla="*/ 375671 w 4684196"/>
                <a:gd name="connsiteY4" fmla="*/ 735214 h 6334593"/>
                <a:gd name="connsiteX5" fmla="*/ 610719 w 4684196"/>
                <a:gd name="connsiteY5" fmla="*/ 817536 h 6334593"/>
                <a:gd name="connsiteX6" fmla="*/ 862900 w 4684196"/>
                <a:gd name="connsiteY6" fmla="*/ 901204 h 6334593"/>
                <a:gd name="connsiteX7" fmla="*/ 1068372 w 4684196"/>
                <a:gd name="connsiteY7" fmla="*/ 1099497 h 6334593"/>
                <a:gd name="connsiteX8" fmla="*/ 1269304 w 4684196"/>
                <a:gd name="connsiteY8" fmla="*/ 1272203 h 6334593"/>
                <a:gd name="connsiteX9" fmla="*/ 1486804 w 4684196"/>
                <a:gd name="connsiteY9" fmla="*/ 1456458 h 6334593"/>
                <a:gd name="connsiteX10" fmla="*/ 1638646 w 4684196"/>
                <a:gd name="connsiteY10" fmla="*/ 1798809 h 6334593"/>
                <a:gd name="connsiteX11" fmla="*/ 1871636 w 4684196"/>
                <a:gd name="connsiteY11" fmla="*/ 1954313 h 6334593"/>
                <a:gd name="connsiteX12" fmla="*/ 2073205 w 4684196"/>
                <a:gd name="connsiteY12" fmla="*/ 2163346 h 6334593"/>
                <a:gd name="connsiteX13" fmla="*/ 2337125 w 4684196"/>
                <a:gd name="connsiteY13" fmla="*/ 2322065 h 6334593"/>
                <a:gd name="connsiteX14" fmla="*/ 2335234 w 4684196"/>
                <a:gd name="connsiteY14" fmla="*/ 2320339 h 6334593"/>
                <a:gd name="connsiteX15" fmla="*/ 2549277 w 4684196"/>
                <a:gd name="connsiteY15" fmla="*/ 2519307 h 6334593"/>
                <a:gd name="connsiteX16" fmla="*/ 2702657 w 4684196"/>
                <a:gd name="connsiteY16" fmla="*/ 2737966 h 6334593"/>
                <a:gd name="connsiteX17" fmla="*/ 2826344 w 4684196"/>
                <a:gd name="connsiteY17" fmla="*/ 3086783 h 6334593"/>
                <a:gd name="connsiteX18" fmla="*/ 3082315 w 4684196"/>
                <a:gd name="connsiteY18" fmla="*/ 3222930 h 6334593"/>
                <a:gd name="connsiteX19" fmla="*/ 3343488 w 4684196"/>
                <a:gd name="connsiteY19" fmla="*/ 3345716 h 6334593"/>
                <a:gd name="connsiteX20" fmla="*/ 3650588 w 4684196"/>
                <a:gd name="connsiteY20" fmla="*/ 3432751 h 6334593"/>
                <a:gd name="connsiteX21" fmla="*/ 3780033 w 4684196"/>
                <a:gd name="connsiteY21" fmla="*/ 3718103 h 6334593"/>
                <a:gd name="connsiteX22" fmla="*/ 3903026 w 4684196"/>
                <a:gd name="connsiteY22" fmla="*/ 4046541 h 6334593"/>
                <a:gd name="connsiteX23" fmla="*/ 4096284 w 4684196"/>
                <a:gd name="connsiteY23" fmla="*/ 4252425 h 6334593"/>
                <a:gd name="connsiteX24" fmla="*/ 4214578 w 4684196"/>
                <a:gd name="connsiteY24" fmla="*/ 4561209 h 6334593"/>
                <a:gd name="connsiteX25" fmla="*/ 4421134 w 4684196"/>
                <a:gd name="connsiteY25" fmla="*/ 4738269 h 6334593"/>
                <a:gd name="connsiteX26" fmla="*/ 4605165 w 4684196"/>
                <a:gd name="connsiteY26" fmla="*/ 4934443 h 6334593"/>
                <a:gd name="connsiteX27" fmla="*/ 4611446 w 4684196"/>
                <a:gd name="connsiteY27" fmla="*/ 5424148 h 6334593"/>
                <a:gd name="connsiteX28" fmla="*/ 4681609 w 4684196"/>
                <a:gd name="connsiteY28" fmla="*/ 5759423 h 6334593"/>
                <a:gd name="connsiteX29" fmla="*/ 4684196 w 4684196"/>
                <a:gd name="connsiteY29" fmla="*/ 6334593 h 6334593"/>
                <a:gd name="connsiteX0" fmla="*/ 598661 w 4684196"/>
                <a:gd name="connsiteY0" fmla="*/ 0 h 6024132"/>
                <a:gd name="connsiteX1" fmla="*/ 0 w 4684196"/>
                <a:gd name="connsiteY1" fmla="*/ 24618 h 6024132"/>
                <a:gd name="connsiteX2" fmla="*/ 187456 w 4684196"/>
                <a:gd name="connsiteY2" fmla="*/ 213616 h 6024132"/>
                <a:gd name="connsiteX3" fmla="*/ 375671 w 4684196"/>
                <a:gd name="connsiteY3" fmla="*/ 424753 h 6024132"/>
                <a:gd name="connsiteX4" fmla="*/ 610719 w 4684196"/>
                <a:gd name="connsiteY4" fmla="*/ 507075 h 6024132"/>
                <a:gd name="connsiteX5" fmla="*/ 862900 w 4684196"/>
                <a:gd name="connsiteY5" fmla="*/ 590743 h 6024132"/>
                <a:gd name="connsiteX6" fmla="*/ 1068372 w 4684196"/>
                <a:gd name="connsiteY6" fmla="*/ 789036 h 6024132"/>
                <a:gd name="connsiteX7" fmla="*/ 1269304 w 4684196"/>
                <a:gd name="connsiteY7" fmla="*/ 961742 h 6024132"/>
                <a:gd name="connsiteX8" fmla="*/ 1486804 w 4684196"/>
                <a:gd name="connsiteY8" fmla="*/ 1145997 h 6024132"/>
                <a:gd name="connsiteX9" fmla="*/ 1638646 w 4684196"/>
                <a:gd name="connsiteY9" fmla="*/ 1488348 h 6024132"/>
                <a:gd name="connsiteX10" fmla="*/ 1871636 w 4684196"/>
                <a:gd name="connsiteY10" fmla="*/ 1643852 h 6024132"/>
                <a:gd name="connsiteX11" fmla="*/ 2073205 w 4684196"/>
                <a:gd name="connsiteY11" fmla="*/ 1852885 h 6024132"/>
                <a:gd name="connsiteX12" fmla="*/ 2337125 w 4684196"/>
                <a:gd name="connsiteY12" fmla="*/ 2011604 h 6024132"/>
                <a:gd name="connsiteX13" fmla="*/ 2335234 w 4684196"/>
                <a:gd name="connsiteY13" fmla="*/ 2009878 h 6024132"/>
                <a:gd name="connsiteX14" fmla="*/ 2549277 w 4684196"/>
                <a:gd name="connsiteY14" fmla="*/ 2208846 h 6024132"/>
                <a:gd name="connsiteX15" fmla="*/ 2702657 w 4684196"/>
                <a:gd name="connsiteY15" fmla="*/ 2427505 h 6024132"/>
                <a:gd name="connsiteX16" fmla="*/ 2826344 w 4684196"/>
                <a:gd name="connsiteY16" fmla="*/ 2776322 h 6024132"/>
                <a:gd name="connsiteX17" fmla="*/ 3082315 w 4684196"/>
                <a:gd name="connsiteY17" fmla="*/ 2912469 h 6024132"/>
                <a:gd name="connsiteX18" fmla="*/ 3343488 w 4684196"/>
                <a:gd name="connsiteY18" fmla="*/ 3035255 h 6024132"/>
                <a:gd name="connsiteX19" fmla="*/ 3650588 w 4684196"/>
                <a:gd name="connsiteY19" fmla="*/ 3122290 h 6024132"/>
                <a:gd name="connsiteX20" fmla="*/ 3780033 w 4684196"/>
                <a:gd name="connsiteY20" fmla="*/ 3407642 h 6024132"/>
                <a:gd name="connsiteX21" fmla="*/ 3903026 w 4684196"/>
                <a:gd name="connsiteY21" fmla="*/ 3736080 h 6024132"/>
                <a:gd name="connsiteX22" fmla="*/ 4096284 w 4684196"/>
                <a:gd name="connsiteY22" fmla="*/ 3941964 h 6024132"/>
                <a:gd name="connsiteX23" fmla="*/ 4214578 w 4684196"/>
                <a:gd name="connsiteY23" fmla="*/ 4250748 h 6024132"/>
                <a:gd name="connsiteX24" fmla="*/ 4421134 w 4684196"/>
                <a:gd name="connsiteY24" fmla="*/ 4427808 h 6024132"/>
                <a:gd name="connsiteX25" fmla="*/ 4605165 w 4684196"/>
                <a:gd name="connsiteY25" fmla="*/ 4623982 h 6024132"/>
                <a:gd name="connsiteX26" fmla="*/ 4611446 w 4684196"/>
                <a:gd name="connsiteY26" fmla="*/ 5113687 h 6024132"/>
                <a:gd name="connsiteX27" fmla="*/ 4681609 w 4684196"/>
                <a:gd name="connsiteY27" fmla="*/ 5448962 h 6024132"/>
                <a:gd name="connsiteX28" fmla="*/ 4684196 w 4684196"/>
                <a:gd name="connsiteY28" fmla="*/ 6024132 h 6024132"/>
                <a:gd name="connsiteX0" fmla="*/ 598661 w 4684196"/>
                <a:gd name="connsiteY0" fmla="*/ 358215 h 6382347"/>
                <a:gd name="connsiteX1" fmla="*/ 297157 w 4684196"/>
                <a:gd name="connsiteY1" fmla="*/ 0 h 6382347"/>
                <a:gd name="connsiteX2" fmla="*/ 0 w 4684196"/>
                <a:gd name="connsiteY2" fmla="*/ 382833 h 6382347"/>
                <a:gd name="connsiteX3" fmla="*/ 187456 w 4684196"/>
                <a:gd name="connsiteY3" fmla="*/ 571831 h 6382347"/>
                <a:gd name="connsiteX4" fmla="*/ 375671 w 4684196"/>
                <a:gd name="connsiteY4" fmla="*/ 782968 h 6382347"/>
                <a:gd name="connsiteX5" fmla="*/ 610719 w 4684196"/>
                <a:gd name="connsiteY5" fmla="*/ 865290 h 6382347"/>
                <a:gd name="connsiteX6" fmla="*/ 862900 w 4684196"/>
                <a:gd name="connsiteY6" fmla="*/ 948958 h 6382347"/>
                <a:gd name="connsiteX7" fmla="*/ 1068372 w 4684196"/>
                <a:gd name="connsiteY7" fmla="*/ 1147251 h 6382347"/>
                <a:gd name="connsiteX8" fmla="*/ 1269304 w 4684196"/>
                <a:gd name="connsiteY8" fmla="*/ 1319957 h 6382347"/>
                <a:gd name="connsiteX9" fmla="*/ 1486804 w 4684196"/>
                <a:gd name="connsiteY9" fmla="*/ 1504212 h 6382347"/>
                <a:gd name="connsiteX10" fmla="*/ 1638646 w 4684196"/>
                <a:gd name="connsiteY10" fmla="*/ 1846563 h 6382347"/>
                <a:gd name="connsiteX11" fmla="*/ 1871636 w 4684196"/>
                <a:gd name="connsiteY11" fmla="*/ 2002067 h 6382347"/>
                <a:gd name="connsiteX12" fmla="*/ 2073205 w 4684196"/>
                <a:gd name="connsiteY12" fmla="*/ 2211100 h 6382347"/>
                <a:gd name="connsiteX13" fmla="*/ 2337125 w 4684196"/>
                <a:gd name="connsiteY13" fmla="*/ 2369819 h 6382347"/>
                <a:gd name="connsiteX14" fmla="*/ 2335234 w 4684196"/>
                <a:gd name="connsiteY14" fmla="*/ 2368093 h 6382347"/>
                <a:gd name="connsiteX15" fmla="*/ 2549277 w 4684196"/>
                <a:gd name="connsiteY15" fmla="*/ 2567061 h 6382347"/>
                <a:gd name="connsiteX16" fmla="*/ 2702657 w 4684196"/>
                <a:gd name="connsiteY16" fmla="*/ 2785720 h 6382347"/>
                <a:gd name="connsiteX17" fmla="*/ 2826344 w 4684196"/>
                <a:gd name="connsiteY17" fmla="*/ 3134537 h 6382347"/>
                <a:gd name="connsiteX18" fmla="*/ 3082315 w 4684196"/>
                <a:gd name="connsiteY18" fmla="*/ 3270684 h 6382347"/>
                <a:gd name="connsiteX19" fmla="*/ 3343488 w 4684196"/>
                <a:gd name="connsiteY19" fmla="*/ 3393470 h 6382347"/>
                <a:gd name="connsiteX20" fmla="*/ 3650588 w 4684196"/>
                <a:gd name="connsiteY20" fmla="*/ 3480505 h 6382347"/>
                <a:gd name="connsiteX21" fmla="*/ 3780033 w 4684196"/>
                <a:gd name="connsiteY21" fmla="*/ 3765857 h 6382347"/>
                <a:gd name="connsiteX22" fmla="*/ 3903026 w 4684196"/>
                <a:gd name="connsiteY22" fmla="*/ 4094295 h 6382347"/>
                <a:gd name="connsiteX23" fmla="*/ 4096284 w 4684196"/>
                <a:gd name="connsiteY23" fmla="*/ 4300179 h 6382347"/>
                <a:gd name="connsiteX24" fmla="*/ 4214578 w 4684196"/>
                <a:gd name="connsiteY24" fmla="*/ 4608963 h 6382347"/>
                <a:gd name="connsiteX25" fmla="*/ 4421134 w 4684196"/>
                <a:gd name="connsiteY25" fmla="*/ 4786023 h 6382347"/>
                <a:gd name="connsiteX26" fmla="*/ 4605165 w 4684196"/>
                <a:gd name="connsiteY26" fmla="*/ 4982197 h 6382347"/>
                <a:gd name="connsiteX27" fmla="*/ 4611446 w 4684196"/>
                <a:gd name="connsiteY27" fmla="*/ 5471902 h 6382347"/>
                <a:gd name="connsiteX28" fmla="*/ 4681609 w 4684196"/>
                <a:gd name="connsiteY28" fmla="*/ 5807177 h 6382347"/>
                <a:gd name="connsiteX29" fmla="*/ 4684196 w 4684196"/>
                <a:gd name="connsiteY29" fmla="*/ 6382347 h 6382347"/>
                <a:gd name="connsiteX0" fmla="*/ 598661 w 4684196"/>
                <a:gd name="connsiteY0" fmla="*/ 0 h 6024132"/>
                <a:gd name="connsiteX1" fmla="*/ 0 w 4684196"/>
                <a:gd name="connsiteY1" fmla="*/ 24618 h 6024132"/>
                <a:gd name="connsiteX2" fmla="*/ 187456 w 4684196"/>
                <a:gd name="connsiteY2" fmla="*/ 213616 h 6024132"/>
                <a:gd name="connsiteX3" fmla="*/ 375671 w 4684196"/>
                <a:gd name="connsiteY3" fmla="*/ 424753 h 6024132"/>
                <a:gd name="connsiteX4" fmla="*/ 610719 w 4684196"/>
                <a:gd name="connsiteY4" fmla="*/ 507075 h 6024132"/>
                <a:gd name="connsiteX5" fmla="*/ 862900 w 4684196"/>
                <a:gd name="connsiteY5" fmla="*/ 590743 h 6024132"/>
                <a:gd name="connsiteX6" fmla="*/ 1068372 w 4684196"/>
                <a:gd name="connsiteY6" fmla="*/ 789036 h 6024132"/>
                <a:gd name="connsiteX7" fmla="*/ 1269304 w 4684196"/>
                <a:gd name="connsiteY7" fmla="*/ 961742 h 6024132"/>
                <a:gd name="connsiteX8" fmla="*/ 1486804 w 4684196"/>
                <a:gd name="connsiteY8" fmla="*/ 1145997 h 6024132"/>
                <a:gd name="connsiteX9" fmla="*/ 1638646 w 4684196"/>
                <a:gd name="connsiteY9" fmla="*/ 1488348 h 6024132"/>
                <a:gd name="connsiteX10" fmla="*/ 1871636 w 4684196"/>
                <a:gd name="connsiteY10" fmla="*/ 1643852 h 6024132"/>
                <a:gd name="connsiteX11" fmla="*/ 2073205 w 4684196"/>
                <a:gd name="connsiteY11" fmla="*/ 1852885 h 6024132"/>
                <a:gd name="connsiteX12" fmla="*/ 2337125 w 4684196"/>
                <a:gd name="connsiteY12" fmla="*/ 2011604 h 6024132"/>
                <a:gd name="connsiteX13" fmla="*/ 2335234 w 4684196"/>
                <a:gd name="connsiteY13" fmla="*/ 2009878 h 6024132"/>
                <a:gd name="connsiteX14" fmla="*/ 2549277 w 4684196"/>
                <a:gd name="connsiteY14" fmla="*/ 2208846 h 6024132"/>
                <a:gd name="connsiteX15" fmla="*/ 2702657 w 4684196"/>
                <a:gd name="connsiteY15" fmla="*/ 2427505 h 6024132"/>
                <a:gd name="connsiteX16" fmla="*/ 2826344 w 4684196"/>
                <a:gd name="connsiteY16" fmla="*/ 2776322 h 6024132"/>
                <a:gd name="connsiteX17" fmla="*/ 3082315 w 4684196"/>
                <a:gd name="connsiteY17" fmla="*/ 2912469 h 6024132"/>
                <a:gd name="connsiteX18" fmla="*/ 3343488 w 4684196"/>
                <a:gd name="connsiteY18" fmla="*/ 3035255 h 6024132"/>
                <a:gd name="connsiteX19" fmla="*/ 3650588 w 4684196"/>
                <a:gd name="connsiteY19" fmla="*/ 3122290 h 6024132"/>
                <a:gd name="connsiteX20" fmla="*/ 3780033 w 4684196"/>
                <a:gd name="connsiteY20" fmla="*/ 3407642 h 6024132"/>
                <a:gd name="connsiteX21" fmla="*/ 3903026 w 4684196"/>
                <a:gd name="connsiteY21" fmla="*/ 3736080 h 6024132"/>
                <a:gd name="connsiteX22" fmla="*/ 4096284 w 4684196"/>
                <a:gd name="connsiteY22" fmla="*/ 3941964 h 6024132"/>
                <a:gd name="connsiteX23" fmla="*/ 4214578 w 4684196"/>
                <a:gd name="connsiteY23" fmla="*/ 4250748 h 6024132"/>
                <a:gd name="connsiteX24" fmla="*/ 4421134 w 4684196"/>
                <a:gd name="connsiteY24" fmla="*/ 4427808 h 6024132"/>
                <a:gd name="connsiteX25" fmla="*/ 4605165 w 4684196"/>
                <a:gd name="connsiteY25" fmla="*/ 4623982 h 6024132"/>
                <a:gd name="connsiteX26" fmla="*/ 4611446 w 4684196"/>
                <a:gd name="connsiteY26" fmla="*/ 5113687 h 6024132"/>
                <a:gd name="connsiteX27" fmla="*/ 4681609 w 4684196"/>
                <a:gd name="connsiteY27" fmla="*/ 5448962 h 6024132"/>
                <a:gd name="connsiteX28" fmla="*/ 4684196 w 4684196"/>
                <a:gd name="connsiteY28" fmla="*/ 6024132 h 6024132"/>
                <a:gd name="connsiteX0" fmla="*/ 17862 w 4684196"/>
                <a:gd name="connsiteY0" fmla="*/ 0 h 6053929"/>
                <a:gd name="connsiteX1" fmla="*/ 0 w 4684196"/>
                <a:gd name="connsiteY1" fmla="*/ 54415 h 6053929"/>
                <a:gd name="connsiteX2" fmla="*/ 187456 w 4684196"/>
                <a:gd name="connsiteY2" fmla="*/ 243413 h 6053929"/>
                <a:gd name="connsiteX3" fmla="*/ 375671 w 4684196"/>
                <a:gd name="connsiteY3" fmla="*/ 454550 h 6053929"/>
                <a:gd name="connsiteX4" fmla="*/ 610719 w 4684196"/>
                <a:gd name="connsiteY4" fmla="*/ 536872 h 6053929"/>
                <a:gd name="connsiteX5" fmla="*/ 862900 w 4684196"/>
                <a:gd name="connsiteY5" fmla="*/ 620540 h 6053929"/>
                <a:gd name="connsiteX6" fmla="*/ 1068372 w 4684196"/>
                <a:gd name="connsiteY6" fmla="*/ 818833 h 6053929"/>
                <a:gd name="connsiteX7" fmla="*/ 1269304 w 4684196"/>
                <a:gd name="connsiteY7" fmla="*/ 991539 h 6053929"/>
                <a:gd name="connsiteX8" fmla="*/ 1486804 w 4684196"/>
                <a:gd name="connsiteY8" fmla="*/ 1175794 h 6053929"/>
                <a:gd name="connsiteX9" fmla="*/ 1638646 w 4684196"/>
                <a:gd name="connsiteY9" fmla="*/ 1518145 h 6053929"/>
                <a:gd name="connsiteX10" fmla="*/ 1871636 w 4684196"/>
                <a:gd name="connsiteY10" fmla="*/ 1673649 h 6053929"/>
                <a:gd name="connsiteX11" fmla="*/ 2073205 w 4684196"/>
                <a:gd name="connsiteY11" fmla="*/ 1882682 h 6053929"/>
                <a:gd name="connsiteX12" fmla="*/ 2337125 w 4684196"/>
                <a:gd name="connsiteY12" fmla="*/ 2041401 h 6053929"/>
                <a:gd name="connsiteX13" fmla="*/ 2335234 w 4684196"/>
                <a:gd name="connsiteY13" fmla="*/ 2039675 h 6053929"/>
                <a:gd name="connsiteX14" fmla="*/ 2549277 w 4684196"/>
                <a:gd name="connsiteY14" fmla="*/ 2238643 h 6053929"/>
                <a:gd name="connsiteX15" fmla="*/ 2702657 w 4684196"/>
                <a:gd name="connsiteY15" fmla="*/ 2457302 h 6053929"/>
                <a:gd name="connsiteX16" fmla="*/ 2826344 w 4684196"/>
                <a:gd name="connsiteY16" fmla="*/ 2806119 h 6053929"/>
                <a:gd name="connsiteX17" fmla="*/ 3082315 w 4684196"/>
                <a:gd name="connsiteY17" fmla="*/ 2942266 h 6053929"/>
                <a:gd name="connsiteX18" fmla="*/ 3343488 w 4684196"/>
                <a:gd name="connsiteY18" fmla="*/ 3065052 h 6053929"/>
                <a:gd name="connsiteX19" fmla="*/ 3650588 w 4684196"/>
                <a:gd name="connsiteY19" fmla="*/ 3152087 h 6053929"/>
                <a:gd name="connsiteX20" fmla="*/ 3780033 w 4684196"/>
                <a:gd name="connsiteY20" fmla="*/ 3437439 h 6053929"/>
                <a:gd name="connsiteX21" fmla="*/ 3903026 w 4684196"/>
                <a:gd name="connsiteY21" fmla="*/ 3765877 h 6053929"/>
                <a:gd name="connsiteX22" fmla="*/ 4096284 w 4684196"/>
                <a:gd name="connsiteY22" fmla="*/ 3971761 h 6053929"/>
                <a:gd name="connsiteX23" fmla="*/ 4214578 w 4684196"/>
                <a:gd name="connsiteY23" fmla="*/ 4280545 h 6053929"/>
                <a:gd name="connsiteX24" fmla="*/ 4421134 w 4684196"/>
                <a:gd name="connsiteY24" fmla="*/ 4457605 h 6053929"/>
                <a:gd name="connsiteX25" fmla="*/ 4605165 w 4684196"/>
                <a:gd name="connsiteY25" fmla="*/ 4653779 h 6053929"/>
                <a:gd name="connsiteX26" fmla="*/ 4611446 w 4684196"/>
                <a:gd name="connsiteY26" fmla="*/ 5143484 h 6053929"/>
                <a:gd name="connsiteX27" fmla="*/ 4681609 w 4684196"/>
                <a:gd name="connsiteY27" fmla="*/ 5478759 h 6053929"/>
                <a:gd name="connsiteX28" fmla="*/ 4684196 w 4684196"/>
                <a:gd name="connsiteY28" fmla="*/ 6053929 h 6053929"/>
                <a:gd name="connsiteX0" fmla="*/ 0 w 4666334"/>
                <a:gd name="connsiteY0" fmla="*/ 0 h 6053929"/>
                <a:gd name="connsiteX1" fmla="*/ 169594 w 4666334"/>
                <a:gd name="connsiteY1" fmla="*/ 243413 h 6053929"/>
                <a:gd name="connsiteX2" fmla="*/ 357809 w 4666334"/>
                <a:gd name="connsiteY2" fmla="*/ 454550 h 6053929"/>
                <a:gd name="connsiteX3" fmla="*/ 592857 w 4666334"/>
                <a:gd name="connsiteY3" fmla="*/ 536872 h 6053929"/>
                <a:gd name="connsiteX4" fmla="*/ 845038 w 4666334"/>
                <a:gd name="connsiteY4" fmla="*/ 620540 h 6053929"/>
                <a:gd name="connsiteX5" fmla="*/ 1050510 w 4666334"/>
                <a:gd name="connsiteY5" fmla="*/ 818833 h 6053929"/>
                <a:gd name="connsiteX6" fmla="*/ 1251442 w 4666334"/>
                <a:gd name="connsiteY6" fmla="*/ 991539 h 6053929"/>
                <a:gd name="connsiteX7" fmla="*/ 1468942 w 4666334"/>
                <a:gd name="connsiteY7" fmla="*/ 1175794 h 6053929"/>
                <a:gd name="connsiteX8" fmla="*/ 1620784 w 4666334"/>
                <a:gd name="connsiteY8" fmla="*/ 1518145 h 6053929"/>
                <a:gd name="connsiteX9" fmla="*/ 1853774 w 4666334"/>
                <a:gd name="connsiteY9" fmla="*/ 1673649 h 6053929"/>
                <a:gd name="connsiteX10" fmla="*/ 2055343 w 4666334"/>
                <a:gd name="connsiteY10" fmla="*/ 1882682 h 6053929"/>
                <a:gd name="connsiteX11" fmla="*/ 2319263 w 4666334"/>
                <a:gd name="connsiteY11" fmla="*/ 2041401 h 6053929"/>
                <a:gd name="connsiteX12" fmla="*/ 2317372 w 4666334"/>
                <a:gd name="connsiteY12" fmla="*/ 2039675 h 6053929"/>
                <a:gd name="connsiteX13" fmla="*/ 2531415 w 4666334"/>
                <a:gd name="connsiteY13" fmla="*/ 2238643 h 6053929"/>
                <a:gd name="connsiteX14" fmla="*/ 2684795 w 4666334"/>
                <a:gd name="connsiteY14" fmla="*/ 2457302 h 6053929"/>
                <a:gd name="connsiteX15" fmla="*/ 2808482 w 4666334"/>
                <a:gd name="connsiteY15" fmla="*/ 2806119 h 6053929"/>
                <a:gd name="connsiteX16" fmla="*/ 3064453 w 4666334"/>
                <a:gd name="connsiteY16" fmla="*/ 2942266 h 6053929"/>
                <a:gd name="connsiteX17" fmla="*/ 3325626 w 4666334"/>
                <a:gd name="connsiteY17" fmla="*/ 3065052 h 6053929"/>
                <a:gd name="connsiteX18" fmla="*/ 3632726 w 4666334"/>
                <a:gd name="connsiteY18" fmla="*/ 3152087 h 6053929"/>
                <a:gd name="connsiteX19" fmla="*/ 3762171 w 4666334"/>
                <a:gd name="connsiteY19" fmla="*/ 3437439 h 6053929"/>
                <a:gd name="connsiteX20" fmla="*/ 3885164 w 4666334"/>
                <a:gd name="connsiteY20" fmla="*/ 3765877 h 6053929"/>
                <a:gd name="connsiteX21" fmla="*/ 4078422 w 4666334"/>
                <a:gd name="connsiteY21" fmla="*/ 3971761 h 6053929"/>
                <a:gd name="connsiteX22" fmla="*/ 4196716 w 4666334"/>
                <a:gd name="connsiteY22" fmla="*/ 4280545 h 6053929"/>
                <a:gd name="connsiteX23" fmla="*/ 4403272 w 4666334"/>
                <a:gd name="connsiteY23" fmla="*/ 4457605 h 6053929"/>
                <a:gd name="connsiteX24" fmla="*/ 4587303 w 4666334"/>
                <a:gd name="connsiteY24" fmla="*/ 4653779 h 6053929"/>
                <a:gd name="connsiteX25" fmla="*/ 4593584 w 4666334"/>
                <a:gd name="connsiteY25" fmla="*/ 5143484 h 6053929"/>
                <a:gd name="connsiteX26" fmla="*/ 4663747 w 4666334"/>
                <a:gd name="connsiteY26" fmla="*/ 5478759 h 6053929"/>
                <a:gd name="connsiteX27" fmla="*/ 4666334 w 4666334"/>
                <a:gd name="connsiteY27" fmla="*/ 6053929 h 6053929"/>
                <a:gd name="connsiteX0" fmla="*/ 0 w 4689186"/>
                <a:gd name="connsiteY0" fmla="*/ 0 h 5999729"/>
                <a:gd name="connsiteX1" fmla="*/ 192446 w 4689186"/>
                <a:gd name="connsiteY1" fmla="*/ 189213 h 5999729"/>
                <a:gd name="connsiteX2" fmla="*/ 380661 w 4689186"/>
                <a:gd name="connsiteY2" fmla="*/ 400350 h 5999729"/>
                <a:gd name="connsiteX3" fmla="*/ 615709 w 4689186"/>
                <a:gd name="connsiteY3" fmla="*/ 482672 h 5999729"/>
                <a:gd name="connsiteX4" fmla="*/ 867890 w 4689186"/>
                <a:gd name="connsiteY4" fmla="*/ 566340 h 5999729"/>
                <a:gd name="connsiteX5" fmla="*/ 1073362 w 4689186"/>
                <a:gd name="connsiteY5" fmla="*/ 764633 h 5999729"/>
                <a:gd name="connsiteX6" fmla="*/ 1274294 w 4689186"/>
                <a:gd name="connsiteY6" fmla="*/ 937339 h 5999729"/>
                <a:gd name="connsiteX7" fmla="*/ 1491794 w 4689186"/>
                <a:gd name="connsiteY7" fmla="*/ 1121594 h 5999729"/>
                <a:gd name="connsiteX8" fmla="*/ 1643636 w 4689186"/>
                <a:gd name="connsiteY8" fmla="*/ 1463945 h 5999729"/>
                <a:gd name="connsiteX9" fmla="*/ 1876626 w 4689186"/>
                <a:gd name="connsiteY9" fmla="*/ 1619449 h 5999729"/>
                <a:gd name="connsiteX10" fmla="*/ 2078195 w 4689186"/>
                <a:gd name="connsiteY10" fmla="*/ 1828482 h 5999729"/>
                <a:gd name="connsiteX11" fmla="*/ 2342115 w 4689186"/>
                <a:gd name="connsiteY11" fmla="*/ 1987201 h 5999729"/>
                <a:gd name="connsiteX12" fmla="*/ 2340224 w 4689186"/>
                <a:gd name="connsiteY12" fmla="*/ 1985475 h 5999729"/>
                <a:gd name="connsiteX13" fmla="*/ 2554267 w 4689186"/>
                <a:gd name="connsiteY13" fmla="*/ 2184443 h 5999729"/>
                <a:gd name="connsiteX14" fmla="*/ 2707647 w 4689186"/>
                <a:gd name="connsiteY14" fmla="*/ 2403102 h 5999729"/>
                <a:gd name="connsiteX15" fmla="*/ 2831334 w 4689186"/>
                <a:gd name="connsiteY15" fmla="*/ 2751919 h 5999729"/>
                <a:gd name="connsiteX16" fmla="*/ 3087305 w 4689186"/>
                <a:gd name="connsiteY16" fmla="*/ 2888066 h 5999729"/>
                <a:gd name="connsiteX17" fmla="*/ 3348478 w 4689186"/>
                <a:gd name="connsiteY17" fmla="*/ 3010852 h 5999729"/>
                <a:gd name="connsiteX18" fmla="*/ 3655578 w 4689186"/>
                <a:gd name="connsiteY18" fmla="*/ 3097887 h 5999729"/>
                <a:gd name="connsiteX19" fmla="*/ 3785023 w 4689186"/>
                <a:gd name="connsiteY19" fmla="*/ 3383239 h 5999729"/>
                <a:gd name="connsiteX20" fmla="*/ 3908016 w 4689186"/>
                <a:gd name="connsiteY20" fmla="*/ 3711677 h 5999729"/>
                <a:gd name="connsiteX21" fmla="*/ 4101274 w 4689186"/>
                <a:gd name="connsiteY21" fmla="*/ 3917561 h 5999729"/>
                <a:gd name="connsiteX22" fmla="*/ 4219568 w 4689186"/>
                <a:gd name="connsiteY22" fmla="*/ 4226345 h 5999729"/>
                <a:gd name="connsiteX23" fmla="*/ 4426124 w 4689186"/>
                <a:gd name="connsiteY23" fmla="*/ 4403405 h 5999729"/>
                <a:gd name="connsiteX24" fmla="*/ 4610155 w 4689186"/>
                <a:gd name="connsiteY24" fmla="*/ 4599579 h 5999729"/>
                <a:gd name="connsiteX25" fmla="*/ 4616436 w 4689186"/>
                <a:gd name="connsiteY25" fmla="*/ 5089284 h 5999729"/>
                <a:gd name="connsiteX26" fmla="*/ 4686599 w 4689186"/>
                <a:gd name="connsiteY26" fmla="*/ 5424559 h 5999729"/>
                <a:gd name="connsiteX27" fmla="*/ 4689186 w 4689186"/>
                <a:gd name="connsiteY27" fmla="*/ 5999729 h 5999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689186" h="5999729">
                  <a:moveTo>
                    <a:pt x="0" y="0"/>
                  </a:moveTo>
                  <a:lnTo>
                    <a:pt x="192446" y="189213"/>
                  </a:lnTo>
                  <a:lnTo>
                    <a:pt x="380661" y="400350"/>
                  </a:lnTo>
                  <a:lnTo>
                    <a:pt x="615709" y="482672"/>
                  </a:lnTo>
                  <a:lnTo>
                    <a:pt x="867890" y="566340"/>
                  </a:lnTo>
                  <a:lnTo>
                    <a:pt x="1073362" y="764633"/>
                  </a:lnTo>
                  <a:lnTo>
                    <a:pt x="1274294" y="937339"/>
                  </a:lnTo>
                  <a:lnTo>
                    <a:pt x="1491794" y="1121594"/>
                  </a:lnTo>
                  <a:lnTo>
                    <a:pt x="1643636" y="1463945"/>
                  </a:lnTo>
                  <a:lnTo>
                    <a:pt x="1876626" y="1619449"/>
                  </a:lnTo>
                  <a:lnTo>
                    <a:pt x="2078195" y="1828482"/>
                  </a:lnTo>
                  <a:lnTo>
                    <a:pt x="2342115" y="1987201"/>
                  </a:lnTo>
                  <a:lnTo>
                    <a:pt x="2340224" y="1985475"/>
                  </a:lnTo>
                  <a:lnTo>
                    <a:pt x="2554267" y="2184443"/>
                  </a:lnTo>
                  <a:lnTo>
                    <a:pt x="2707647" y="2403102"/>
                  </a:lnTo>
                  <a:lnTo>
                    <a:pt x="2831334" y="2751919"/>
                  </a:lnTo>
                  <a:lnTo>
                    <a:pt x="3087305" y="2888066"/>
                  </a:lnTo>
                  <a:cubicBezTo>
                    <a:pt x="3220415" y="2946015"/>
                    <a:pt x="3261420" y="2969923"/>
                    <a:pt x="3348478" y="3010852"/>
                  </a:cubicBezTo>
                  <a:lnTo>
                    <a:pt x="3655578" y="3097887"/>
                  </a:lnTo>
                  <a:cubicBezTo>
                    <a:pt x="3730313" y="3243653"/>
                    <a:pt x="3784527" y="3383735"/>
                    <a:pt x="3785023" y="3383239"/>
                  </a:cubicBezTo>
                  <a:cubicBezTo>
                    <a:pt x="3858602" y="3571678"/>
                    <a:pt x="3907520" y="3711181"/>
                    <a:pt x="3908016" y="3711677"/>
                  </a:cubicBezTo>
                  <a:lnTo>
                    <a:pt x="4101274" y="3917561"/>
                  </a:lnTo>
                  <a:cubicBezTo>
                    <a:pt x="4194785" y="4123716"/>
                    <a:pt x="4220064" y="4226841"/>
                    <a:pt x="4219568" y="4226345"/>
                  </a:cubicBezTo>
                  <a:lnTo>
                    <a:pt x="4426124" y="4403405"/>
                  </a:lnTo>
                  <a:cubicBezTo>
                    <a:pt x="4532024" y="4506515"/>
                    <a:pt x="4610651" y="4600075"/>
                    <a:pt x="4610155" y="4599579"/>
                  </a:cubicBezTo>
                  <a:cubicBezTo>
                    <a:pt x="4614416" y="4805227"/>
                    <a:pt x="4617428" y="5088788"/>
                    <a:pt x="4616436" y="5089284"/>
                  </a:cubicBezTo>
                  <a:cubicBezTo>
                    <a:pt x="4637680" y="5181729"/>
                    <a:pt x="4686103" y="5424559"/>
                    <a:pt x="4686599" y="5424559"/>
                  </a:cubicBezTo>
                  <a:cubicBezTo>
                    <a:pt x="4687461" y="5616282"/>
                    <a:pt x="4688324" y="5808006"/>
                    <a:pt x="4689186" y="5999729"/>
                  </a:cubicBezTo>
                </a:path>
              </a:pathLst>
            </a:custGeom>
            <a:ln w="317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CA"/>
            </a:p>
          </p:txBody>
        </p:sp>
        <p:pic>
          <p:nvPicPr>
            <p:cNvPr id="13416" name="Image 198" descr="marque_bleue_dégradé.png">
              <a:extLst>
                <a:ext uri="{FF2B5EF4-FFF2-40B4-BE49-F238E27FC236}">
                  <a16:creationId xmlns:a16="http://schemas.microsoft.com/office/drawing/2014/main" id="{3DC34025-B4EC-4546-B4C5-00B6703F8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8576" y="2125692"/>
              <a:ext cx="204500" cy="195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17" name="Image 199" descr="marque_bleue_dégradé.png">
              <a:extLst>
                <a:ext uri="{FF2B5EF4-FFF2-40B4-BE49-F238E27FC236}">
                  <a16:creationId xmlns:a16="http://schemas.microsoft.com/office/drawing/2014/main" id="{AD4D89DC-451E-4D80-A2D0-E557D76C4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9083" y="2120930"/>
              <a:ext cx="204500" cy="195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18" name="Image 197" descr="marque_bleue_dégradé.png">
              <a:extLst>
                <a:ext uri="{FF2B5EF4-FFF2-40B4-BE49-F238E27FC236}">
                  <a16:creationId xmlns:a16="http://schemas.microsoft.com/office/drawing/2014/main" id="{EA4395B8-611B-43CB-AEF1-6BEC537B2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0451" y="2085212"/>
              <a:ext cx="204500" cy="195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19" name="Image 152" descr="marque_bleue_dégradé.png">
              <a:extLst>
                <a:ext uri="{FF2B5EF4-FFF2-40B4-BE49-F238E27FC236}">
                  <a16:creationId xmlns:a16="http://schemas.microsoft.com/office/drawing/2014/main" id="{27FC2479-F085-4B2A-BDC3-AB4E2E05F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8237" y="989837"/>
              <a:ext cx="204500" cy="195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20" name="Image 148" descr="marque_jaune_dégradé.png">
              <a:extLst>
                <a:ext uri="{FF2B5EF4-FFF2-40B4-BE49-F238E27FC236}">
                  <a16:creationId xmlns:a16="http://schemas.microsoft.com/office/drawing/2014/main" id="{8F3376ED-8693-4643-A70D-6B4ED8EBA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8846" y="2093130"/>
              <a:ext cx="189247" cy="163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21" name="Image 141" descr="marque_jaune_dégradé.png">
              <a:extLst>
                <a:ext uri="{FF2B5EF4-FFF2-40B4-BE49-F238E27FC236}">
                  <a16:creationId xmlns:a16="http://schemas.microsoft.com/office/drawing/2014/main" id="{F25339B1-6B30-44E0-A334-10F58797D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7734" y="3376622"/>
              <a:ext cx="189247" cy="163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22" name="Image 126" descr="marque_jaune_dégradé.png">
              <a:extLst>
                <a:ext uri="{FF2B5EF4-FFF2-40B4-BE49-F238E27FC236}">
                  <a16:creationId xmlns:a16="http://schemas.microsoft.com/office/drawing/2014/main" id="{5C0EBA2F-D2FC-4F83-8859-6135893087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3279" y="4583916"/>
              <a:ext cx="189247" cy="163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423" name="ZoneTexte 17">
              <a:extLst>
                <a:ext uri="{FF2B5EF4-FFF2-40B4-BE49-F238E27FC236}">
                  <a16:creationId xmlns:a16="http://schemas.microsoft.com/office/drawing/2014/main" id="{243179EE-CE3C-4EE5-9170-4D200855A0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6900" y="1228725"/>
              <a:ext cx="28416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CA" altLang="fr-FR" sz="1400" b="1"/>
                <a:t>0</a:t>
              </a:r>
            </a:p>
          </p:txBody>
        </p:sp>
        <p:sp>
          <p:nvSpPr>
            <p:cNvPr id="13424" name="ZoneTexte 18">
              <a:extLst>
                <a:ext uri="{FF2B5EF4-FFF2-40B4-BE49-F238E27FC236}">
                  <a16:creationId xmlns:a16="http://schemas.microsoft.com/office/drawing/2014/main" id="{87495177-F902-49AD-B396-246732F3EB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150" y="5414963"/>
              <a:ext cx="44291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CA" altLang="fr-FR" sz="1400" b="1"/>
                <a:t>-10</a:t>
              </a:r>
            </a:p>
          </p:txBody>
        </p:sp>
        <p:sp>
          <p:nvSpPr>
            <p:cNvPr id="13425" name="ZoneTexte 19">
              <a:extLst>
                <a:ext uri="{FF2B5EF4-FFF2-40B4-BE49-F238E27FC236}">
                  <a16:creationId xmlns:a16="http://schemas.microsoft.com/office/drawing/2014/main" id="{D025CC48-ABD2-4D73-B17C-18421891C9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163" y="4581525"/>
              <a:ext cx="3429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CA" altLang="fr-FR" sz="1400" b="1"/>
                <a:t>-8</a:t>
              </a:r>
            </a:p>
          </p:txBody>
        </p:sp>
        <p:sp>
          <p:nvSpPr>
            <p:cNvPr id="13426" name="ZoneTexte 20">
              <a:extLst>
                <a:ext uri="{FF2B5EF4-FFF2-40B4-BE49-F238E27FC236}">
                  <a16:creationId xmlns:a16="http://schemas.microsoft.com/office/drawing/2014/main" id="{579E6495-E4F4-4C91-8481-C9FEF87071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163" y="3738563"/>
              <a:ext cx="3429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CA" altLang="fr-FR" sz="1400" b="1"/>
                <a:t>-6</a:t>
              </a:r>
            </a:p>
          </p:txBody>
        </p:sp>
        <p:sp>
          <p:nvSpPr>
            <p:cNvPr id="13427" name="ZoneTexte 21">
              <a:extLst>
                <a:ext uri="{FF2B5EF4-FFF2-40B4-BE49-F238E27FC236}">
                  <a16:creationId xmlns:a16="http://schemas.microsoft.com/office/drawing/2014/main" id="{D5405D8F-8F2E-4A3B-A195-603C886615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163" y="2905125"/>
              <a:ext cx="3429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CA" altLang="fr-FR" sz="1400" b="1"/>
                <a:t>-4</a:t>
              </a:r>
            </a:p>
          </p:txBody>
        </p:sp>
        <p:sp>
          <p:nvSpPr>
            <p:cNvPr id="13428" name="ZoneTexte 22">
              <a:extLst>
                <a:ext uri="{FF2B5EF4-FFF2-40B4-BE49-F238E27FC236}">
                  <a16:creationId xmlns:a16="http://schemas.microsoft.com/office/drawing/2014/main" id="{ACD8A0BD-2D78-42B9-BEF9-0D2DB6128F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163" y="2062163"/>
              <a:ext cx="3429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CA" altLang="fr-FR" sz="1400" b="1"/>
                <a:t>-2</a:t>
              </a:r>
            </a:p>
          </p:txBody>
        </p:sp>
        <p:sp>
          <p:nvSpPr>
            <p:cNvPr id="13429" name="ZoneTexte 23">
              <a:extLst>
                <a:ext uri="{FF2B5EF4-FFF2-40B4-BE49-F238E27FC236}">
                  <a16:creationId xmlns:a16="http://schemas.microsoft.com/office/drawing/2014/main" id="{03D16F18-4CD4-4C09-AC0C-8C6CBCA83E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538" y="5656263"/>
              <a:ext cx="28416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CA" altLang="fr-FR" sz="1400" b="1"/>
                <a:t>0</a:t>
              </a:r>
            </a:p>
          </p:txBody>
        </p:sp>
        <p:sp>
          <p:nvSpPr>
            <p:cNvPr id="13430" name="ZoneTexte 24">
              <a:extLst>
                <a:ext uri="{FF2B5EF4-FFF2-40B4-BE49-F238E27FC236}">
                  <a16:creationId xmlns:a16="http://schemas.microsoft.com/office/drawing/2014/main" id="{79C6D31C-9B27-4185-8CE2-9C31D9FBE5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2563" y="5656263"/>
              <a:ext cx="38258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CA" altLang="fr-FR" sz="1400" b="1"/>
                <a:t>12</a:t>
              </a:r>
            </a:p>
          </p:txBody>
        </p:sp>
        <p:sp>
          <p:nvSpPr>
            <p:cNvPr id="13431" name="ZoneTexte 25">
              <a:extLst>
                <a:ext uri="{FF2B5EF4-FFF2-40B4-BE49-F238E27FC236}">
                  <a16:creationId xmlns:a16="http://schemas.microsoft.com/office/drawing/2014/main" id="{0E832E72-D7A1-4D3E-8923-AD1315853F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4563" y="5656263"/>
              <a:ext cx="38258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CA" altLang="fr-FR" sz="1400" b="1"/>
                <a:t>24</a:t>
              </a:r>
            </a:p>
          </p:txBody>
        </p:sp>
        <p:sp>
          <p:nvSpPr>
            <p:cNvPr id="13432" name="ZoneTexte 26">
              <a:extLst>
                <a:ext uri="{FF2B5EF4-FFF2-40B4-BE49-F238E27FC236}">
                  <a16:creationId xmlns:a16="http://schemas.microsoft.com/office/drawing/2014/main" id="{1BB9686D-3925-4288-A5E6-A70F20BB83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1488" y="5656263"/>
              <a:ext cx="3841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CA" altLang="fr-FR" sz="1400" b="1"/>
                <a:t>36</a:t>
              </a:r>
            </a:p>
          </p:txBody>
        </p:sp>
        <p:sp>
          <p:nvSpPr>
            <p:cNvPr id="13433" name="ZoneTexte 27">
              <a:extLst>
                <a:ext uri="{FF2B5EF4-FFF2-40B4-BE49-F238E27FC236}">
                  <a16:creationId xmlns:a16="http://schemas.microsoft.com/office/drawing/2014/main" id="{06F19191-6725-4D42-B294-E70C116602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9525" y="5656263"/>
              <a:ext cx="38258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CA" altLang="fr-FR" sz="1400" b="1"/>
                <a:t>48</a:t>
              </a:r>
            </a:p>
          </p:txBody>
        </p:sp>
        <p:sp>
          <p:nvSpPr>
            <p:cNvPr id="13434" name="ZoneTexte 28">
              <a:extLst>
                <a:ext uri="{FF2B5EF4-FFF2-40B4-BE49-F238E27FC236}">
                  <a16:creationId xmlns:a16="http://schemas.microsoft.com/office/drawing/2014/main" id="{D4C9FB76-511B-4D2E-A29F-E1D3EB988C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5975" y="5656263"/>
              <a:ext cx="38258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CA" altLang="fr-FR" sz="1400" b="1"/>
                <a:t>60</a:t>
              </a:r>
            </a:p>
          </p:txBody>
        </p:sp>
        <p:sp>
          <p:nvSpPr>
            <p:cNvPr id="13435" name="ZoneTexte 29">
              <a:extLst>
                <a:ext uri="{FF2B5EF4-FFF2-40B4-BE49-F238E27FC236}">
                  <a16:creationId xmlns:a16="http://schemas.microsoft.com/office/drawing/2014/main" id="{3C6BFF59-44EC-4A45-98E4-848AD22FDF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2425" y="5656263"/>
              <a:ext cx="3841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CA" altLang="fr-FR" sz="1400" b="1"/>
                <a:t>72</a:t>
              </a:r>
            </a:p>
          </p:txBody>
        </p:sp>
        <p:sp>
          <p:nvSpPr>
            <p:cNvPr id="13436" name="ZoneTexte 30">
              <a:extLst>
                <a:ext uri="{FF2B5EF4-FFF2-40B4-BE49-F238E27FC236}">
                  <a16:creationId xmlns:a16="http://schemas.microsoft.com/office/drawing/2014/main" id="{FDE65574-56E0-4957-A18C-70F22FB0DD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0938" y="5656263"/>
              <a:ext cx="38258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CA" altLang="fr-FR" sz="1400" b="1"/>
                <a:t>84</a:t>
              </a:r>
            </a:p>
          </p:txBody>
        </p:sp>
        <p:sp>
          <p:nvSpPr>
            <p:cNvPr id="13437" name="ZoneTexte 31">
              <a:extLst>
                <a:ext uri="{FF2B5EF4-FFF2-40B4-BE49-F238E27FC236}">
                  <a16:creationId xmlns:a16="http://schemas.microsoft.com/office/drawing/2014/main" id="{50122119-1DB5-4B99-B92D-0706193B8F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92938" y="5656263"/>
              <a:ext cx="38258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CA" altLang="fr-FR" sz="1400" b="1"/>
                <a:t>96</a:t>
              </a:r>
            </a:p>
          </p:txBody>
        </p:sp>
        <p:sp>
          <p:nvSpPr>
            <p:cNvPr id="13438" name="ZoneTexte 32">
              <a:extLst>
                <a:ext uri="{FF2B5EF4-FFF2-40B4-BE49-F238E27FC236}">
                  <a16:creationId xmlns:a16="http://schemas.microsoft.com/office/drawing/2014/main" id="{60C294C4-E182-4EFF-9019-6799077213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5413" y="5656263"/>
              <a:ext cx="4826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CA" altLang="fr-FR" sz="1400" b="1"/>
                <a:t>108</a:t>
              </a:r>
            </a:p>
          </p:txBody>
        </p:sp>
        <p:pic>
          <p:nvPicPr>
            <p:cNvPr id="13439" name="Image 44" descr="marque_verte_dégradé.png">
              <a:extLst>
                <a:ext uri="{FF2B5EF4-FFF2-40B4-BE49-F238E27FC236}">
                  <a16:creationId xmlns:a16="http://schemas.microsoft.com/office/drawing/2014/main" id="{ADF789A6-D6CD-4A54-8EA8-9B70D82486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4919" y="4775847"/>
              <a:ext cx="152556" cy="144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40" name="Image 45" descr="marque_t.png">
              <a:extLst>
                <a:ext uri="{FF2B5EF4-FFF2-40B4-BE49-F238E27FC236}">
                  <a16:creationId xmlns:a16="http://schemas.microsoft.com/office/drawing/2014/main" id="{34F0B7BC-C3C9-4B9C-8C4F-8A9D26F6B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0577" y="4746022"/>
              <a:ext cx="64008" cy="268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41" name="Image 49" descr="marque_verte_dégradé.png">
              <a:extLst>
                <a:ext uri="{FF2B5EF4-FFF2-40B4-BE49-F238E27FC236}">
                  <a16:creationId xmlns:a16="http://schemas.microsoft.com/office/drawing/2014/main" id="{29B0E089-80B3-459A-BEEB-71AEC58C0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4020" y="2266009"/>
              <a:ext cx="152556" cy="144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42" name="Image 51" descr="marque_verte_dégradé.png">
              <a:extLst>
                <a:ext uri="{FF2B5EF4-FFF2-40B4-BE49-F238E27FC236}">
                  <a16:creationId xmlns:a16="http://schemas.microsoft.com/office/drawing/2014/main" id="{9AF57CCB-1933-4D4B-9C91-9A318AA10F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382" y="2763691"/>
              <a:ext cx="152556" cy="144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43" name="Image 53" descr="marque_verte_dégradé.png">
              <a:extLst>
                <a:ext uri="{FF2B5EF4-FFF2-40B4-BE49-F238E27FC236}">
                  <a16:creationId xmlns:a16="http://schemas.microsoft.com/office/drawing/2014/main" id="{B3402B21-835D-41C0-8390-8FF1D07EA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7413" y="3158978"/>
              <a:ext cx="152556" cy="144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44" name="Image 55" descr="marque_verte_dégradé.png">
              <a:extLst>
                <a:ext uri="{FF2B5EF4-FFF2-40B4-BE49-F238E27FC236}">
                  <a16:creationId xmlns:a16="http://schemas.microsoft.com/office/drawing/2014/main" id="{3849EDDF-9D19-456E-8216-D7C96F822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2206" y="3549503"/>
              <a:ext cx="152556" cy="144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45" name="Image 57" descr="marque_verte_dégradé.png">
              <a:extLst>
                <a:ext uri="{FF2B5EF4-FFF2-40B4-BE49-F238E27FC236}">
                  <a16:creationId xmlns:a16="http://schemas.microsoft.com/office/drawing/2014/main" id="{6B10A6D1-4988-494D-951E-8C5139B5A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9857" y="3947172"/>
              <a:ext cx="152556" cy="144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46" name="Image 59" descr="marque_verte_dégradé.png">
              <a:extLst>
                <a:ext uri="{FF2B5EF4-FFF2-40B4-BE49-F238E27FC236}">
                  <a16:creationId xmlns:a16="http://schemas.microsoft.com/office/drawing/2014/main" id="{D7846165-C706-4686-AD5A-8D86CDDD8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4175" y="4063853"/>
              <a:ext cx="152556" cy="144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47" name="Image 62" descr="marque_verte_dégradé.png">
              <a:extLst>
                <a:ext uri="{FF2B5EF4-FFF2-40B4-BE49-F238E27FC236}">
                  <a16:creationId xmlns:a16="http://schemas.microsoft.com/office/drawing/2014/main" id="{D37788DD-AF9B-47D7-AEC5-61C3E18A9B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113" y="4299597"/>
              <a:ext cx="152556" cy="144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48" name="Image 64" descr="marque_verte_dégradé.png">
              <a:extLst>
                <a:ext uri="{FF2B5EF4-FFF2-40B4-BE49-F238E27FC236}">
                  <a16:creationId xmlns:a16="http://schemas.microsoft.com/office/drawing/2014/main" id="{85D2FA42-319B-4636-A096-4614D4F8B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5669" y="4478191"/>
              <a:ext cx="152556" cy="144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49" name="Image 66" descr="marque_verte_dégradé.png">
              <a:extLst>
                <a:ext uri="{FF2B5EF4-FFF2-40B4-BE49-F238E27FC236}">
                  <a16:creationId xmlns:a16="http://schemas.microsoft.com/office/drawing/2014/main" id="{1D1809A7-5480-4C41-BA10-E686EFBB4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1419" y="4430565"/>
              <a:ext cx="152556" cy="144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50" name="Image 72" descr="marque_verte_dégradé.png">
              <a:extLst>
                <a:ext uri="{FF2B5EF4-FFF2-40B4-BE49-F238E27FC236}">
                  <a16:creationId xmlns:a16="http://schemas.microsoft.com/office/drawing/2014/main" id="{1C5A9AC3-367B-447E-AE21-88CD78BFD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0226" y="4847285"/>
              <a:ext cx="152556" cy="144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51" name="Image 73" descr="marque_verte_dégradé.png">
              <a:extLst>
                <a:ext uri="{FF2B5EF4-FFF2-40B4-BE49-F238E27FC236}">
                  <a16:creationId xmlns:a16="http://schemas.microsoft.com/office/drawing/2014/main" id="{EE66DD8F-813C-4C56-8987-ED473EA89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3932" y="4597253"/>
              <a:ext cx="152556" cy="144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52" name="Image 74" descr="marque_verte_dégradé.png">
              <a:extLst>
                <a:ext uri="{FF2B5EF4-FFF2-40B4-BE49-F238E27FC236}">
                  <a16:creationId xmlns:a16="http://schemas.microsoft.com/office/drawing/2014/main" id="{3426123A-31D9-4F1E-B2BF-135645B6E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9138" y="4599634"/>
              <a:ext cx="152556" cy="144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53" name="Image 75" descr="marque_verte_dégradé.png">
              <a:extLst>
                <a:ext uri="{FF2B5EF4-FFF2-40B4-BE49-F238E27FC236}">
                  <a16:creationId xmlns:a16="http://schemas.microsoft.com/office/drawing/2014/main" id="{37CFE0E7-A7CA-457C-8F04-7DBBA7AA9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9582" y="4530578"/>
              <a:ext cx="152556" cy="144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54" name="Image 76" descr="marque_verte_dégradé.png">
              <a:extLst>
                <a:ext uri="{FF2B5EF4-FFF2-40B4-BE49-F238E27FC236}">
                  <a16:creationId xmlns:a16="http://schemas.microsoft.com/office/drawing/2014/main" id="{23C46117-5695-451A-A79A-21CF815B0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0975" y="4463902"/>
              <a:ext cx="152556" cy="144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55" name="Image 78" descr="marque_verte_dégradé.png">
              <a:extLst>
                <a:ext uri="{FF2B5EF4-FFF2-40B4-BE49-F238E27FC236}">
                  <a16:creationId xmlns:a16="http://schemas.microsoft.com/office/drawing/2014/main" id="{F365768C-13E1-4ECC-8CC0-713644F10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4170" y="4766323"/>
              <a:ext cx="152556" cy="144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56" name="Image 79" descr="marque_verte_dégradé.png">
              <a:extLst>
                <a:ext uri="{FF2B5EF4-FFF2-40B4-BE49-F238E27FC236}">
                  <a16:creationId xmlns:a16="http://schemas.microsoft.com/office/drawing/2014/main" id="{674A2D38-D7E3-432E-8D55-7B89CC646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6994" y="4771085"/>
              <a:ext cx="152556" cy="144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57" name="Image 80" descr="marque_verte_dégradé.png">
              <a:extLst>
                <a:ext uri="{FF2B5EF4-FFF2-40B4-BE49-F238E27FC236}">
                  <a16:creationId xmlns:a16="http://schemas.microsoft.com/office/drawing/2014/main" id="{A73FAB7D-B3BA-498B-B2FA-439688179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6382" y="4804423"/>
              <a:ext cx="152556" cy="144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58" name="Image 81" descr="marque_verte_dégradé.png">
              <a:extLst>
                <a:ext uri="{FF2B5EF4-FFF2-40B4-BE49-F238E27FC236}">
                  <a16:creationId xmlns:a16="http://schemas.microsoft.com/office/drawing/2014/main" id="{F373296D-4744-4EC6-A41D-DCBCBB9E6F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7914" y="4928247"/>
              <a:ext cx="152556" cy="144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59" name="Image 82" descr="marque_verte_dégradé.png">
              <a:extLst>
                <a:ext uri="{FF2B5EF4-FFF2-40B4-BE49-F238E27FC236}">
                  <a16:creationId xmlns:a16="http://schemas.microsoft.com/office/drawing/2014/main" id="{7AD6AEB8-3017-452F-A5C6-BE2DFD1C0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2163" y="4766322"/>
              <a:ext cx="152556" cy="144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60" name="Image 85" descr="marque_t.png">
              <a:extLst>
                <a:ext uri="{FF2B5EF4-FFF2-40B4-BE49-F238E27FC236}">
                  <a16:creationId xmlns:a16="http://schemas.microsoft.com/office/drawing/2014/main" id="{BC7EC511-202B-4F71-BACF-1FFC5D73C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7921" y="4712685"/>
              <a:ext cx="64008" cy="271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61" name="Image 89" descr="marque_verte_dégradé.png">
              <a:extLst>
                <a:ext uri="{FF2B5EF4-FFF2-40B4-BE49-F238E27FC236}">
                  <a16:creationId xmlns:a16="http://schemas.microsoft.com/office/drawing/2014/main" id="{052A2DE3-A8B0-4F87-B69F-ED46FDF76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1345" y="4771085"/>
              <a:ext cx="152556" cy="144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62" name="Image 90" descr="marque_verte_dégradé.png">
              <a:extLst>
                <a:ext uri="{FF2B5EF4-FFF2-40B4-BE49-F238E27FC236}">
                  <a16:creationId xmlns:a16="http://schemas.microsoft.com/office/drawing/2014/main" id="{13380C87-2B3B-4E14-AB31-B22C97C71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1377" y="4609161"/>
              <a:ext cx="152556" cy="144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63" name="Image 91" descr="marque_verte_dégradé.png">
              <a:extLst>
                <a:ext uri="{FF2B5EF4-FFF2-40B4-BE49-F238E27FC236}">
                  <a16:creationId xmlns:a16="http://schemas.microsoft.com/office/drawing/2014/main" id="{7DDC3ADE-0A02-4359-9BDD-5D01FC88A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4264" y="4506766"/>
              <a:ext cx="152556" cy="144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64" name="Image 92" descr="marque_verte_dégradé.png">
              <a:extLst>
                <a:ext uri="{FF2B5EF4-FFF2-40B4-BE49-F238E27FC236}">
                  <a16:creationId xmlns:a16="http://schemas.microsoft.com/office/drawing/2014/main" id="{F62C70E8-80B5-4B17-807D-116382571B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0008" y="4425804"/>
              <a:ext cx="152556" cy="144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65" name="Image 93" descr="marque_verte_dégradé.png">
              <a:extLst>
                <a:ext uri="{FF2B5EF4-FFF2-40B4-BE49-F238E27FC236}">
                  <a16:creationId xmlns:a16="http://schemas.microsoft.com/office/drawing/2014/main" id="{4CF2366D-4ECC-4ED3-9C24-CBE61B7AC5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0514" y="4401991"/>
              <a:ext cx="152556" cy="144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66" name="Image 98" descr="marque_t.png">
              <a:extLst>
                <a:ext uri="{FF2B5EF4-FFF2-40B4-BE49-F238E27FC236}">
                  <a16:creationId xmlns:a16="http://schemas.microsoft.com/office/drawing/2014/main" id="{4F53A229-862D-453D-B0F4-8645A693F8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2946" y="1388458"/>
              <a:ext cx="64008" cy="21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67" name="Image 99" descr="marque_rouge_dégradé.png">
              <a:extLst>
                <a:ext uri="{FF2B5EF4-FFF2-40B4-BE49-F238E27FC236}">
                  <a16:creationId xmlns:a16="http://schemas.microsoft.com/office/drawing/2014/main" id="{6BC71CCC-C995-47FE-A426-61CE032D4A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7350" y="1857566"/>
              <a:ext cx="169069" cy="169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68" name="Image 100" descr="marque_rouge_dégradé.png">
              <a:extLst>
                <a:ext uri="{FF2B5EF4-FFF2-40B4-BE49-F238E27FC236}">
                  <a16:creationId xmlns:a16="http://schemas.microsoft.com/office/drawing/2014/main" id="{C9B2292B-4FFD-4820-BA61-BE67111FE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3957" y="1028891"/>
              <a:ext cx="169069" cy="169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69" name="Image 46" descr="marque_verte_dégradé.png">
              <a:extLst>
                <a:ext uri="{FF2B5EF4-FFF2-40B4-BE49-F238E27FC236}">
                  <a16:creationId xmlns:a16="http://schemas.microsoft.com/office/drawing/2014/main" id="{A20F511F-5041-45D0-A786-044E15E8D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4914" y="1061096"/>
              <a:ext cx="152556" cy="144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70" name="Image 103" descr="marque_rouge_dégradé.png">
              <a:extLst>
                <a:ext uri="{FF2B5EF4-FFF2-40B4-BE49-F238E27FC236}">
                  <a16:creationId xmlns:a16="http://schemas.microsoft.com/office/drawing/2014/main" id="{91853739-50AB-4B4E-B831-3AE1FE5AC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856" y="2090928"/>
              <a:ext cx="169069" cy="169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71" name="Image 104" descr="marque_rouge_dégradé.png">
              <a:extLst>
                <a:ext uri="{FF2B5EF4-FFF2-40B4-BE49-F238E27FC236}">
                  <a16:creationId xmlns:a16="http://schemas.microsoft.com/office/drawing/2014/main" id="{A2272542-704C-4C43-A136-62010757A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269" y="2267141"/>
              <a:ext cx="169069" cy="169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72" name="Image 105" descr="marque_rouge_dégradé.png">
              <a:extLst>
                <a:ext uri="{FF2B5EF4-FFF2-40B4-BE49-F238E27FC236}">
                  <a16:creationId xmlns:a16="http://schemas.microsoft.com/office/drawing/2014/main" id="{E210A33C-620E-4F4B-893F-BD9D03E70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300" y="2371916"/>
              <a:ext cx="169069" cy="169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73" name="Image 106" descr="marque_rouge_dégradé.png">
              <a:extLst>
                <a:ext uri="{FF2B5EF4-FFF2-40B4-BE49-F238E27FC236}">
                  <a16:creationId xmlns:a16="http://schemas.microsoft.com/office/drawing/2014/main" id="{EF9C3661-7144-4FC5-92B0-03CB69C84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2712" y="2683860"/>
              <a:ext cx="169069" cy="169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74" name="Image 110" descr="marque_t.png">
              <a:extLst>
                <a:ext uri="{FF2B5EF4-FFF2-40B4-BE49-F238E27FC236}">
                  <a16:creationId xmlns:a16="http://schemas.microsoft.com/office/drawing/2014/main" id="{ED79C889-5B5E-4C76-9B42-2C32D9545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8371" y="2638614"/>
              <a:ext cx="64008" cy="233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75" name="Image 111" descr="marque_rouge_dégradé.png">
              <a:extLst>
                <a:ext uri="{FF2B5EF4-FFF2-40B4-BE49-F238E27FC236}">
                  <a16:creationId xmlns:a16="http://schemas.microsoft.com/office/drawing/2014/main" id="{E11D5478-5878-432D-9E21-E37EAAAB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4650" y="2681479"/>
              <a:ext cx="169069" cy="169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76" name="Image 112" descr="marque_rouge_dégradé.png">
              <a:extLst>
                <a:ext uri="{FF2B5EF4-FFF2-40B4-BE49-F238E27FC236}">
                  <a16:creationId xmlns:a16="http://schemas.microsoft.com/office/drawing/2014/main" id="{34B3BB1D-BA22-48AE-9631-42B38E449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4206" y="2760060"/>
              <a:ext cx="169069" cy="169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77" name="Image 113" descr="marque_rouge_dégradé.png">
              <a:extLst>
                <a:ext uri="{FF2B5EF4-FFF2-40B4-BE49-F238E27FC236}">
                  <a16:creationId xmlns:a16="http://schemas.microsoft.com/office/drawing/2014/main" id="{EC9241D2-7833-4F2C-B63C-3AB742118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6144" y="2852929"/>
              <a:ext cx="169069" cy="169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78" name="Image 114" descr="marque_rouge_dégradé.png">
              <a:extLst>
                <a:ext uri="{FF2B5EF4-FFF2-40B4-BE49-F238E27FC236}">
                  <a16:creationId xmlns:a16="http://schemas.microsoft.com/office/drawing/2014/main" id="{932DA8B6-51FB-41AE-8DD1-E36FEB16F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1894" y="2829117"/>
              <a:ext cx="169069" cy="169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79" name="Image 119" descr="marque_rouge_dégradé.png">
              <a:extLst>
                <a:ext uri="{FF2B5EF4-FFF2-40B4-BE49-F238E27FC236}">
                  <a16:creationId xmlns:a16="http://schemas.microsoft.com/office/drawing/2014/main" id="{8FB3F265-77C2-4A79-A29C-EEFE2891A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3831" y="2779111"/>
              <a:ext cx="169069" cy="169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80" name="Image 120" descr="marque_rouge_dégradé.png">
              <a:extLst>
                <a:ext uri="{FF2B5EF4-FFF2-40B4-BE49-F238E27FC236}">
                  <a16:creationId xmlns:a16="http://schemas.microsoft.com/office/drawing/2014/main" id="{29A53E57-255C-40DF-AD80-ABE33B43A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5293" y="2824355"/>
              <a:ext cx="169069" cy="169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81" name="Image 121" descr="marque_rouge_dégradé.png">
              <a:extLst>
                <a:ext uri="{FF2B5EF4-FFF2-40B4-BE49-F238E27FC236}">
                  <a16:creationId xmlns:a16="http://schemas.microsoft.com/office/drawing/2014/main" id="{29B423D2-5D5F-409A-B466-C775711FC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9612" y="2819592"/>
              <a:ext cx="169069" cy="169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82" name="Image 128" descr="marque_jaune_dégradé.png">
              <a:extLst>
                <a:ext uri="{FF2B5EF4-FFF2-40B4-BE49-F238E27FC236}">
                  <a16:creationId xmlns:a16="http://schemas.microsoft.com/office/drawing/2014/main" id="{368A0D1D-207C-4C1A-95D6-A3A26731A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4740" y="4424372"/>
              <a:ext cx="189247" cy="163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83" name="Image 129" descr="marque_jaune_dégradé.png">
              <a:extLst>
                <a:ext uri="{FF2B5EF4-FFF2-40B4-BE49-F238E27FC236}">
                  <a16:creationId xmlns:a16="http://schemas.microsoft.com/office/drawing/2014/main" id="{3C0F8C94-C001-49EB-B6D8-C32684AAA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1984" y="3455204"/>
              <a:ext cx="189247" cy="163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84" name="Image 130" descr="marque_jaune_dégradé.png">
              <a:extLst>
                <a:ext uri="{FF2B5EF4-FFF2-40B4-BE49-F238E27FC236}">
                  <a16:creationId xmlns:a16="http://schemas.microsoft.com/office/drawing/2014/main" id="{818227E1-66EF-4FDA-8368-A6E2218DA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6202" y="4060042"/>
              <a:ext cx="189247" cy="163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85" name="Image 131" descr="marque_jaune_dégradé.png">
              <a:extLst>
                <a:ext uri="{FF2B5EF4-FFF2-40B4-BE49-F238E27FC236}">
                  <a16:creationId xmlns:a16="http://schemas.microsoft.com/office/drawing/2014/main" id="{F35178FD-555A-4891-8E69-C44C341C6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0047" y="3933835"/>
              <a:ext cx="189247" cy="163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86" name="Image 142" descr="marque_jaune_dégradé.png">
              <a:extLst>
                <a:ext uri="{FF2B5EF4-FFF2-40B4-BE49-F238E27FC236}">
                  <a16:creationId xmlns:a16="http://schemas.microsoft.com/office/drawing/2014/main" id="{6B5334A7-3A43-485E-A505-409DDE9FF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8309" y="2674154"/>
              <a:ext cx="189247" cy="163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87" name="Image 143" descr="marque_jaune_dégradé.png">
              <a:extLst>
                <a:ext uri="{FF2B5EF4-FFF2-40B4-BE49-F238E27FC236}">
                  <a16:creationId xmlns:a16="http://schemas.microsoft.com/office/drawing/2014/main" id="{0B7E7056-0717-471D-986D-F139C072CD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8340" y="2436030"/>
              <a:ext cx="189247" cy="163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88" name="Image 144" descr="marque_jaune_dégradé.png">
              <a:extLst>
                <a:ext uri="{FF2B5EF4-FFF2-40B4-BE49-F238E27FC236}">
                  <a16:creationId xmlns:a16="http://schemas.microsoft.com/office/drawing/2014/main" id="{D4F93410-1AD1-4367-8D81-01A9DBF16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6372" y="2914660"/>
              <a:ext cx="189247" cy="163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89" name="Image 145" descr="marque_jaune_dégradé.png">
              <a:extLst>
                <a:ext uri="{FF2B5EF4-FFF2-40B4-BE49-F238E27FC236}">
                  <a16:creationId xmlns:a16="http://schemas.microsoft.com/office/drawing/2014/main" id="{9CA9783E-A273-48D6-A123-F143E57C5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1577" y="3133735"/>
              <a:ext cx="189247" cy="163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90" name="Image 146" descr="marque_jaune_dégradé.png">
              <a:extLst>
                <a:ext uri="{FF2B5EF4-FFF2-40B4-BE49-F238E27FC236}">
                  <a16:creationId xmlns:a16="http://schemas.microsoft.com/office/drawing/2014/main" id="{982A78CA-3099-45AD-A475-6507B90CB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5096" y="2126467"/>
              <a:ext cx="189247" cy="163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91" name="Image 147" descr="marque_jaune_dégradé.png">
              <a:extLst>
                <a:ext uri="{FF2B5EF4-FFF2-40B4-BE49-F238E27FC236}">
                  <a16:creationId xmlns:a16="http://schemas.microsoft.com/office/drawing/2014/main" id="{F1AC273E-9447-47D3-A59C-8BFA2EC86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6971" y="2126467"/>
              <a:ext cx="189247" cy="163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92" name="Image 154" descr="marque_t.png">
              <a:extLst>
                <a:ext uri="{FF2B5EF4-FFF2-40B4-BE49-F238E27FC236}">
                  <a16:creationId xmlns:a16="http://schemas.microsoft.com/office/drawing/2014/main" id="{6941E230-BD9E-45C4-B824-F5A49945C9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0090" y="1331310"/>
              <a:ext cx="64008" cy="204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93" name="Image 155" descr="marque_bleue_dégradé.png">
              <a:extLst>
                <a:ext uri="{FF2B5EF4-FFF2-40B4-BE49-F238E27FC236}">
                  <a16:creationId xmlns:a16="http://schemas.microsoft.com/office/drawing/2014/main" id="{123917D1-6908-4C9A-9AE8-828F86427A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0207" y="1504187"/>
              <a:ext cx="204500" cy="195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94" name="Image 156" descr="marque_bleue_dégradé.png">
              <a:extLst>
                <a:ext uri="{FF2B5EF4-FFF2-40B4-BE49-F238E27FC236}">
                  <a16:creationId xmlns:a16="http://schemas.microsoft.com/office/drawing/2014/main" id="{63325EF4-A893-4E60-A42D-FAB124EEE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5951" y="1844705"/>
              <a:ext cx="204500" cy="195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95" name="Image 157" descr="marque_bleue_dégradé.png">
              <a:extLst>
                <a:ext uri="{FF2B5EF4-FFF2-40B4-BE49-F238E27FC236}">
                  <a16:creationId xmlns:a16="http://schemas.microsoft.com/office/drawing/2014/main" id="{AD316B8C-0071-4BFA-84FB-604FD7A115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0745" y="1868517"/>
              <a:ext cx="204500" cy="195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96" name="Image 158" descr="marque_bleue_dégradé.png">
              <a:extLst>
                <a:ext uri="{FF2B5EF4-FFF2-40B4-BE49-F238E27FC236}">
                  <a16:creationId xmlns:a16="http://schemas.microsoft.com/office/drawing/2014/main" id="{C8E0E0F7-7EE2-4CC0-81D4-30E0EA32F1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0776" y="1861374"/>
              <a:ext cx="204500" cy="195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97" name="Image 163" descr="marque_bleue_dégradé.png">
              <a:extLst>
                <a:ext uri="{FF2B5EF4-FFF2-40B4-BE49-F238E27FC236}">
                  <a16:creationId xmlns:a16="http://schemas.microsoft.com/office/drawing/2014/main" id="{EEF72C5E-AB60-4F0D-8EE0-A674C11D53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8425" y="1994723"/>
              <a:ext cx="204500" cy="195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98" name="Image 164" descr="marque_bleue_dégradé.png">
              <a:extLst>
                <a:ext uri="{FF2B5EF4-FFF2-40B4-BE49-F238E27FC236}">
                  <a16:creationId xmlns:a16="http://schemas.microsoft.com/office/drawing/2014/main" id="{5242AFA6-048C-43CC-B9CE-11611324E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7982" y="2013773"/>
              <a:ext cx="204500" cy="195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99" name="Image 165" descr="marque_bleue_dégradé.png">
              <a:extLst>
                <a:ext uri="{FF2B5EF4-FFF2-40B4-BE49-F238E27FC236}">
                  <a16:creationId xmlns:a16="http://schemas.microsoft.com/office/drawing/2014/main" id="{5390CE15-557E-44C9-9CC1-4AEDE0789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4682" y="2144742"/>
              <a:ext cx="204500" cy="195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00" name="Image 166" descr="marque_bleue_dégradé.png">
              <a:extLst>
                <a:ext uri="{FF2B5EF4-FFF2-40B4-BE49-F238E27FC236}">
                  <a16:creationId xmlns:a16="http://schemas.microsoft.com/office/drawing/2014/main" id="{04DFE41E-955E-4635-A205-76A15948B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238" y="2266186"/>
              <a:ext cx="204500" cy="195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01" name="Image 171" descr="marque_bleue_dégradé.png">
              <a:extLst>
                <a:ext uri="{FF2B5EF4-FFF2-40B4-BE49-F238E27FC236}">
                  <a16:creationId xmlns:a16="http://schemas.microsoft.com/office/drawing/2014/main" id="{B0E0DACB-6C80-47DC-B052-6B98ECBC3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607" y="2135217"/>
              <a:ext cx="204500" cy="195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02" name="Image 172" descr="marque_bleue_dégradé.png">
              <a:extLst>
                <a:ext uri="{FF2B5EF4-FFF2-40B4-BE49-F238E27FC236}">
                  <a16:creationId xmlns:a16="http://schemas.microsoft.com/office/drawing/2014/main" id="{D9B0F5B2-C9FF-4CBA-84AA-08C2DBABF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3388" y="1999486"/>
              <a:ext cx="204500" cy="195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03" name="Image 173" descr="marque_bleue_dégradé.png">
              <a:extLst>
                <a:ext uri="{FF2B5EF4-FFF2-40B4-BE49-F238E27FC236}">
                  <a16:creationId xmlns:a16="http://schemas.microsoft.com/office/drawing/2014/main" id="{61EA0465-9898-4825-9E27-5B4560B1F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707" y="2139980"/>
              <a:ext cx="204500" cy="195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04" name="Image 174" descr="marque_bleue_dégradé.png">
              <a:extLst>
                <a:ext uri="{FF2B5EF4-FFF2-40B4-BE49-F238E27FC236}">
                  <a16:creationId xmlns:a16="http://schemas.microsoft.com/office/drawing/2014/main" id="{8A6C0DBC-0A47-4F55-A453-EA9A186A2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1926" y="2066161"/>
              <a:ext cx="204500" cy="195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05" name="Image 179" descr="marque_bleue_dégradé.png">
              <a:extLst>
                <a:ext uri="{FF2B5EF4-FFF2-40B4-BE49-F238E27FC236}">
                  <a16:creationId xmlns:a16="http://schemas.microsoft.com/office/drawing/2014/main" id="{CCF68EAF-E077-40DC-A2D8-E12346F5F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9645" y="2206655"/>
              <a:ext cx="204500" cy="195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06" name="Image 180" descr="marque_bleue_dégradé.png">
              <a:extLst>
                <a:ext uri="{FF2B5EF4-FFF2-40B4-BE49-F238E27FC236}">
                  <a16:creationId xmlns:a16="http://schemas.microsoft.com/office/drawing/2014/main" id="{C4E87B03-07AD-411D-B207-2F4285A8E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3488" y="2211418"/>
              <a:ext cx="204500" cy="195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07" name="Image 181" descr="marque_bleue_dégradé.png">
              <a:extLst>
                <a:ext uri="{FF2B5EF4-FFF2-40B4-BE49-F238E27FC236}">
                  <a16:creationId xmlns:a16="http://schemas.microsoft.com/office/drawing/2014/main" id="{A7AF2DB1-C0D6-47F3-9B2E-8CC63CF79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7976" y="2261424"/>
              <a:ext cx="204500" cy="195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08" name="Image 182" descr="marque_bleue_dégradé.png">
              <a:extLst>
                <a:ext uri="{FF2B5EF4-FFF2-40B4-BE49-F238E27FC236}">
                  <a16:creationId xmlns:a16="http://schemas.microsoft.com/office/drawing/2014/main" id="{FC946456-AFE3-41D5-8D57-7CF817C123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7333" y="2151886"/>
              <a:ext cx="204500" cy="195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09" name="Image 187" descr="marque_bleue_dégradé.png">
              <a:extLst>
                <a:ext uri="{FF2B5EF4-FFF2-40B4-BE49-F238E27FC236}">
                  <a16:creationId xmlns:a16="http://schemas.microsoft.com/office/drawing/2014/main" id="{61DA848D-59E7-4D1A-8FDF-59B4FE078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0733" y="2142361"/>
              <a:ext cx="204500" cy="195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10" name="Image 188" descr="marque_bleue_dégradé.png">
              <a:extLst>
                <a:ext uri="{FF2B5EF4-FFF2-40B4-BE49-F238E27FC236}">
                  <a16:creationId xmlns:a16="http://schemas.microsoft.com/office/drawing/2014/main" id="{F56782E6-F174-4240-B3F5-E007617422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9338" y="2251899"/>
              <a:ext cx="204500" cy="195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11" name="Image 189" descr="marque_bleue_dégradé.png">
              <a:extLst>
                <a:ext uri="{FF2B5EF4-FFF2-40B4-BE49-F238E27FC236}">
                  <a16:creationId xmlns:a16="http://schemas.microsoft.com/office/drawing/2014/main" id="{FA21E4AC-335B-4E55-9E90-680CBFB80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5564" y="2256662"/>
              <a:ext cx="204500" cy="195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12" name="Image 190" descr="marque_bleue_dégradé.png">
              <a:extLst>
                <a:ext uri="{FF2B5EF4-FFF2-40B4-BE49-F238E27FC236}">
                  <a16:creationId xmlns:a16="http://schemas.microsoft.com/office/drawing/2014/main" id="{2EF37261-58ED-43B2-A455-08B706F26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4032" y="2178081"/>
              <a:ext cx="204500" cy="195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13" name="Image 195" descr="marque_bleue_dégradé.png">
              <a:extLst>
                <a:ext uri="{FF2B5EF4-FFF2-40B4-BE49-F238E27FC236}">
                  <a16:creationId xmlns:a16="http://schemas.microsoft.com/office/drawing/2014/main" id="{F930C3F4-93FE-44ED-9546-AE7475CC6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9914" y="2256662"/>
              <a:ext cx="204500" cy="195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14" name="Image 196" descr="marque_bleue_dégradé.png">
              <a:extLst>
                <a:ext uri="{FF2B5EF4-FFF2-40B4-BE49-F238E27FC236}">
                  <a16:creationId xmlns:a16="http://schemas.microsoft.com/office/drawing/2014/main" id="{F97EEEC5-326D-4956-B12A-F7156529E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9945" y="2154268"/>
              <a:ext cx="204500" cy="195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15" name="Image 102" descr="marque_rouge_dégradé.png">
              <a:extLst>
                <a:ext uri="{FF2B5EF4-FFF2-40B4-BE49-F238E27FC236}">
                  <a16:creationId xmlns:a16="http://schemas.microsoft.com/office/drawing/2014/main" id="{D4DCD1EC-CF72-46F6-A76C-9A07B7E1F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3988" y="1426559"/>
              <a:ext cx="169069" cy="169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16" name="Image 48" descr="marque_t.png">
              <a:extLst>
                <a:ext uri="{FF2B5EF4-FFF2-40B4-BE49-F238E27FC236}">
                  <a16:creationId xmlns:a16="http://schemas.microsoft.com/office/drawing/2014/main" id="{8DE6EEA5-A5F7-4757-958A-52C63EA67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7709" y="1486091"/>
              <a:ext cx="64008" cy="204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17" name="Image 47" descr="marque_verte_dégradé.png">
              <a:extLst>
                <a:ext uri="{FF2B5EF4-FFF2-40B4-BE49-F238E27FC236}">
                  <a16:creationId xmlns:a16="http://schemas.microsoft.com/office/drawing/2014/main" id="{D67785E0-6BB6-460B-AB7F-B7514A2EB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751" y="1525440"/>
              <a:ext cx="152556" cy="144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21" name="Groupe 196">
            <a:extLst>
              <a:ext uri="{FF2B5EF4-FFF2-40B4-BE49-F238E27FC236}">
                <a16:creationId xmlns:a16="http://schemas.microsoft.com/office/drawing/2014/main" id="{6DF2ACE5-B327-4501-8864-619AE6446D8F}"/>
              </a:ext>
            </a:extLst>
          </p:cNvPr>
          <p:cNvGrpSpPr>
            <a:grpSpLocks/>
          </p:cNvGrpSpPr>
          <p:nvPr/>
        </p:nvGrpSpPr>
        <p:grpSpPr bwMode="auto">
          <a:xfrm>
            <a:off x="3719513" y="941388"/>
            <a:ext cx="4384675" cy="815975"/>
            <a:chOff x="3719513" y="941388"/>
            <a:chExt cx="4384675" cy="815975"/>
          </a:xfrm>
        </p:grpSpPr>
        <p:sp>
          <p:nvSpPr>
            <p:cNvPr id="8" name="Rogner un rectangle à un seul coin 7">
              <a:extLst>
                <a:ext uri="{FF2B5EF4-FFF2-40B4-BE49-F238E27FC236}">
                  <a16:creationId xmlns:a16="http://schemas.microsoft.com/office/drawing/2014/main" id="{B2B61892-18BC-4DC0-9828-FD9537D7AFCB}"/>
                </a:ext>
              </a:extLst>
            </p:cNvPr>
            <p:cNvSpPr/>
            <p:nvPr/>
          </p:nvSpPr>
          <p:spPr>
            <a:xfrm flipH="1">
              <a:off x="5943596" y="990595"/>
              <a:ext cx="2098800" cy="340659"/>
            </a:xfrm>
            <a:prstGeom prst="snip1Rect">
              <a:avLst>
                <a:gd name="adj" fmla="val 13394"/>
              </a:avLst>
            </a:prstGeom>
            <a:solidFill>
              <a:schemeClr val="bg1"/>
            </a:solidFill>
            <a:ln w="9525">
              <a:solidFill>
                <a:schemeClr val="bg2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268288">
                <a:defRPr/>
              </a:pPr>
              <a:r>
                <a:rPr lang="fr-CA" sz="1300" b="1" kern="100" dirty="0">
                  <a:solidFill>
                    <a:schemeClr val="tx1"/>
                  </a:solidFill>
                </a:rPr>
                <a:t>Placebo</a:t>
              </a:r>
            </a:p>
          </p:txBody>
        </p:sp>
        <p:sp>
          <p:nvSpPr>
            <p:cNvPr id="9" name="Rogner un rectangle à un seul coin 8">
              <a:extLst>
                <a:ext uri="{FF2B5EF4-FFF2-40B4-BE49-F238E27FC236}">
                  <a16:creationId xmlns:a16="http://schemas.microsoft.com/office/drawing/2014/main" id="{2C0C34A1-5969-45EA-8B26-6B3D1223A3A3}"/>
                </a:ext>
              </a:extLst>
            </p:cNvPr>
            <p:cNvSpPr/>
            <p:nvPr/>
          </p:nvSpPr>
          <p:spPr>
            <a:xfrm flipH="1">
              <a:off x="3783630" y="990595"/>
              <a:ext cx="2097745" cy="340659"/>
            </a:xfrm>
            <a:prstGeom prst="snip1Rect">
              <a:avLst>
                <a:gd name="adj" fmla="val 13394"/>
              </a:avLst>
            </a:prstGeom>
            <a:solidFill>
              <a:schemeClr val="bg1"/>
            </a:solidFill>
            <a:ln w="9525">
              <a:solidFill>
                <a:schemeClr val="bg2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268288">
                <a:defRPr/>
              </a:pPr>
              <a:r>
                <a:rPr lang="fr-CA" sz="1300" b="1" kern="100" dirty="0">
                  <a:solidFill>
                    <a:schemeClr val="tx1"/>
                  </a:solidFill>
                </a:rPr>
                <a:t>Placebo</a:t>
              </a:r>
            </a:p>
          </p:txBody>
        </p:sp>
        <p:sp>
          <p:nvSpPr>
            <p:cNvPr id="12" name="Rogner un rectangle à un seul coin 11">
              <a:extLst>
                <a:ext uri="{FF2B5EF4-FFF2-40B4-BE49-F238E27FC236}">
                  <a16:creationId xmlns:a16="http://schemas.microsoft.com/office/drawing/2014/main" id="{7BEF6347-3A2B-404A-883A-1F85923A6838}"/>
                </a:ext>
              </a:extLst>
            </p:cNvPr>
            <p:cNvSpPr/>
            <p:nvPr/>
          </p:nvSpPr>
          <p:spPr>
            <a:xfrm flipH="1">
              <a:off x="3719513" y="941388"/>
              <a:ext cx="4384675" cy="815975"/>
            </a:xfrm>
            <a:prstGeom prst="snip1Rect">
              <a:avLst>
                <a:gd name="adj" fmla="val 7576"/>
              </a:avLst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CA" sz="1050" dirty="0">
                <a:solidFill>
                  <a:schemeClr val="tx1"/>
                </a:solidFill>
              </a:endParaRPr>
            </a:p>
          </p:txBody>
        </p:sp>
        <p:sp>
          <p:nvSpPr>
            <p:cNvPr id="13" name="Rogner un rectangle à un seul coin 12">
              <a:extLst>
                <a:ext uri="{FF2B5EF4-FFF2-40B4-BE49-F238E27FC236}">
                  <a16:creationId xmlns:a16="http://schemas.microsoft.com/office/drawing/2014/main" id="{077C4FCA-6F2C-4CD3-BB32-DF310931006E}"/>
                </a:ext>
              </a:extLst>
            </p:cNvPr>
            <p:cNvSpPr/>
            <p:nvPr/>
          </p:nvSpPr>
          <p:spPr>
            <a:xfrm flipH="1">
              <a:off x="3783102" y="1389524"/>
              <a:ext cx="2098800" cy="340659"/>
            </a:xfrm>
            <a:prstGeom prst="snip1Rect">
              <a:avLst>
                <a:gd name="adj" fmla="val 13394"/>
              </a:avLst>
            </a:prstGeom>
            <a:solidFill>
              <a:schemeClr val="bg1"/>
            </a:solidFill>
            <a:ln w="9525">
              <a:solidFill>
                <a:schemeClr val="bg2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268288">
                <a:defRPr/>
              </a:pPr>
              <a:r>
                <a:rPr lang="fr-CA" sz="1300" b="1" kern="100" dirty="0" err="1">
                  <a:solidFill>
                    <a:schemeClr val="tx1"/>
                  </a:solidFill>
                </a:rPr>
                <a:t>Rimonabant</a:t>
              </a:r>
              <a:r>
                <a:rPr lang="fr-CA" sz="1300" b="1" kern="100" dirty="0">
                  <a:solidFill>
                    <a:schemeClr val="tx1"/>
                  </a:solidFill>
                </a:rPr>
                <a:t> 5 mg</a:t>
              </a:r>
            </a:p>
          </p:txBody>
        </p:sp>
        <p:sp>
          <p:nvSpPr>
            <p:cNvPr id="15" name="Rogner un rectangle à un seul coin 14">
              <a:extLst>
                <a:ext uri="{FF2B5EF4-FFF2-40B4-BE49-F238E27FC236}">
                  <a16:creationId xmlns:a16="http://schemas.microsoft.com/office/drawing/2014/main" id="{BB5B816E-B96E-460A-98CF-42150CF4E2D8}"/>
                </a:ext>
              </a:extLst>
            </p:cNvPr>
            <p:cNvSpPr/>
            <p:nvPr/>
          </p:nvSpPr>
          <p:spPr>
            <a:xfrm flipH="1">
              <a:off x="5943596" y="1389524"/>
              <a:ext cx="2098800" cy="340659"/>
            </a:xfrm>
            <a:prstGeom prst="snip1Rect">
              <a:avLst>
                <a:gd name="adj" fmla="val 13394"/>
              </a:avLst>
            </a:prstGeom>
            <a:solidFill>
              <a:schemeClr val="bg1"/>
            </a:solidFill>
            <a:ln w="9525">
              <a:solidFill>
                <a:schemeClr val="bg2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268288">
                <a:defRPr/>
              </a:pPr>
              <a:r>
                <a:rPr lang="fr-CA" sz="1300" b="1" kern="100" dirty="0" err="1">
                  <a:solidFill>
                    <a:schemeClr val="tx1"/>
                  </a:solidFill>
                </a:rPr>
                <a:t>Rimonabant</a:t>
              </a:r>
              <a:r>
                <a:rPr lang="fr-CA" sz="1300" b="1" kern="100" dirty="0">
                  <a:solidFill>
                    <a:schemeClr val="tx1"/>
                  </a:solidFill>
                </a:rPr>
                <a:t> 20 mg</a:t>
              </a:r>
            </a:p>
          </p:txBody>
        </p:sp>
        <p:pic>
          <p:nvPicPr>
            <p:cNvPr id="13335" name="Image 15" descr="marque_jaune.png">
              <a:extLst>
                <a:ext uri="{FF2B5EF4-FFF2-40B4-BE49-F238E27FC236}">
                  <a16:creationId xmlns:a16="http://schemas.microsoft.com/office/drawing/2014/main" id="{B455D7A6-229D-48B3-AA31-EA180DA0E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3450" y="1042988"/>
              <a:ext cx="26828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6" name="Image 10" descr="marque_rouge.png">
              <a:extLst>
                <a:ext uri="{FF2B5EF4-FFF2-40B4-BE49-F238E27FC236}">
                  <a16:creationId xmlns:a16="http://schemas.microsoft.com/office/drawing/2014/main" id="{37AE566E-CBDD-45F0-8457-4E952F18E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2388" y="1433513"/>
              <a:ext cx="238125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7" name="Image 13" descr="marque_verte.png">
              <a:extLst>
                <a:ext uri="{FF2B5EF4-FFF2-40B4-BE49-F238E27FC236}">
                  <a16:creationId xmlns:a16="http://schemas.microsoft.com/office/drawing/2014/main" id="{BD136499-1550-42D3-822C-DD5D52D04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9963" y="1447800"/>
              <a:ext cx="222250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8" name="Image 9" descr="marque_bleue.png">
              <a:extLst>
                <a:ext uri="{FF2B5EF4-FFF2-40B4-BE49-F238E27FC236}">
                  <a16:creationId xmlns:a16="http://schemas.microsoft.com/office/drawing/2014/main" id="{FF7C6BC7-1121-443C-909B-0FA5EF9FA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1750" y="1025525"/>
              <a:ext cx="279400" cy="268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35">
            <a:extLst>
              <a:ext uri="{FF2B5EF4-FFF2-40B4-BE49-F238E27FC236}">
                <a16:creationId xmlns:a16="http://schemas.microsoft.com/office/drawing/2014/main" id="{5C284A61-F580-4C09-BA3A-BF53B60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13" y="46038"/>
            <a:ext cx="8280400" cy="708025"/>
          </a:xfrm>
        </p:spPr>
        <p:txBody>
          <a:bodyPr/>
          <a:lstStyle/>
          <a:p>
            <a:r>
              <a:rPr lang="en-US" altLang="fr-FR" sz="2000">
                <a:solidFill>
                  <a:schemeClr val="tx2"/>
                </a:solidFill>
              </a:rPr>
              <a:t>RESULTS OF THE RIMONABANT IN OBESITY (RIO)</a:t>
            </a:r>
            <a:br>
              <a:rPr lang="en-US" altLang="fr-FR" sz="2000">
                <a:solidFill>
                  <a:schemeClr val="tx2"/>
                </a:solidFill>
              </a:rPr>
            </a:br>
            <a:r>
              <a:rPr lang="fr-CA" altLang="fr-FR" sz="2000">
                <a:solidFill>
                  <a:schemeClr val="tx2"/>
                </a:solidFill>
              </a:rPr>
              <a:t>PROGRAM AT 1 YEAR</a:t>
            </a:r>
            <a:endParaRPr lang="fr-FR" altLang="fr-FR" sz="2000">
              <a:solidFill>
                <a:schemeClr val="tx2"/>
              </a:solidFill>
            </a:endParaRPr>
          </a:p>
        </p:txBody>
      </p:sp>
      <p:sp>
        <p:nvSpPr>
          <p:cNvPr id="14339" name="Rectangle 37">
            <a:extLst>
              <a:ext uri="{FF2B5EF4-FFF2-40B4-BE49-F238E27FC236}">
                <a16:creationId xmlns:a16="http://schemas.microsoft.com/office/drawing/2014/main" id="{75F2784C-FA86-4E08-9E5D-793092EEF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9638" y="6418263"/>
            <a:ext cx="2886075" cy="312737"/>
          </a:xfrm>
          <a:prstGeom prst="rect">
            <a:avLst/>
          </a:prstGeom>
          <a:solidFill>
            <a:srgbClr val="D8ECEA">
              <a:alpha val="89018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  <a:contourClr>
              <a:srgbClr val="D8ECEA"/>
            </a:contourClr>
          </a:sp3d>
        </p:spPr>
        <p:txBody>
          <a:bodyPr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fr-FR" sz="1000"/>
              <a:t>From Padwal RS et al. Lancet 2007; 369: 71-7</a:t>
            </a:r>
          </a:p>
          <a:p>
            <a:pPr eaLnBrk="1" hangingPunct="1"/>
            <a:r>
              <a:rPr lang="fr-CA" altLang="fr-FR" sz="1000"/>
              <a:t>Reproduced with permission</a:t>
            </a:r>
          </a:p>
        </p:txBody>
      </p:sp>
      <p:grpSp>
        <p:nvGrpSpPr>
          <p:cNvPr id="2" name="Group 33">
            <a:extLst>
              <a:ext uri="{FF2B5EF4-FFF2-40B4-BE49-F238E27FC236}">
                <a16:creationId xmlns:a16="http://schemas.microsoft.com/office/drawing/2014/main" id="{B543BDCF-59F9-4957-A09B-0E95AF1C1C8E}"/>
              </a:ext>
            </a:extLst>
          </p:cNvPr>
          <p:cNvGrpSpPr>
            <a:grpSpLocks/>
          </p:cNvGrpSpPr>
          <p:nvPr/>
        </p:nvGrpSpPr>
        <p:grpSpPr bwMode="auto">
          <a:xfrm>
            <a:off x="642938" y="1223963"/>
            <a:ext cx="1311275" cy="241300"/>
            <a:chOff x="2165" y="863"/>
            <a:chExt cx="1535" cy="389"/>
          </a:xfrm>
        </p:grpSpPr>
        <p:sp>
          <p:nvSpPr>
            <p:cNvPr id="14386" name="Rectangle 34">
              <a:extLst>
                <a:ext uri="{FF2B5EF4-FFF2-40B4-BE49-F238E27FC236}">
                  <a16:creationId xmlns:a16="http://schemas.microsoft.com/office/drawing/2014/main" id="{B6E2858C-E3C3-40B1-BDB1-88EDE17802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863"/>
              <a:ext cx="1482" cy="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rIns="36000" anchor="ctr"/>
            <a:lstStyle>
              <a:lvl1pPr marL="88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1000" b="1"/>
                <a:t>Population </a:t>
              </a:r>
            </a:p>
          </p:txBody>
        </p:sp>
        <p:sp>
          <p:nvSpPr>
            <p:cNvPr id="14387" name="Rectangle 35">
              <a:extLst>
                <a:ext uri="{FF2B5EF4-FFF2-40B4-BE49-F238E27FC236}">
                  <a16:creationId xmlns:a16="http://schemas.microsoft.com/office/drawing/2014/main" id="{6A10E130-E2D1-4967-833D-78645CD507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864"/>
              <a:ext cx="48" cy="387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1000" b="1"/>
            </a:p>
          </p:txBody>
        </p:sp>
      </p:grpSp>
      <p:grpSp>
        <p:nvGrpSpPr>
          <p:cNvPr id="3" name="Group 33">
            <a:extLst>
              <a:ext uri="{FF2B5EF4-FFF2-40B4-BE49-F238E27FC236}">
                <a16:creationId xmlns:a16="http://schemas.microsoft.com/office/drawing/2014/main" id="{0020BCE8-B3F3-4C5D-BA60-62C28BA13C4C}"/>
              </a:ext>
            </a:extLst>
          </p:cNvPr>
          <p:cNvGrpSpPr>
            <a:grpSpLocks/>
          </p:cNvGrpSpPr>
          <p:nvPr/>
        </p:nvGrpSpPr>
        <p:grpSpPr bwMode="auto">
          <a:xfrm>
            <a:off x="2033588" y="1223963"/>
            <a:ext cx="1263650" cy="241300"/>
            <a:chOff x="2167" y="863"/>
            <a:chExt cx="1533" cy="389"/>
          </a:xfrm>
        </p:grpSpPr>
        <p:sp>
          <p:nvSpPr>
            <p:cNvPr id="14384" name="Rectangle 34">
              <a:extLst>
                <a:ext uri="{FF2B5EF4-FFF2-40B4-BE49-F238E27FC236}">
                  <a16:creationId xmlns:a16="http://schemas.microsoft.com/office/drawing/2014/main" id="{AC438277-A099-4608-BF90-BB21D3FC81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863"/>
              <a:ext cx="1482" cy="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rIns="36000" anchor="ctr"/>
            <a:lstStyle>
              <a:lvl1pPr marL="88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1000" b="1"/>
                <a:t>Follow-up rate </a:t>
              </a:r>
            </a:p>
          </p:txBody>
        </p:sp>
        <p:sp>
          <p:nvSpPr>
            <p:cNvPr id="14385" name="Rectangle 35">
              <a:extLst>
                <a:ext uri="{FF2B5EF4-FFF2-40B4-BE49-F238E27FC236}">
                  <a16:creationId xmlns:a16="http://schemas.microsoft.com/office/drawing/2014/main" id="{C233FBD7-83A8-40A7-90B4-157C26D805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7" y="864"/>
              <a:ext cx="48" cy="387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1000" b="1"/>
            </a:p>
          </p:txBody>
        </p:sp>
      </p:grpSp>
      <p:grpSp>
        <p:nvGrpSpPr>
          <p:cNvPr id="4" name="Group 33">
            <a:extLst>
              <a:ext uri="{FF2B5EF4-FFF2-40B4-BE49-F238E27FC236}">
                <a16:creationId xmlns:a16="http://schemas.microsoft.com/office/drawing/2014/main" id="{23E5CF85-3186-44CB-9D5B-9992213EBDBA}"/>
              </a:ext>
            </a:extLst>
          </p:cNvPr>
          <p:cNvGrpSpPr>
            <a:grpSpLocks/>
          </p:cNvGrpSpPr>
          <p:nvPr/>
        </p:nvGrpSpPr>
        <p:grpSpPr bwMode="auto">
          <a:xfrm>
            <a:off x="3378200" y="1223963"/>
            <a:ext cx="1309688" cy="241300"/>
            <a:chOff x="2165" y="863"/>
            <a:chExt cx="1535" cy="389"/>
          </a:xfrm>
        </p:grpSpPr>
        <p:sp>
          <p:nvSpPr>
            <p:cNvPr id="14382" name="Rectangle 34">
              <a:extLst>
                <a:ext uri="{FF2B5EF4-FFF2-40B4-BE49-F238E27FC236}">
                  <a16:creationId xmlns:a16="http://schemas.microsoft.com/office/drawing/2014/main" id="{E539DB8D-B5CB-4DF6-9460-F7D7474F3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863"/>
              <a:ext cx="1482" cy="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rIns="36000" anchor="ctr"/>
            <a:lstStyle>
              <a:lvl1pPr marL="88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1000" b="1"/>
                <a:t>Comparaison (n) </a:t>
              </a:r>
            </a:p>
          </p:txBody>
        </p:sp>
        <p:sp>
          <p:nvSpPr>
            <p:cNvPr id="14383" name="Rectangle 35">
              <a:extLst>
                <a:ext uri="{FF2B5EF4-FFF2-40B4-BE49-F238E27FC236}">
                  <a16:creationId xmlns:a16="http://schemas.microsoft.com/office/drawing/2014/main" id="{2CF6C680-2963-448B-8124-DBCAFBD4D3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864"/>
              <a:ext cx="48" cy="387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1000" b="1"/>
            </a:p>
          </p:txBody>
        </p:sp>
      </p:grpSp>
      <p:sp>
        <p:nvSpPr>
          <p:cNvPr id="14343" name="ZoneTexte 13">
            <a:extLst>
              <a:ext uri="{FF2B5EF4-FFF2-40B4-BE49-F238E27FC236}">
                <a16:creationId xmlns:a16="http://schemas.microsoft.com/office/drawing/2014/main" id="{893FE8C8-3C48-491B-ACD7-E17D6ED0B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7325" y="860425"/>
            <a:ext cx="2998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000" b="1"/>
              <a:t>Placebo-substracted improvement in outcome</a:t>
            </a:r>
          </a:p>
          <a:p>
            <a:pPr eaLnBrk="1" hangingPunct="1"/>
            <a:r>
              <a:rPr lang="en-US" altLang="fr-FR" sz="1000" b="1"/>
              <a:t>with rlmonabant 20 mg daily* (95% CI)</a:t>
            </a:r>
            <a:endParaRPr lang="fr-CA" altLang="fr-FR" sz="1000" b="1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4B045DC2-3C27-4F79-BB1F-E06E23FA8392}"/>
              </a:ext>
            </a:extLst>
          </p:cNvPr>
          <p:cNvCxnSpPr/>
          <p:nvPr/>
        </p:nvCxnSpPr>
        <p:spPr>
          <a:xfrm>
            <a:off x="5264150" y="1311275"/>
            <a:ext cx="3630613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be 20">
            <a:extLst>
              <a:ext uri="{FF2B5EF4-FFF2-40B4-BE49-F238E27FC236}">
                <a16:creationId xmlns:a16="http://schemas.microsoft.com/office/drawing/2014/main" id="{F0051359-48F4-4C05-AE09-F954CD2B8E7C}"/>
              </a:ext>
            </a:extLst>
          </p:cNvPr>
          <p:cNvSpPr/>
          <p:nvPr/>
        </p:nvSpPr>
        <p:spPr>
          <a:xfrm>
            <a:off x="142875" y="1730375"/>
            <a:ext cx="2197100" cy="869950"/>
          </a:xfrm>
          <a:prstGeom prst="cube">
            <a:avLst>
              <a:gd name="adj" fmla="val 6923"/>
            </a:avLst>
          </a:prstGeom>
          <a:solidFill>
            <a:schemeClr val="bg1">
              <a:alpha val="50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/>
          <a:lstStyle/>
          <a:p>
            <a:pPr>
              <a:defRPr/>
            </a:pPr>
            <a:r>
              <a:rPr lang="fr-CA" sz="1000" b="1" dirty="0">
                <a:solidFill>
                  <a:schemeClr val="tx1"/>
                </a:solidFill>
              </a:rPr>
              <a:t>1507 </a:t>
            </a:r>
            <a:r>
              <a:rPr lang="fr-CA" sz="1000" b="1" dirty="0" err="1">
                <a:solidFill>
                  <a:schemeClr val="tx1"/>
                </a:solidFill>
              </a:rPr>
              <a:t>overweight</a:t>
            </a:r>
            <a:r>
              <a:rPr lang="fr-CA" sz="1000" b="1" dirty="0">
                <a:solidFill>
                  <a:schemeClr val="tx1"/>
                </a:solidFill>
              </a:rPr>
              <a:t> or obese</a:t>
            </a:r>
          </a:p>
          <a:p>
            <a:pPr>
              <a:defRPr/>
            </a:pPr>
            <a:r>
              <a:rPr lang="fr-CA" sz="1000" b="1" dirty="0" err="1">
                <a:solidFill>
                  <a:schemeClr val="tx1"/>
                </a:solidFill>
              </a:rPr>
              <a:t>European</a:t>
            </a:r>
            <a:r>
              <a:rPr lang="fr-CA" sz="1000" b="1" dirty="0">
                <a:solidFill>
                  <a:schemeClr val="tx1"/>
                </a:solidFill>
              </a:rPr>
              <a:t> (82%) and American</a:t>
            </a:r>
          </a:p>
          <a:p>
            <a:pPr>
              <a:defRPr/>
            </a:pPr>
            <a:r>
              <a:rPr lang="fr-CA" sz="1000" b="1" dirty="0">
                <a:solidFill>
                  <a:schemeClr val="tx1"/>
                </a:solidFill>
              </a:rPr>
              <a:t>patients, 41% </a:t>
            </a:r>
            <a:r>
              <a:rPr lang="fr-CA" sz="1000" b="1" dirty="0" err="1">
                <a:solidFill>
                  <a:schemeClr val="tx1"/>
                </a:solidFill>
              </a:rPr>
              <a:t>with</a:t>
            </a:r>
            <a:r>
              <a:rPr lang="fr-CA" sz="1000" b="1" dirty="0">
                <a:solidFill>
                  <a:schemeClr val="tx1"/>
                </a:solidFill>
              </a:rPr>
              <a:t> hypertension</a:t>
            </a:r>
          </a:p>
          <a:p>
            <a:pPr>
              <a:defRPr/>
            </a:pPr>
            <a:r>
              <a:rPr lang="fr-CA" sz="1000" b="1" dirty="0">
                <a:solidFill>
                  <a:schemeClr val="tx1"/>
                </a:solidFill>
              </a:rPr>
              <a:t>and 61% </a:t>
            </a:r>
            <a:r>
              <a:rPr lang="fr-CA" sz="1000" b="1" dirty="0" err="1">
                <a:solidFill>
                  <a:schemeClr val="tx1"/>
                </a:solidFill>
              </a:rPr>
              <a:t>with</a:t>
            </a:r>
            <a:r>
              <a:rPr lang="fr-CA" sz="1000" b="1" dirty="0">
                <a:solidFill>
                  <a:schemeClr val="tx1"/>
                </a:solidFill>
              </a:rPr>
              <a:t> </a:t>
            </a:r>
            <a:r>
              <a:rPr lang="fr-CA" sz="1000" b="1" dirty="0" err="1">
                <a:solidFill>
                  <a:schemeClr val="tx1"/>
                </a:solidFill>
              </a:rPr>
              <a:t>dyslipidemia</a:t>
            </a:r>
            <a:endParaRPr lang="fr-CA" sz="1000" b="1" dirty="0">
              <a:solidFill>
                <a:schemeClr val="tx1"/>
              </a:solidFill>
            </a:endParaRPr>
          </a:p>
        </p:txBody>
      </p:sp>
      <p:sp>
        <p:nvSpPr>
          <p:cNvPr id="22" name="Cube 21">
            <a:extLst>
              <a:ext uri="{FF2B5EF4-FFF2-40B4-BE49-F238E27FC236}">
                <a16:creationId xmlns:a16="http://schemas.microsoft.com/office/drawing/2014/main" id="{3D0009F2-0986-4FA7-8F26-CD8FB434A7B0}"/>
              </a:ext>
            </a:extLst>
          </p:cNvPr>
          <p:cNvSpPr/>
          <p:nvPr/>
        </p:nvSpPr>
        <p:spPr>
          <a:xfrm>
            <a:off x="142875" y="2806700"/>
            <a:ext cx="2197100" cy="879475"/>
          </a:xfrm>
          <a:prstGeom prst="cube">
            <a:avLst>
              <a:gd name="adj" fmla="val 6923"/>
            </a:avLst>
          </a:prstGeom>
          <a:solidFill>
            <a:schemeClr val="bg1">
              <a:alpha val="50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CA" sz="1000" b="1" dirty="0">
                <a:solidFill>
                  <a:schemeClr val="tx1"/>
                </a:solidFill>
              </a:rPr>
              <a:t>1036 </a:t>
            </a:r>
            <a:r>
              <a:rPr lang="fr-CA" sz="1000" b="1" dirty="0" err="1">
                <a:solidFill>
                  <a:schemeClr val="tx1"/>
                </a:solidFill>
              </a:rPr>
              <a:t>overweight</a:t>
            </a:r>
            <a:r>
              <a:rPr lang="fr-CA" sz="1000" b="1" dirty="0">
                <a:solidFill>
                  <a:schemeClr val="tx1"/>
                </a:solidFill>
              </a:rPr>
              <a:t> or obese</a:t>
            </a:r>
          </a:p>
          <a:p>
            <a:pPr>
              <a:defRPr/>
            </a:pPr>
            <a:r>
              <a:rPr lang="en-US" sz="1000" b="1" dirty="0">
                <a:solidFill>
                  <a:schemeClr val="tx1"/>
                </a:solidFill>
              </a:rPr>
              <a:t>patients from Europe and North</a:t>
            </a:r>
          </a:p>
          <a:p>
            <a:pPr>
              <a:defRPr/>
            </a:pPr>
            <a:r>
              <a:rPr lang="fr-CA" sz="1000" b="1" dirty="0" err="1">
                <a:solidFill>
                  <a:schemeClr val="tx1"/>
                </a:solidFill>
              </a:rPr>
              <a:t>America</a:t>
            </a:r>
            <a:r>
              <a:rPr lang="fr-CA" sz="1000" b="1" dirty="0">
                <a:solidFill>
                  <a:schemeClr val="tx1"/>
                </a:solidFill>
              </a:rPr>
              <a:t> </a:t>
            </a:r>
            <a:r>
              <a:rPr lang="fr-CA" sz="1000" b="1" dirty="0" err="1">
                <a:solidFill>
                  <a:schemeClr val="tx1"/>
                </a:solidFill>
              </a:rPr>
              <a:t>with</a:t>
            </a:r>
            <a:r>
              <a:rPr lang="fr-CA" sz="1000" b="1" dirty="0">
                <a:solidFill>
                  <a:schemeClr val="tx1"/>
                </a:solidFill>
              </a:rPr>
              <a:t> </a:t>
            </a:r>
            <a:r>
              <a:rPr lang="fr-CA" sz="1000" b="1" dirty="0" err="1">
                <a:solidFill>
                  <a:schemeClr val="tx1"/>
                </a:solidFill>
              </a:rPr>
              <a:t>untreated</a:t>
            </a:r>
            <a:endParaRPr lang="fr-CA" sz="10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CA" sz="1000" b="1" dirty="0" err="1">
                <a:solidFill>
                  <a:schemeClr val="tx1"/>
                </a:solidFill>
              </a:rPr>
              <a:t>dyslipidemia</a:t>
            </a:r>
            <a:endParaRPr lang="fr-CA" sz="1000" b="1" dirty="0">
              <a:solidFill>
                <a:schemeClr val="tx1"/>
              </a:solidFill>
            </a:endParaRPr>
          </a:p>
        </p:txBody>
      </p:sp>
      <p:sp>
        <p:nvSpPr>
          <p:cNvPr id="23" name="Cube 22">
            <a:extLst>
              <a:ext uri="{FF2B5EF4-FFF2-40B4-BE49-F238E27FC236}">
                <a16:creationId xmlns:a16="http://schemas.microsoft.com/office/drawing/2014/main" id="{3B6C8A93-C050-4173-968E-1735A91DD3D6}"/>
              </a:ext>
            </a:extLst>
          </p:cNvPr>
          <p:cNvSpPr/>
          <p:nvPr/>
        </p:nvSpPr>
        <p:spPr>
          <a:xfrm>
            <a:off x="142875" y="3902075"/>
            <a:ext cx="2197100" cy="852488"/>
          </a:xfrm>
          <a:prstGeom prst="cube">
            <a:avLst>
              <a:gd name="adj" fmla="val 6923"/>
            </a:avLst>
          </a:prstGeom>
          <a:solidFill>
            <a:schemeClr val="bg1">
              <a:alpha val="50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CA" sz="1000" b="1" dirty="0">
                <a:solidFill>
                  <a:schemeClr val="tx1"/>
                </a:solidFill>
              </a:rPr>
              <a:t>3045 </a:t>
            </a:r>
            <a:r>
              <a:rPr lang="fr-CA" sz="1000" b="1" dirty="0" err="1">
                <a:solidFill>
                  <a:schemeClr val="tx1"/>
                </a:solidFill>
              </a:rPr>
              <a:t>overweight</a:t>
            </a:r>
            <a:r>
              <a:rPr lang="fr-CA" sz="1000" b="1" dirty="0">
                <a:solidFill>
                  <a:schemeClr val="tx1"/>
                </a:solidFill>
              </a:rPr>
              <a:t> or obese</a:t>
            </a:r>
          </a:p>
          <a:p>
            <a:pPr>
              <a:defRPr/>
            </a:pPr>
            <a:r>
              <a:rPr lang="fr-CA" sz="1000" b="1" dirty="0" err="1">
                <a:solidFill>
                  <a:schemeClr val="tx1"/>
                </a:solidFill>
              </a:rPr>
              <a:t>subjects</a:t>
            </a:r>
            <a:r>
              <a:rPr lang="fr-CA" sz="1000" b="1" dirty="0">
                <a:solidFill>
                  <a:schemeClr val="tx1"/>
                </a:solidFill>
              </a:rPr>
              <a:t> </a:t>
            </a:r>
            <a:r>
              <a:rPr lang="fr-CA" sz="1000" b="1" dirty="0" err="1">
                <a:solidFill>
                  <a:schemeClr val="tx1"/>
                </a:solidFill>
              </a:rPr>
              <a:t>from</a:t>
            </a:r>
            <a:r>
              <a:rPr lang="fr-CA" sz="1000" b="1" dirty="0">
                <a:solidFill>
                  <a:schemeClr val="tx1"/>
                </a:solidFill>
              </a:rPr>
              <a:t> </a:t>
            </a:r>
            <a:r>
              <a:rPr lang="fr-CA" sz="1000" b="1" dirty="0" err="1">
                <a:solidFill>
                  <a:schemeClr val="tx1"/>
                </a:solidFill>
              </a:rPr>
              <a:t>North</a:t>
            </a:r>
            <a:r>
              <a:rPr lang="fr-CA" sz="1000" b="1" dirty="0">
                <a:solidFill>
                  <a:schemeClr val="tx1"/>
                </a:solidFill>
              </a:rPr>
              <a:t> </a:t>
            </a:r>
            <a:r>
              <a:rPr lang="fr-CA" sz="1000" b="1" dirty="0" err="1">
                <a:solidFill>
                  <a:schemeClr val="tx1"/>
                </a:solidFill>
              </a:rPr>
              <a:t>America</a:t>
            </a:r>
            <a:r>
              <a:rPr lang="fr-CA" sz="1000" b="1" dirty="0">
                <a:solidFill>
                  <a:schemeClr val="tx1"/>
                </a:solidFill>
              </a:rPr>
              <a:t>,</a:t>
            </a:r>
          </a:p>
          <a:p>
            <a:pPr>
              <a:defRPr/>
            </a:pPr>
            <a:r>
              <a:rPr lang="en-US" sz="1000" b="1" dirty="0">
                <a:solidFill>
                  <a:schemeClr val="tx1"/>
                </a:solidFill>
              </a:rPr>
              <a:t>30% with hypertension and 63%</a:t>
            </a:r>
          </a:p>
          <a:p>
            <a:pPr>
              <a:defRPr/>
            </a:pPr>
            <a:r>
              <a:rPr lang="fr-CA" sz="1000" b="1" dirty="0" err="1">
                <a:solidFill>
                  <a:schemeClr val="tx1"/>
                </a:solidFill>
              </a:rPr>
              <a:t>with</a:t>
            </a:r>
            <a:r>
              <a:rPr lang="fr-CA" sz="1000" b="1" dirty="0">
                <a:solidFill>
                  <a:schemeClr val="tx1"/>
                </a:solidFill>
              </a:rPr>
              <a:t> </a:t>
            </a:r>
            <a:r>
              <a:rPr lang="fr-CA" sz="1000" b="1" dirty="0" err="1">
                <a:solidFill>
                  <a:schemeClr val="tx1"/>
                </a:solidFill>
              </a:rPr>
              <a:t>untreated</a:t>
            </a:r>
            <a:r>
              <a:rPr lang="fr-CA" sz="1000" b="1" dirty="0">
                <a:solidFill>
                  <a:schemeClr val="tx1"/>
                </a:solidFill>
              </a:rPr>
              <a:t> </a:t>
            </a:r>
            <a:r>
              <a:rPr lang="fr-CA" sz="1000" b="1" dirty="0" err="1">
                <a:solidFill>
                  <a:schemeClr val="tx1"/>
                </a:solidFill>
              </a:rPr>
              <a:t>dyslipidemia</a:t>
            </a:r>
            <a:endParaRPr lang="fr-CA" sz="1000" b="1" dirty="0">
              <a:solidFill>
                <a:schemeClr val="tx1"/>
              </a:solidFill>
            </a:endParaRPr>
          </a:p>
        </p:txBody>
      </p:sp>
      <p:sp>
        <p:nvSpPr>
          <p:cNvPr id="24" name="Cube 23">
            <a:extLst>
              <a:ext uri="{FF2B5EF4-FFF2-40B4-BE49-F238E27FC236}">
                <a16:creationId xmlns:a16="http://schemas.microsoft.com/office/drawing/2014/main" id="{2F59A81F-17B1-4BEB-A2FD-CF48B12C050D}"/>
              </a:ext>
            </a:extLst>
          </p:cNvPr>
          <p:cNvSpPr/>
          <p:nvPr/>
        </p:nvSpPr>
        <p:spPr>
          <a:xfrm>
            <a:off x="142875" y="4979988"/>
            <a:ext cx="2197100" cy="887412"/>
          </a:xfrm>
          <a:prstGeom prst="cube">
            <a:avLst>
              <a:gd name="adj" fmla="val 6923"/>
            </a:avLst>
          </a:prstGeom>
          <a:solidFill>
            <a:schemeClr val="bg1">
              <a:alpha val="50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00" b="1" dirty="0">
                <a:solidFill>
                  <a:schemeClr val="tx1"/>
                </a:solidFill>
              </a:rPr>
              <a:t>1047 patients with type 2</a:t>
            </a:r>
          </a:p>
          <a:p>
            <a:pPr>
              <a:defRPr/>
            </a:pPr>
            <a:r>
              <a:rPr lang="fr-CA" sz="1000" b="1" dirty="0" err="1">
                <a:solidFill>
                  <a:schemeClr val="tx1"/>
                </a:solidFill>
              </a:rPr>
              <a:t>diabetes</a:t>
            </a:r>
            <a:r>
              <a:rPr lang="fr-CA" sz="1000" b="1" dirty="0">
                <a:solidFill>
                  <a:schemeClr val="tx1"/>
                </a:solidFill>
              </a:rPr>
              <a:t> </a:t>
            </a:r>
            <a:r>
              <a:rPr lang="fr-CA" sz="1000" b="1" dirty="0" err="1">
                <a:solidFill>
                  <a:schemeClr val="tx1"/>
                </a:solidFill>
              </a:rPr>
              <a:t>from</a:t>
            </a:r>
            <a:r>
              <a:rPr lang="fr-CA" sz="1000" b="1" dirty="0">
                <a:solidFill>
                  <a:schemeClr val="tx1"/>
                </a:solidFill>
              </a:rPr>
              <a:t> 11 countries</a:t>
            </a:r>
          </a:p>
        </p:txBody>
      </p:sp>
      <p:sp>
        <p:nvSpPr>
          <p:cNvPr id="25" name="Cube 24">
            <a:extLst>
              <a:ext uri="{FF2B5EF4-FFF2-40B4-BE49-F238E27FC236}">
                <a16:creationId xmlns:a16="http://schemas.microsoft.com/office/drawing/2014/main" id="{C16FB99D-1137-47AF-8006-D0C95E85A141}"/>
              </a:ext>
            </a:extLst>
          </p:cNvPr>
          <p:cNvSpPr/>
          <p:nvPr/>
        </p:nvSpPr>
        <p:spPr>
          <a:xfrm>
            <a:off x="2379663" y="1730375"/>
            <a:ext cx="493712" cy="869950"/>
          </a:xfrm>
          <a:prstGeom prst="cube">
            <a:avLst>
              <a:gd name="adj" fmla="val 6923"/>
            </a:avLst>
          </a:prstGeom>
          <a:solidFill>
            <a:schemeClr val="bg1">
              <a:alpha val="50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/>
          <a:lstStyle/>
          <a:p>
            <a:pPr algn="ctr">
              <a:defRPr/>
            </a:pPr>
            <a:r>
              <a:rPr lang="fr-CA" sz="1050" b="1" dirty="0">
                <a:solidFill>
                  <a:schemeClr val="tx1"/>
                </a:solidFill>
              </a:rPr>
              <a:t>61%</a:t>
            </a:r>
          </a:p>
        </p:txBody>
      </p:sp>
      <p:sp>
        <p:nvSpPr>
          <p:cNvPr id="26" name="Cube 25">
            <a:extLst>
              <a:ext uri="{FF2B5EF4-FFF2-40B4-BE49-F238E27FC236}">
                <a16:creationId xmlns:a16="http://schemas.microsoft.com/office/drawing/2014/main" id="{D834B1C5-7A3D-4E41-AB01-A37B2ABF74B3}"/>
              </a:ext>
            </a:extLst>
          </p:cNvPr>
          <p:cNvSpPr/>
          <p:nvPr/>
        </p:nvSpPr>
        <p:spPr>
          <a:xfrm>
            <a:off x="2379663" y="2811463"/>
            <a:ext cx="493712" cy="869950"/>
          </a:xfrm>
          <a:prstGeom prst="cube">
            <a:avLst>
              <a:gd name="adj" fmla="val 6923"/>
            </a:avLst>
          </a:prstGeom>
          <a:solidFill>
            <a:schemeClr val="bg1">
              <a:alpha val="50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/>
          <a:lstStyle/>
          <a:p>
            <a:pPr algn="ctr">
              <a:defRPr/>
            </a:pPr>
            <a:r>
              <a:rPr lang="fr-CA" sz="1050" b="1" dirty="0">
                <a:solidFill>
                  <a:schemeClr val="tx1"/>
                </a:solidFill>
              </a:rPr>
              <a:t>62%</a:t>
            </a:r>
          </a:p>
        </p:txBody>
      </p:sp>
      <p:sp>
        <p:nvSpPr>
          <p:cNvPr id="27" name="Cube 26">
            <a:extLst>
              <a:ext uri="{FF2B5EF4-FFF2-40B4-BE49-F238E27FC236}">
                <a16:creationId xmlns:a16="http://schemas.microsoft.com/office/drawing/2014/main" id="{561993EC-E67D-4021-9026-E851C0499218}"/>
              </a:ext>
            </a:extLst>
          </p:cNvPr>
          <p:cNvSpPr/>
          <p:nvPr/>
        </p:nvSpPr>
        <p:spPr>
          <a:xfrm>
            <a:off x="2379663" y="3894138"/>
            <a:ext cx="493712" cy="868362"/>
          </a:xfrm>
          <a:prstGeom prst="cube">
            <a:avLst>
              <a:gd name="adj" fmla="val 6923"/>
            </a:avLst>
          </a:prstGeom>
          <a:solidFill>
            <a:schemeClr val="bg1">
              <a:alpha val="50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/>
          <a:lstStyle/>
          <a:p>
            <a:pPr algn="ctr">
              <a:defRPr/>
            </a:pPr>
            <a:r>
              <a:rPr lang="fr-CA" sz="1050" b="1" dirty="0">
                <a:solidFill>
                  <a:schemeClr val="tx1"/>
                </a:solidFill>
              </a:rPr>
              <a:t>53%</a:t>
            </a:r>
          </a:p>
        </p:txBody>
      </p:sp>
      <p:sp>
        <p:nvSpPr>
          <p:cNvPr id="28" name="Cube 27">
            <a:extLst>
              <a:ext uri="{FF2B5EF4-FFF2-40B4-BE49-F238E27FC236}">
                <a16:creationId xmlns:a16="http://schemas.microsoft.com/office/drawing/2014/main" id="{F30FBE86-6439-47F8-AC4F-E496C3983F34}"/>
              </a:ext>
            </a:extLst>
          </p:cNvPr>
          <p:cNvSpPr/>
          <p:nvPr/>
        </p:nvSpPr>
        <p:spPr>
          <a:xfrm>
            <a:off x="2379663" y="4989513"/>
            <a:ext cx="493712" cy="868362"/>
          </a:xfrm>
          <a:prstGeom prst="cube">
            <a:avLst>
              <a:gd name="adj" fmla="val 6923"/>
            </a:avLst>
          </a:prstGeom>
          <a:solidFill>
            <a:schemeClr val="bg1">
              <a:alpha val="50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/>
          <a:lstStyle/>
          <a:p>
            <a:pPr algn="ctr">
              <a:defRPr/>
            </a:pPr>
            <a:r>
              <a:rPr lang="fr-CA" sz="1050" b="1" dirty="0">
                <a:solidFill>
                  <a:schemeClr val="tx1"/>
                </a:solidFill>
              </a:rPr>
              <a:t>66%</a:t>
            </a:r>
          </a:p>
        </p:txBody>
      </p:sp>
      <p:sp>
        <p:nvSpPr>
          <p:cNvPr id="29" name="Cube 28">
            <a:extLst>
              <a:ext uri="{FF2B5EF4-FFF2-40B4-BE49-F238E27FC236}">
                <a16:creationId xmlns:a16="http://schemas.microsoft.com/office/drawing/2014/main" id="{C218BEA3-F02A-451C-92E7-5DD7345A7906}"/>
              </a:ext>
            </a:extLst>
          </p:cNvPr>
          <p:cNvSpPr/>
          <p:nvPr/>
        </p:nvSpPr>
        <p:spPr>
          <a:xfrm>
            <a:off x="2908300" y="1730375"/>
            <a:ext cx="2197100" cy="869950"/>
          </a:xfrm>
          <a:prstGeom prst="cube">
            <a:avLst>
              <a:gd name="adj" fmla="val 6923"/>
            </a:avLst>
          </a:prstGeom>
          <a:solidFill>
            <a:schemeClr val="bg1">
              <a:alpha val="50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/>
          <a:lstStyle/>
          <a:p>
            <a:pPr>
              <a:defRPr/>
            </a:pPr>
            <a:r>
              <a:rPr lang="en-US" sz="1000" b="1" dirty="0" err="1">
                <a:solidFill>
                  <a:schemeClr val="tx1"/>
                </a:solidFill>
              </a:rPr>
              <a:t>Rimonabant</a:t>
            </a:r>
            <a:r>
              <a:rPr lang="en-US" sz="1000" b="1" dirty="0">
                <a:solidFill>
                  <a:schemeClr val="tx1"/>
                </a:solidFill>
              </a:rPr>
              <a:t> 20 mg daily (599)</a:t>
            </a:r>
          </a:p>
          <a:p>
            <a:pPr>
              <a:defRPr/>
            </a:pPr>
            <a:r>
              <a:rPr lang="en-US" sz="1000" b="1" dirty="0">
                <a:solidFill>
                  <a:schemeClr val="tx1"/>
                </a:solidFill>
              </a:rPr>
              <a:t>vs. </a:t>
            </a:r>
            <a:r>
              <a:rPr lang="en-US" sz="1000" b="1" dirty="0" err="1">
                <a:solidFill>
                  <a:schemeClr val="tx1"/>
                </a:solidFill>
              </a:rPr>
              <a:t>rimonabant</a:t>
            </a:r>
            <a:r>
              <a:rPr lang="en-US" sz="1000" b="1" dirty="0">
                <a:solidFill>
                  <a:schemeClr val="tx1"/>
                </a:solidFill>
              </a:rPr>
              <a:t> 5 mg daily (603)</a:t>
            </a:r>
          </a:p>
          <a:p>
            <a:pPr>
              <a:defRPr/>
            </a:pPr>
            <a:r>
              <a:rPr lang="fr-CA" sz="1000" b="1" dirty="0">
                <a:solidFill>
                  <a:schemeClr val="tx1"/>
                </a:solidFill>
              </a:rPr>
              <a:t>vs. placebo (305)</a:t>
            </a:r>
          </a:p>
        </p:txBody>
      </p:sp>
      <p:sp>
        <p:nvSpPr>
          <p:cNvPr id="30" name="Cube 29">
            <a:extLst>
              <a:ext uri="{FF2B5EF4-FFF2-40B4-BE49-F238E27FC236}">
                <a16:creationId xmlns:a16="http://schemas.microsoft.com/office/drawing/2014/main" id="{BE17D1CC-7ACD-4E3E-A29A-0C86B5E684EF}"/>
              </a:ext>
            </a:extLst>
          </p:cNvPr>
          <p:cNvSpPr/>
          <p:nvPr/>
        </p:nvSpPr>
        <p:spPr>
          <a:xfrm>
            <a:off x="2908300" y="2811463"/>
            <a:ext cx="2197100" cy="869950"/>
          </a:xfrm>
          <a:prstGeom prst="cube">
            <a:avLst>
              <a:gd name="adj" fmla="val 6923"/>
            </a:avLst>
          </a:prstGeom>
          <a:solidFill>
            <a:schemeClr val="bg1">
              <a:alpha val="50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/>
          <a:lstStyle/>
          <a:p>
            <a:pPr>
              <a:defRPr/>
            </a:pPr>
            <a:r>
              <a:rPr lang="en-US" sz="1000" b="1" dirty="0" err="1">
                <a:solidFill>
                  <a:schemeClr val="tx1"/>
                </a:solidFill>
              </a:rPr>
              <a:t>Rimonabant</a:t>
            </a:r>
            <a:r>
              <a:rPr lang="en-US" sz="1000" b="1" dirty="0">
                <a:solidFill>
                  <a:schemeClr val="tx1"/>
                </a:solidFill>
              </a:rPr>
              <a:t> 20 mg daily (346)</a:t>
            </a:r>
          </a:p>
          <a:p>
            <a:pPr>
              <a:defRPr/>
            </a:pPr>
            <a:r>
              <a:rPr lang="en-US" sz="1000" b="1" dirty="0">
                <a:solidFill>
                  <a:schemeClr val="tx1"/>
                </a:solidFill>
              </a:rPr>
              <a:t>vs. </a:t>
            </a:r>
            <a:r>
              <a:rPr lang="en-US" sz="1000" b="1" dirty="0" err="1">
                <a:solidFill>
                  <a:schemeClr val="tx1"/>
                </a:solidFill>
              </a:rPr>
              <a:t>rimonabant</a:t>
            </a:r>
            <a:r>
              <a:rPr lang="en-US" sz="1000" b="1" dirty="0">
                <a:solidFill>
                  <a:schemeClr val="tx1"/>
                </a:solidFill>
              </a:rPr>
              <a:t> 5 mg daily (345)</a:t>
            </a:r>
          </a:p>
          <a:p>
            <a:pPr>
              <a:defRPr/>
            </a:pPr>
            <a:r>
              <a:rPr lang="fr-CA" sz="1000" b="1" dirty="0">
                <a:solidFill>
                  <a:schemeClr val="tx1"/>
                </a:solidFill>
              </a:rPr>
              <a:t>vs. placebo (342)</a:t>
            </a:r>
          </a:p>
        </p:txBody>
      </p:sp>
      <p:sp>
        <p:nvSpPr>
          <p:cNvPr id="31" name="Cube 30">
            <a:extLst>
              <a:ext uri="{FF2B5EF4-FFF2-40B4-BE49-F238E27FC236}">
                <a16:creationId xmlns:a16="http://schemas.microsoft.com/office/drawing/2014/main" id="{68627CDF-9B17-49C1-A925-EC865E0345F0}"/>
              </a:ext>
            </a:extLst>
          </p:cNvPr>
          <p:cNvSpPr/>
          <p:nvPr/>
        </p:nvSpPr>
        <p:spPr>
          <a:xfrm>
            <a:off x="2908300" y="3894138"/>
            <a:ext cx="2197100" cy="868362"/>
          </a:xfrm>
          <a:prstGeom prst="cube">
            <a:avLst>
              <a:gd name="adj" fmla="val 6923"/>
            </a:avLst>
          </a:prstGeom>
          <a:solidFill>
            <a:schemeClr val="bg1">
              <a:alpha val="50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/>
          <a:lstStyle/>
          <a:p>
            <a:pPr>
              <a:defRPr/>
            </a:pPr>
            <a:r>
              <a:rPr lang="en-US" sz="1000" b="1" dirty="0" err="1">
                <a:solidFill>
                  <a:schemeClr val="tx1"/>
                </a:solidFill>
              </a:rPr>
              <a:t>Rimonabant</a:t>
            </a:r>
            <a:r>
              <a:rPr lang="en-US" sz="1000" b="1" dirty="0">
                <a:solidFill>
                  <a:schemeClr val="tx1"/>
                </a:solidFill>
              </a:rPr>
              <a:t> 20 mg daily (1222)</a:t>
            </a:r>
          </a:p>
          <a:p>
            <a:pPr>
              <a:defRPr/>
            </a:pPr>
            <a:r>
              <a:rPr lang="en-US" sz="1000" b="1" dirty="0">
                <a:solidFill>
                  <a:schemeClr val="tx1"/>
                </a:solidFill>
              </a:rPr>
              <a:t>vs. </a:t>
            </a:r>
            <a:r>
              <a:rPr lang="en-US" sz="1000" b="1" dirty="0" err="1">
                <a:solidFill>
                  <a:schemeClr val="tx1"/>
                </a:solidFill>
              </a:rPr>
              <a:t>rimonabant</a:t>
            </a:r>
            <a:r>
              <a:rPr lang="en-US" sz="1000" b="1" dirty="0">
                <a:solidFill>
                  <a:schemeClr val="tx1"/>
                </a:solidFill>
              </a:rPr>
              <a:t> 5 mg daily (1216)</a:t>
            </a:r>
          </a:p>
          <a:p>
            <a:pPr>
              <a:defRPr/>
            </a:pPr>
            <a:r>
              <a:rPr lang="fr-CA" sz="1000" b="1" dirty="0">
                <a:solidFill>
                  <a:schemeClr val="tx1"/>
                </a:solidFill>
              </a:rPr>
              <a:t>vs. placebo (607)</a:t>
            </a:r>
          </a:p>
        </p:txBody>
      </p:sp>
      <p:sp>
        <p:nvSpPr>
          <p:cNvPr id="32" name="Cube 31">
            <a:extLst>
              <a:ext uri="{FF2B5EF4-FFF2-40B4-BE49-F238E27FC236}">
                <a16:creationId xmlns:a16="http://schemas.microsoft.com/office/drawing/2014/main" id="{F7E3109C-12A9-4D91-9F63-45B04A5B2ECB}"/>
              </a:ext>
            </a:extLst>
          </p:cNvPr>
          <p:cNvSpPr/>
          <p:nvPr/>
        </p:nvSpPr>
        <p:spPr>
          <a:xfrm>
            <a:off x="2908300" y="4989513"/>
            <a:ext cx="2197100" cy="868362"/>
          </a:xfrm>
          <a:prstGeom prst="cube">
            <a:avLst>
              <a:gd name="adj" fmla="val 6923"/>
            </a:avLst>
          </a:prstGeom>
          <a:solidFill>
            <a:schemeClr val="bg1">
              <a:alpha val="50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/>
          <a:lstStyle/>
          <a:p>
            <a:pPr>
              <a:defRPr/>
            </a:pPr>
            <a:r>
              <a:rPr lang="en-US" sz="1000" b="1" dirty="0" err="1">
                <a:solidFill>
                  <a:schemeClr val="tx1"/>
                </a:solidFill>
              </a:rPr>
              <a:t>Rimonabant</a:t>
            </a:r>
            <a:r>
              <a:rPr lang="en-US" sz="1000" b="1" dirty="0">
                <a:solidFill>
                  <a:schemeClr val="tx1"/>
                </a:solidFill>
              </a:rPr>
              <a:t> 20 mg daily (339)</a:t>
            </a:r>
          </a:p>
          <a:p>
            <a:pPr>
              <a:defRPr/>
            </a:pPr>
            <a:r>
              <a:rPr lang="en-US" sz="1000" b="1" dirty="0">
                <a:solidFill>
                  <a:schemeClr val="tx1"/>
                </a:solidFill>
              </a:rPr>
              <a:t>vs. </a:t>
            </a:r>
            <a:r>
              <a:rPr lang="en-US" sz="1000" b="1" dirty="0" err="1">
                <a:solidFill>
                  <a:schemeClr val="tx1"/>
                </a:solidFill>
              </a:rPr>
              <a:t>rimonabant</a:t>
            </a:r>
            <a:r>
              <a:rPr lang="en-US" sz="1000" b="1" dirty="0">
                <a:solidFill>
                  <a:schemeClr val="tx1"/>
                </a:solidFill>
              </a:rPr>
              <a:t> 5 mg daily (358)</a:t>
            </a:r>
          </a:p>
          <a:p>
            <a:pPr>
              <a:defRPr/>
            </a:pPr>
            <a:r>
              <a:rPr lang="fr-CA" sz="1000" b="1" dirty="0">
                <a:solidFill>
                  <a:schemeClr val="tx1"/>
                </a:solidFill>
              </a:rPr>
              <a:t>vs. placebo (348)</a:t>
            </a:r>
          </a:p>
        </p:txBody>
      </p:sp>
      <p:sp>
        <p:nvSpPr>
          <p:cNvPr id="14357" name="ZoneTexte 32">
            <a:extLst>
              <a:ext uri="{FF2B5EF4-FFF2-40B4-BE49-F238E27FC236}">
                <a16:creationId xmlns:a16="http://schemas.microsoft.com/office/drawing/2014/main" id="{8666CC19-5A79-4F58-8EF2-640DF4A34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6538" y="1435100"/>
            <a:ext cx="8128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900" b="1"/>
              <a:t>Weight (kg)</a:t>
            </a:r>
          </a:p>
        </p:txBody>
      </p:sp>
      <p:sp>
        <p:nvSpPr>
          <p:cNvPr id="14358" name="ZoneTexte 33">
            <a:extLst>
              <a:ext uri="{FF2B5EF4-FFF2-40B4-BE49-F238E27FC236}">
                <a16:creationId xmlns:a16="http://schemas.microsoft.com/office/drawing/2014/main" id="{21711788-975C-4498-A502-C347EDD6F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9488" y="1354138"/>
            <a:ext cx="1201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800"/>
              </a:lnSpc>
            </a:pPr>
            <a:r>
              <a:rPr lang="fr-CA" altLang="fr-FR" sz="900" b="1"/>
              <a:t>Waist Circumference (cm)</a:t>
            </a:r>
          </a:p>
        </p:txBody>
      </p:sp>
      <p:sp>
        <p:nvSpPr>
          <p:cNvPr id="14359" name="ZoneTexte 36">
            <a:extLst>
              <a:ext uri="{FF2B5EF4-FFF2-40B4-BE49-F238E27FC236}">
                <a16:creationId xmlns:a16="http://schemas.microsoft.com/office/drawing/2014/main" id="{7F853EF7-71EE-4CF5-925F-33B19CE22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1398588"/>
            <a:ext cx="120173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800"/>
              </a:lnSpc>
            </a:pPr>
            <a:r>
              <a:rPr lang="fr-CA" altLang="fr-FR" sz="900" b="1"/>
              <a:t>HDL </a:t>
            </a:r>
          </a:p>
          <a:p>
            <a:pPr algn="ctr" eaLnBrk="1" hangingPunct="1">
              <a:lnSpc>
                <a:spcPts val="800"/>
              </a:lnSpc>
            </a:pPr>
            <a:r>
              <a:rPr lang="fr-CA" altLang="fr-FR" sz="900" b="1"/>
              <a:t>Cholesterol (%)</a:t>
            </a:r>
          </a:p>
        </p:txBody>
      </p:sp>
      <p:sp>
        <p:nvSpPr>
          <p:cNvPr id="14360" name="ZoneTexte 37">
            <a:extLst>
              <a:ext uri="{FF2B5EF4-FFF2-40B4-BE49-F238E27FC236}">
                <a16:creationId xmlns:a16="http://schemas.microsoft.com/office/drawing/2014/main" id="{0E63A89B-081E-4739-9A7E-5A57B0216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5275" y="1398588"/>
            <a:ext cx="120173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800"/>
              </a:lnSpc>
            </a:pPr>
            <a:r>
              <a:rPr lang="fr-CA" altLang="fr-FR" sz="900" b="1"/>
              <a:t>Triglycerides</a:t>
            </a:r>
          </a:p>
          <a:p>
            <a:pPr algn="ctr" eaLnBrk="1" hangingPunct="1">
              <a:lnSpc>
                <a:spcPts val="800"/>
              </a:lnSpc>
            </a:pPr>
            <a:r>
              <a:rPr lang="fr-CA" altLang="fr-FR" sz="900" b="1"/>
              <a:t>(%)</a:t>
            </a:r>
          </a:p>
        </p:txBody>
      </p:sp>
      <p:sp>
        <p:nvSpPr>
          <p:cNvPr id="39" name="Cube 38">
            <a:extLst>
              <a:ext uri="{FF2B5EF4-FFF2-40B4-BE49-F238E27FC236}">
                <a16:creationId xmlns:a16="http://schemas.microsoft.com/office/drawing/2014/main" id="{1B81C83B-8EFE-450A-A6E0-4891F0F47E28}"/>
              </a:ext>
            </a:extLst>
          </p:cNvPr>
          <p:cNvSpPr/>
          <p:nvPr/>
        </p:nvSpPr>
        <p:spPr>
          <a:xfrm>
            <a:off x="5245100" y="1730375"/>
            <a:ext cx="922338" cy="869950"/>
          </a:xfrm>
          <a:prstGeom prst="cube">
            <a:avLst>
              <a:gd name="adj" fmla="val 6923"/>
            </a:avLst>
          </a:prstGeom>
          <a:solidFill>
            <a:schemeClr val="bg1">
              <a:alpha val="50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/>
          <a:lstStyle/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</a:rPr>
              <a:t>4.8 (3.9-5.7)</a:t>
            </a:r>
          </a:p>
        </p:txBody>
      </p:sp>
      <p:sp>
        <p:nvSpPr>
          <p:cNvPr id="40" name="Cube 39">
            <a:extLst>
              <a:ext uri="{FF2B5EF4-FFF2-40B4-BE49-F238E27FC236}">
                <a16:creationId xmlns:a16="http://schemas.microsoft.com/office/drawing/2014/main" id="{24F24CDF-87D0-40A7-A8BA-8D8F6CA5DB4A}"/>
              </a:ext>
            </a:extLst>
          </p:cNvPr>
          <p:cNvSpPr/>
          <p:nvPr/>
        </p:nvSpPr>
        <p:spPr>
          <a:xfrm>
            <a:off x="5245100" y="2811463"/>
            <a:ext cx="922338" cy="869950"/>
          </a:xfrm>
          <a:prstGeom prst="cube">
            <a:avLst>
              <a:gd name="adj" fmla="val 6923"/>
            </a:avLst>
          </a:prstGeom>
          <a:solidFill>
            <a:schemeClr val="bg1">
              <a:alpha val="50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/>
          <a:lstStyle/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</a:rPr>
              <a:t>5.4 (4.6-6.2)</a:t>
            </a:r>
          </a:p>
        </p:txBody>
      </p:sp>
      <p:sp>
        <p:nvSpPr>
          <p:cNvPr id="41" name="Cube 40">
            <a:extLst>
              <a:ext uri="{FF2B5EF4-FFF2-40B4-BE49-F238E27FC236}">
                <a16:creationId xmlns:a16="http://schemas.microsoft.com/office/drawing/2014/main" id="{6AC6E4E2-0574-4CC7-A07C-56CE6AC9C2B1}"/>
              </a:ext>
            </a:extLst>
          </p:cNvPr>
          <p:cNvSpPr/>
          <p:nvPr/>
        </p:nvSpPr>
        <p:spPr>
          <a:xfrm>
            <a:off x="6191250" y="1730375"/>
            <a:ext cx="923925" cy="869950"/>
          </a:xfrm>
          <a:prstGeom prst="cube">
            <a:avLst>
              <a:gd name="adj" fmla="val 6923"/>
            </a:avLst>
          </a:prstGeom>
          <a:solidFill>
            <a:schemeClr val="bg1">
              <a:alpha val="50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/>
          <a:lstStyle/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</a:rPr>
              <a:t>4.1 (3.1-5.1)</a:t>
            </a:r>
          </a:p>
        </p:txBody>
      </p:sp>
      <p:sp>
        <p:nvSpPr>
          <p:cNvPr id="42" name="Cube 41">
            <a:extLst>
              <a:ext uri="{FF2B5EF4-FFF2-40B4-BE49-F238E27FC236}">
                <a16:creationId xmlns:a16="http://schemas.microsoft.com/office/drawing/2014/main" id="{2FE1A5A1-2334-40EB-8BB5-FE4A8AA0623C}"/>
              </a:ext>
            </a:extLst>
          </p:cNvPr>
          <p:cNvSpPr/>
          <p:nvPr/>
        </p:nvSpPr>
        <p:spPr>
          <a:xfrm>
            <a:off x="7138988" y="1730375"/>
            <a:ext cx="923925" cy="869950"/>
          </a:xfrm>
          <a:prstGeom prst="cube">
            <a:avLst>
              <a:gd name="adj" fmla="val 6923"/>
            </a:avLst>
          </a:prstGeom>
          <a:solidFill>
            <a:schemeClr val="bg1">
              <a:alpha val="50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/>
          <a:lstStyle/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</a:rPr>
              <a:t>9 (6-12)</a:t>
            </a:r>
          </a:p>
        </p:txBody>
      </p:sp>
      <p:sp>
        <p:nvSpPr>
          <p:cNvPr id="43" name="Cube 42">
            <a:extLst>
              <a:ext uri="{FF2B5EF4-FFF2-40B4-BE49-F238E27FC236}">
                <a16:creationId xmlns:a16="http://schemas.microsoft.com/office/drawing/2014/main" id="{5EFFA811-BBAB-406F-9528-3A8E97C48C89}"/>
              </a:ext>
            </a:extLst>
          </p:cNvPr>
          <p:cNvSpPr/>
          <p:nvPr/>
        </p:nvSpPr>
        <p:spPr>
          <a:xfrm>
            <a:off x="8086725" y="1730375"/>
            <a:ext cx="922338" cy="869950"/>
          </a:xfrm>
          <a:prstGeom prst="cube">
            <a:avLst>
              <a:gd name="adj" fmla="val 6923"/>
            </a:avLst>
          </a:prstGeom>
          <a:solidFill>
            <a:schemeClr val="bg1">
              <a:alpha val="50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/>
          <a:lstStyle/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</a:rPr>
              <a:t>15 (10-21)</a:t>
            </a:r>
          </a:p>
        </p:txBody>
      </p:sp>
      <p:sp>
        <p:nvSpPr>
          <p:cNvPr id="45" name="Cube 44">
            <a:extLst>
              <a:ext uri="{FF2B5EF4-FFF2-40B4-BE49-F238E27FC236}">
                <a16:creationId xmlns:a16="http://schemas.microsoft.com/office/drawing/2014/main" id="{3A8F3EEC-1E53-42A3-BF52-39B4F1043841}"/>
              </a:ext>
            </a:extLst>
          </p:cNvPr>
          <p:cNvSpPr/>
          <p:nvPr/>
        </p:nvSpPr>
        <p:spPr>
          <a:xfrm>
            <a:off x="6191250" y="2811463"/>
            <a:ext cx="923925" cy="869950"/>
          </a:xfrm>
          <a:prstGeom prst="cube">
            <a:avLst>
              <a:gd name="adj" fmla="val 6923"/>
            </a:avLst>
          </a:prstGeom>
          <a:solidFill>
            <a:schemeClr val="bg1">
              <a:alpha val="50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/>
          <a:lstStyle/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</a:rPr>
              <a:t>4.7 (3.7-5.7)</a:t>
            </a:r>
          </a:p>
        </p:txBody>
      </p:sp>
      <p:sp>
        <p:nvSpPr>
          <p:cNvPr id="46" name="Cube 45">
            <a:extLst>
              <a:ext uri="{FF2B5EF4-FFF2-40B4-BE49-F238E27FC236}">
                <a16:creationId xmlns:a16="http://schemas.microsoft.com/office/drawing/2014/main" id="{39597883-C0DC-4E97-A524-D914C926403C}"/>
              </a:ext>
            </a:extLst>
          </p:cNvPr>
          <p:cNvSpPr/>
          <p:nvPr/>
        </p:nvSpPr>
        <p:spPr>
          <a:xfrm>
            <a:off x="6191250" y="3894138"/>
            <a:ext cx="923925" cy="868362"/>
          </a:xfrm>
          <a:prstGeom prst="cube">
            <a:avLst>
              <a:gd name="adj" fmla="val 6923"/>
            </a:avLst>
          </a:prstGeom>
          <a:solidFill>
            <a:schemeClr val="bg1">
              <a:alpha val="50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/>
          <a:lstStyle/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</a:rPr>
              <a:t>3.6 (2.9-4.3)</a:t>
            </a:r>
          </a:p>
        </p:txBody>
      </p:sp>
      <p:sp>
        <p:nvSpPr>
          <p:cNvPr id="47" name="Cube 46">
            <a:extLst>
              <a:ext uri="{FF2B5EF4-FFF2-40B4-BE49-F238E27FC236}">
                <a16:creationId xmlns:a16="http://schemas.microsoft.com/office/drawing/2014/main" id="{66221676-4285-4981-835C-CA1621DABC1C}"/>
              </a:ext>
            </a:extLst>
          </p:cNvPr>
          <p:cNvSpPr/>
          <p:nvPr/>
        </p:nvSpPr>
        <p:spPr>
          <a:xfrm>
            <a:off x="5245100" y="4989513"/>
            <a:ext cx="922338" cy="868362"/>
          </a:xfrm>
          <a:prstGeom prst="cube">
            <a:avLst>
              <a:gd name="adj" fmla="val 6923"/>
            </a:avLst>
          </a:prstGeom>
          <a:solidFill>
            <a:schemeClr val="bg1">
              <a:alpha val="50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/>
          <a:lstStyle/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</a:rPr>
              <a:t>3.9 (3.2-4.6)</a:t>
            </a:r>
          </a:p>
        </p:txBody>
      </p:sp>
      <p:sp>
        <p:nvSpPr>
          <p:cNvPr id="48" name="Cube 47">
            <a:extLst>
              <a:ext uri="{FF2B5EF4-FFF2-40B4-BE49-F238E27FC236}">
                <a16:creationId xmlns:a16="http://schemas.microsoft.com/office/drawing/2014/main" id="{6B3F0EEA-FF51-433A-89AC-9BBDD4D01A5B}"/>
              </a:ext>
            </a:extLst>
          </p:cNvPr>
          <p:cNvSpPr/>
          <p:nvPr/>
        </p:nvSpPr>
        <p:spPr>
          <a:xfrm>
            <a:off x="7138988" y="3894138"/>
            <a:ext cx="923925" cy="868362"/>
          </a:xfrm>
          <a:prstGeom prst="cube">
            <a:avLst>
              <a:gd name="adj" fmla="val 6923"/>
            </a:avLst>
          </a:prstGeom>
          <a:solidFill>
            <a:schemeClr val="bg1">
              <a:alpha val="50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/>
          <a:lstStyle/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</a:rPr>
              <a:t>7 (6-9)</a:t>
            </a:r>
          </a:p>
        </p:txBody>
      </p:sp>
      <p:sp>
        <p:nvSpPr>
          <p:cNvPr id="49" name="Cube 48">
            <a:extLst>
              <a:ext uri="{FF2B5EF4-FFF2-40B4-BE49-F238E27FC236}">
                <a16:creationId xmlns:a16="http://schemas.microsoft.com/office/drawing/2014/main" id="{B8D7ED6C-D05E-447A-B218-34AF760701AC}"/>
              </a:ext>
            </a:extLst>
          </p:cNvPr>
          <p:cNvSpPr/>
          <p:nvPr/>
        </p:nvSpPr>
        <p:spPr>
          <a:xfrm>
            <a:off x="6191250" y="4989513"/>
            <a:ext cx="923925" cy="868362"/>
          </a:xfrm>
          <a:prstGeom prst="cube">
            <a:avLst>
              <a:gd name="adj" fmla="val 6923"/>
            </a:avLst>
          </a:prstGeom>
          <a:solidFill>
            <a:schemeClr val="bg1">
              <a:alpha val="50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/>
          <a:lstStyle/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</a:rPr>
              <a:t>3.3 (2.4-4.1)</a:t>
            </a:r>
          </a:p>
        </p:txBody>
      </p:sp>
      <p:sp>
        <p:nvSpPr>
          <p:cNvPr id="50" name="Cube 49">
            <a:extLst>
              <a:ext uri="{FF2B5EF4-FFF2-40B4-BE49-F238E27FC236}">
                <a16:creationId xmlns:a16="http://schemas.microsoft.com/office/drawing/2014/main" id="{B663C123-C9E4-4039-A429-11D5988CBEA2}"/>
              </a:ext>
            </a:extLst>
          </p:cNvPr>
          <p:cNvSpPr/>
          <p:nvPr/>
        </p:nvSpPr>
        <p:spPr>
          <a:xfrm>
            <a:off x="7138988" y="4989513"/>
            <a:ext cx="923925" cy="868362"/>
          </a:xfrm>
          <a:prstGeom prst="cube">
            <a:avLst>
              <a:gd name="adj" fmla="val 6923"/>
            </a:avLst>
          </a:prstGeom>
          <a:solidFill>
            <a:schemeClr val="bg1">
              <a:alpha val="50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/>
          <a:lstStyle/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</a:rPr>
              <a:t>8 (6-11)</a:t>
            </a:r>
          </a:p>
        </p:txBody>
      </p:sp>
      <p:sp>
        <p:nvSpPr>
          <p:cNvPr id="51" name="Cube 50">
            <a:extLst>
              <a:ext uri="{FF2B5EF4-FFF2-40B4-BE49-F238E27FC236}">
                <a16:creationId xmlns:a16="http://schemas.microsoft.com/office/drawing/2014/main" id="{57830ABF-58C6-4A41-9E63-0CBA45652023}"/>
              </a:ext>
            </a:extLst>
          </p:cNvPr>
          <p:cNvSpPr/>
          <p:nvPr/>
        </p:nvSpPr>
        <p:spPr>
          <a:xfrm>
            <a:off x="8086725" y="4989513"/>
            <a:ext cx="922338" cy="868362"/>
          </a:xfrm>
          <a:prstGeom prst="cube">
            <a:avLst>
              <a:gd name="adj" fmla="val 6923"/>
            </a:avLst>
          </a:prstGeom>
          <a:solidFill>
            <a:schemeClr val="bg1">
              <a:alpha val="50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/>
          <a:lstStyle/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</a:rPr>
              <a:t>16 (10-23)</a:t>
            </a:r>
          </a:p>
        </p:txBody>
      </p:sp>
      <p:sp>
        <p:nvSpPr>
          <p:cNvPr id="52" name="Cube 51">
            <a:extLst>
              <a:ext uri="{FF2B5EF4-FFF2-40B4-BE49-F238E27FC236}">
                <a16:creationId xmlns:a16="http://schemas.microsoft.com/office/drawing/2014/main" id="{DDDA4A8B-FA42-4CE3-A7DF-920713F02CD8}"/>
              </a:ext>
            </a:extLst>
          </p:cNvPr>
          <p:cNvSpPr/>
          <p:nvPr/>
        </p:nvSpPr>
        <p:spPr>
          <a:xfrm>
            <a:off x="8086725" y="3894138"/>
            <a:ext cx="922338" cy="868362"/>
          </a:xfrm>
          <a:prstGeom prst="cube">
            <a:avLst>
              <a:gd name="adj" fmla="val 6923"/>
            </a:avLst>
          </a:prstGeom>
          <a:solidFill>
            <a:schemeClr val="bg1">
              <a:alpha val="50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/>
          <a:lstStyle/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</a:rPr>
              <a:t>13 (9-18)</a:t>
            </a:r>
          </a:p>
        </p:txBody>
      </p:sp>
      <p:sp>
        <p:nvSpPr>
          <p:cNvPr id="53" name="Cube 52">
            <a:extLst>
              <a:ext uri="{FF2B5EF4-FFF2-40B4-BE49-F238E27FC236}">
                <a16:creationId xmlns:a16="http://schemas.microsoft.com/office/drawing/2014/main" id="{77A76D13-05B1-4212-BDCF-B156C96AF8EE}"/>
              </a:ext>
            </a:extLst>
          </p:cNvPr>
          <p:cNvSpPr/>
          <p:nvPr/>
        </p:nvSpPr>
        <p:spPr>
          <a:xfrm>
            <a:off x="7138988" y="2811463"/>
            <a:ext cx="923925" cy="869950"/>
          </a:xfrm>
          <a:prstGeom prst="cube">
            <a:avLst>
              <a:gd name="adj" fmla="val 6923"/>
            </a:avLst>
          </a:prstGeom>
          <a:solidFill>
            <a:schemeClr val="bg1">
              <a:alpha val="50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/>
          <a:lstStyle/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</a:rPr>
              <a:t>8 (5-11)</a:t>
            </a:r>
          </a:p>
        </p:txBody>
      </p:sp>
      <p:sp>
        <p:nvSpPr>
          <p:cNvPr id="54" name="Cube 53">
            <a:extLst>
              <a:ext uri="{FF2B5EF4-FFF2-40B4-BE49-F238E27FC236}">
                <a16:creationId xmlns:a16="http://schemas.microsoft.com/office/drawing/2014/main" id="{543F2CD6-8C2E-466D-98C0-F2F32BD658C9}"/>
              </a:ext>
            </a:extLst>
          </p:cNvPr>
          <p:cNvSpPr/>
          <p:nvPr/>
        </p:nvSpPr>
        <p:spPr>
          <a:xfrm>
            <a:off x="8086725" y="2811463"/>
            <a:ext cx="922338" cy="869950"/>
          </a:xfrm>
          <a:prstGeom prst="cube">
            <a:avLst>
              <a:gd name="adj" fmla="val 6923"/>
            </a:avLst>
          </a:prstGeom>
          <a:solidFill>
            <a:schemeClr val="bg1">
              <a:alpha val="50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/>
          <a:lstStyle/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</a:rPr>
              <a:t>12 (6-19)</a:t>
            </a:r>
          </a:p>
        </p:txBody>
      </p:sp>
      <p:sp>
        <p:nvSpPr>
          <p:cNvPr id="55" name="Cube 54">
            <a:extLst>
              <a:ext uri="{FF2B5EF4-FFF2-40B4-BE49-F238E27FC236}">
                <a16:creationId xmlns:a16="http://schemas.microsoft.com/office/drawing/2014/main" id="{0EE458AC-7909-42BE-A5D4-FD855B40C7AF}"/>
              </a:ext>
            </a:extLst>
          </p:cNvPr>
          <p:cNvSpPr/>
          <p:nvPr/>
        </p:nvSpPr>
        <p:spPr>
          <a:xfrm>
            <a:off x="5245100" y="3894138"/>
            <a:ext cx="922338" cy="868362"/>
          </a:xfrm>
          <a:prstGeom prst="cube">
            <a:avLst>
              <a:gd name="adj" fmla="val 6923"/>
            </a:avLst>
          </a:prstGeom>
          <a:solidFill>
            <a:schemeClr val="bg1">
              <a:alpha val="50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/>
          <a:lstStyle/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</a:rPr>
              <a:t>4.7 (4.1-5.4)</a:t>
            </a:r>
          </a:p>
        </p:txBody>
      </p:sp>
      <p:sp>
        <p:nvSpPr>
          <p:cNvPr id="14377" name="ZoneTexte 55">
            <a:extLst>
              <a:ext uri="{FF2B5EF4-FFF2-40B4-BE49-F238E27FC236}">
                <a16:creationId xmlns:a16="http://schemas.microsoft.com/office/drawing/2014/main" id="{F1953BD8-C0E8-4FF9-A658-79D6206BA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9063" y="5881688"/>
            <a:ext cx="491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000"/>
              <a:t>*Intention-to-treat last-observation-carried-forward, means shown. When necessary,</a:t>
            </a:r>
          </a:p>
          <a:p>
            <a:pPr eaLnBrk="1" hangingPunct="1"/>
            <a:r>
              <a:rPr lang="en-US" altLang="fr-FR" sz="1000"/>
              <a:t>95% Cls were calculated from data reported.</a:t>
            </a:r>
            <a:endParaRPr lang="fr-CA" altLang="fr-FR" sz="1000"/>
          </a:p>
        </p:txBody>
      </p:sp>
      <p:sp>
        <p:nvSpPr>
          <p:cNvPr id="17" name="Rogner un rectangle à un seul coin 16">
            <a:extLst>
              <a:ext uri="{FF2B5EF4-FFF2-40B4-BE49-F238E27FC236}">
                <a16:creationId xmlns:a16="http://schemas.microsoft.com/office/drawing/2014/main" id="{F57ED74D-9521-48EA-9A5D-95AB2E18EC4D}"/>
              </a:ext>
            </a:extLst>
          </p:cNvPr>
          <p:cNvSpPr/>
          <p:nvPr/>
        </p:nvSpPr>
        <p:spPr>
          <a:xfrm flipH="1">
            <a:off x="319088" y="1658938"/>
            <a:ext cx="1428750" cy="160337"/>
          </a:xfrm>
          <a:prstGeom prst="snip1Rect">
            <a:avLst>
              <a:gd name="adj" fmla="val 0"/>
            </a:avLst>
          </a:prstGeom>
          <a:gradFill>
            <a:gsLst>
              <a:gs pos="0">
                <a:srgbClr val="FF0000"/>
              </a:gs>
              <a:gs pos="52000">
                <a:srgbClr val="A20000"/>
              </a:gs>
            </a:gsLst>
            <a:lin ang="162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CA" sz="1000" b="1" i="1" dirty="0"/>
              <a:t>RIO-Europe</a:t>
            </a:r>
          </a:p>
        </p:txBody>
      </p:sp>
      <p:sp>
        <p:nvSpPr>
          <p:cNvPr id="18" name="Rogner un rectangle à un seul coin 17">
            <a:extLst>
              <a:ext uri="{FF2B5EF4-FFF2-40B4-BE49-F238E27FC236}">
                <a16:creationId xmlns:a16="http://schemas.microsoft.com/office/drawing/2014/main" id="{A2293FB7-678A-485F-ACCF-2BC62357A7B8}"/>
              </a:ext>
            </a:extLst>
          </p:cNvPr>
          <p:cNvSpPr/>
          <p:nvPr/>
        </p:nvSpPr>
        <p:spPr>
          <a:xfrm flipH="1">
            <a:off x="319088" y="4903788"/>
            <a:ext cx="1428750" cy="161925"/>
          </a:xfrm>
          <a:prstGeom prst="snip1Rect">
            <a:avLst>
              <a:gd name="adj" fmla="val 0"/>
            </a:avLst>
          </a:prstGeom>
          <a:gradFill>
            <a:gsLst>
              <a:gs pos="0">
                <a:srgbClr val="FF0000"/>
              </a:gs>
              <a:gs pos="52000">
                <a:srgbClr val="A20000"/>
              </a:gs>
            </a:gsLst>
            <a:lin ang="162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CA" sz="1000" b="1" i="1" dirty="0"/>
              <a:t>RIO-</a:t>
            </a:r>
            <a:r>
              <a:rPr lang="fr-CA" sz="1000" b="1" i="1" dirty="0" err="1"/>
              <a:t>Diabetes</a:t>
            </a:r>
            <a:endParaRPr lang="fr-CA" sz="1000" b="1" i="1" dirty="0"/>
          </a:p>
        </p:txBody>
      </p:sp>
      <p:sp>
        <p:nvSpPr>
          <p:cNvPr id="19" name="Rogner un rectangle à un seul coin 18">
            <a:extLst>
              <a:ext uri="{FF2B5EF4-FFF2-40B4-BE49-F238E27FC236}">
                <a16:creationId xmlns:a16="http://schemas.microsoft.com/office/drawing/2014/main" id="{2359E448-EC26-4C24-8150-5AD3AE6801F8}"/>
              </a:ext>
            </a:extLst>
          </p:cNvPr>
          <p:cNvSpPr/>
          <p:nvPr/>
        </p:nvSpPr>
        <p:spPr>
          <a:xfrm flipH="1">
            <a:off x="319088" y="3819525"/>
            <a:ext cx="1428750" cy="160338"/>
          </a:xfrm>
          <a:prstGeom prst="snip1Rect">
            <a:avLst>
              <a:gd name="adj" fmla="val 0"/>
            </a:avLst>
          </a:prstGeom>
          <a:gradFill>
            <a:gsLst>
              <a:gs pos="0">
                <a:srgbClr val="FF0000"/>
              </a:gs>
              <a:gs pos="52000">
                <a:srgbClr val="A20000"/>
              </a:gs>
            </a:gsLst>
            <a:lin ang="162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CA" sz="1000" b="1" i="1" dirty="0"/>
              <a:t>RIO-</a:t>
            </a:r>
            <a:r>
              <a:rPr lang="fr-CA" sz="1000" b="1" i="1" dirty="0" err="1"/>
              <a:t>North</a:t>
            </a:r>
            <a:r>
              <a:rPr lang="fr-CA" sz="1000" b="1" i="1" dirty="0"/>
              <a:t> </a:t>
            </a:r>
            <a:r>
              <a:rPr lang="fr-CA" sz="1000" b="1" i="1" dirty="0" err="1"/>
              <a:t>America</a:t>
            </a:r>
            <a:endParaRPr lang="fr-CA" sz="1000" b="1" i="1" dirty="0"/>
          </a:p>
        </p:txBody>
      </p:sp>
      <p:sp>
        <p:nvSpPr>
          <p:cNvPr id="20" name="Rogner un rectangle à un seul coin 19">
            <a:extLst>
              <a:ext uri="{FF2B5EF4-FFF2-40B4-BE49-F238E27FC236}">
                <a16:creationId xmlns:a16="http://schemas.microsoft.com/office/drawing/2014/main" id="{DD6BF74B-B71E-42CB-AEF9-43B184FEC12C}"/>
              </a:ext>
            </a:extLst>
          </p:cNvPr>
          <p:cNvSpPr/>
          <p:nvPr/>
        </p:nvSpPr>
        <p:spPr>
          <a:xfrm flipH="1">
            <a:off x="319088" y="2733675"/>
            <a:ext cx="1428750" cy="161925"/>
          </a:xfrm>
          <a:prstGeom prst="snip1Rect">
            <a:avLst>
              <a:gd name="adj" fmla="val 0"/>
            </a:avLst>
          </a:prstGeom>
          <a:gradFill>
            <a:gsLst>
              <a:gs pos="0">
                <a:srgbClr val="FF0000"/>
              </a:gs>
              <a:gs pos="52000">
                <a:srgbClr val="A20000"/>
              </a:gs>
            </a:gsLst>
            <a:lin ang="162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CA" sz="1000" b="1" i="1" dirty="0"/>
              <a:t>RIO-</a:t>
            </a:r>
            <a:r>
              <a:rPr lang="fr-CA" sz="1000" b="1" i="1" dirty="0" err="1"/>
              <a:t>Lipids</a:t>
            </a:r>
            <a:endParaRPr lang="fr-CA" sz="1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35">
            <a:extLst>
              <a:ext uri="{FF2B5EF4-FFF2-40B4-BE49-F238E27FC236}">
                <a16:creationId xmlns:a16="http://schemas.microsoft.com/office/drawing/2014/main" id="{180362D4-BEF7-4F60-9C09-9D7FEA5DB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184150"/>
            <a:ext cx="8426450" cy="400050"/>
          </a:xfrm>
        </p:spPr>
        <p:txBody>
          <a:bodyPr/>
          <a:lstStyle/>
          <a:p>
            <a:r>
              <a:rPr lang="en-US" altLang="fr-FR" sz="2000">
                <a:solidFill>
                  <a:schemeClr val="tx2"/>
                </a:solidFill>
              </a:rPr>
              <a:t>THE ENDOCANNABINOID SYSTEM AND CARDIOMETABOLIC RISK</a:t>
            </a:r>
            <a:endParaRPr lang="fr-FR" altLang="fr-FR" sz="2000">
              <a:solidFill>
                <a:schemeClr val="tx2"/>
              </a:solidFill>
            </a:endParaRPr>
          </a:p>
        </p:txBody>
      </p:sp>
      <p:sp>
        <p:nvSpPr>
          <p:cNvPr id="15363" name="Rectangle 37">
            <a:extLst>
              <a:ext uri="{FF2B5EF4-FFF2-40B4-BE49-F238E27FC236}">
                <a16:creationId xmlns:a16="http://schemas.microsoft.com/office/drawing/2014/main" id="{64219481-8ABE-4BA6-8780-0D1BEF0AE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5100" y="6418263"/>
            <a:ext cx="3665538" cy="312737"/>
          </a:xfrm>
          <a:prstGeom prst="rect">
            <a:avLst/>
          </a:prstGeom>
          <a:solidFill>
            <a:srgbClr val="D8ECEA">
              <a:alpha val="89018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  <a:contourClr>
              <a:srgbClr val="D8ECEA"/>
            </a:contourClr>
          </a:sp3d>
        </p:spPr>
        <p:txBody>
          <a:bodyPr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000"/>
              <a:t>Adapted from Després JP et al. Int J Obes 2006; 30: S44-52</a:t>
            </a:r>
            <a:endParaRPr lang="fr-CA" altLang="fr-FR" sz="1000"/>
          </a:p>
        </p:txBody>
      </p:sp>
      <p:sp>
        <p:nvSpPr>
          <p:cNvPr id="17" name="Rogner un rectangle à un seul coin 16">
            <a:extLst>
              <a:ext uri="{FF2B5EF4-FFF2-40B4-BE49-F238E27FC236}">
                <a16:creationId xmlns:a16="http://schemas.microsoft.com/office/drawing/2014/main" id="{6A16FDB5-25D0-498D-9DBE-2B8F2BEC8E2E}"/>
              </a:ext>
            </a:extLst>
          </p:cNvPr>
          <p:cNvSpPr/>
          <p:nvPr/>
        </p:nvSpPr>
        <p:spPr>
          <a:xfrm flipH="1">
            <a:off x="3662363" y="2922588"/>
            <a:ext cx="1779587" cy="277812"/>
          </a:xfrm>
          <a:prstGeom prst="snip1Rect">
            <a:avLst>
              <a:gd name="adj" fmla="val 0"/>
            </a:avLst>
          </a:prstGeom>
          <a:gradFill>
            <a:gsLst>
              <a:gs pos="0">
                <a:srgbClr val="FF0000"/>
              </a:gs>
              <a:gs pos="52000">
                <a:srgbClr val="A20000"/>
              </a:gs>
            </a:gsLst>
            <a:lin ang="162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9388">
              <a:defRPr/>
            </a:pPr>
            <a:r>
              <a:rPr lang="fr-CA" sz="1100" b="1" dirty="0"/>
              <a:t>Abdominal </a:t>
            </a:r>
            <a:r>
              <a:rPr lang="fr-CA" sz="1100" b="1" dirty="0" err="1"/>
              <a:t>adiposity</a:t>
            </a:r>
            <a:endParaRPr lang="fr-CA" sz="1100" b="1" dirty="0"/>
          </a:p>
        </p:txBody>
      </p:sp>
      <p:pic>
        <p:nvPicPr>
          <p:cNvPr id="15365" name="Image 17" descr="fleche_haut.png">
            <a:extLst>
              <a:ext uri="{FF2B5EF4-FFF2-40B4-BE49-F238E27FC236}">
                <a16:creationId xmlns:a16="http://schemas.microsoft.com/office/drawing/2014/main" id="{6629D7AE-3675-4767-867E-8892FEC4E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63" y="2968625"/>
            <a:ext cx="19367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ogner un rectangle avec un coin diagonal 22">
            <a:extLst>
              <a:ext uri="{FF2B5EF4-FFF2-40B4-BE49-F238E27FC236}">
                <a16:creationId xmlns:a16="http://schemas.microsoft.com/office/drawing/2014/main" id="{F7086616-4E63-4A05-84E4-82442DEBD9C4}"/>
              </a:ext>
            </a:extLst>
          </p:cNvPr>
          <p:cNvSpPr/>
          <p:nvPr/>
        </p:nvSpPr>
        <p:spPr>
          <a:xfrm>
            <a:off x="1550988" y="5575300"/>
            <a:ext cx="5934075" cy="449263"/>
          </a:xfrm>
          <a:prstGeom prst="snip2DiagRect">
            <a:avLst>
              <a:gd name="adj1" fmla="val 0"/>
              <a:gd name="adj2" fmla="val 30000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/>
          <a:lstStyle/>
          <a:p>
            <a:pPr marL="358775">
              <a:buFont typeface="Arial" pitchFamily="34" charset="0"/>
              <a:buChar char="•"/>
              <a:tabLst>
                <a:tab pos="1435100" algn="l"/>
              </a:tabLst>
              <a:defRPr/>
            </a:pPr>
            <a:r>
              <a:rPr lang="fr-CA" sz="900" b="1" dirty="0">
                <a:solidFill>
                  <a:schemeClr val="tx1"/>
                </a:solidFill>
              </a:rPr>
              <a:t> </a:t>
            </a:r>
            <a:r>
              <a:rPr lang="fr-CA" sz="900" b="1" dirty="0" err="1">
                <a:solidFill>
                  <a:schemeClr val="tx1"/>
                </a:solidFill>
              </a:rPr>
              <a:t>Increased</a:t>
            </a:r>
            <a:r>
              <a:rPr lang="fr-CA" sz="900" b="1" dirty="0">
                <a:solidFill>
                  <a:schemeClr val="tx1"/>
                </a:solidFill>
              </a:rPr>
              <a:t> </a:t>
            </a:r>
            <a:r>
              <a:rPr lang="fr-CA" sz="900" b="1" dirty="0" err="1">
                <a:solidFill>
                  <a:schemeClr val="tx1"/>
                </a:solidFill>
              </a:rPr>
              <a:t>waist</a:t>
            </a:r>
            <a:r>
              <a:rPr lang="fr-CA" sz="900" b="1" dirty="0">
                <a:solidFill>
                  <a:schemeClr val="tx1"/>
                </a:solidFill>
              </a:rPr>
              <a:t> (abdominal </a:t>
            </a:r>
            <a:r>
              <a:rPr lang="fr-CA" sz="900" b="1" dirty="0" err="1">
                <a:solidFill>
                  <a:schemeClr val="tx1"/>
                </a:solidFill>
              </a:rPr>
              <a:t>obesity</a:t>
            </a:r>
            <a:r>
              <a:rPr lang="fr-CA" sz="900" b="1" dirty="0">
                <a:solidFill>
                  <a:schemeClr val="tx1"/>
                </a:solidFill>
              </a:rPr>
              <a:t>)	 </a:t>
            </a:r>
          </a:p>
          <a:p>
            <a:pPr marL="358775">
              <a:buFont typeface="Arial" pitchFamily="34" charset="0"/>
              <a:buChar char="•"/>
              <a:defRPr/>
            </a:pPr>
            <a:r>
              <a:rPr lang="fr-CA" sz="900" b="1" dirty="0">
                <a:solidFill>
                  <a:schemeClr val="tx1"/>
                </a:solidFill>
              </a:rPr>
              <a:t> </a:t>
            </a:r>
            <a:r>
              <a:rPr lang="fr-CA" sz="900" b="1" dirty="0" err="1">
                <a:solidFill>
                  <a:schemeClr val="tx1"/>
                </a:solidFill>
              </a:rPr>
              <a:t>Insulin</a:t>
            </a:r>
            <a:r>
              <a:rPr lang="fr-CA" sz="900" b="1" dirty="0">
                <a:solidFill>
                  <a:schemeClr val="tx1"/>
                </a:solidFill>
              </a:rPr>
              <a:t> </a:t>
            </a:r>
            <a:r>
              <a:rPr lang="fr-CA" sz="900" b="1" dirty="0" err="1">
                <a:solidFill>
                  <a:schemeClr val="tx1"/>
                </a:solidFill>
              </a:rPr>
              <a:t>resistance</a:t>
            </a:r>
            <a:endParaRPr lang="fr-CA" sz="900" b="1" dirty="0">
              <a:solidFill>
                <a:schemeClr val="tx1"/>
              </a:solidFill>
            </a:endParaRPr>
          </a:p>
        </p:txBody>
      </p:sp>
      <p:sp>
        <p:nvSpPr>
          <p:cNvPr id="19" name="Rogner un rectangle à un seul coin 18">
            <a:extLst>
              <a:ext uri="{FF2B5EF4-FFF2-40B4-BE49-F238E27FC236}">
                <a16:creationId xmlns:a16="http://schemas.microsoft.com/office/drawing/2014/main" id="{1B2B94D7-7F48-411E-9D5C-92718AD00D06}"/>
              </a:ext>
            </a:extLst>
          </p:cNvPr>
          <p:cNvSpPr/>
          <p:nvPr/>
        </p:nvSpPr>
        <p:spPr>
          <a:xfrm flipH="1">
            <a:off x="3298825" y="5953125"/>
            <a:ext cx="2536825" cy="223838"/>
          </a:xfrm>
          <a:prstGeom prst="snip1Rect">
            <a:avLst>
              <a:gd name="adj" fmla="val 0"/>
            </a:avLst>
          </a:prstGeom>
          <a:gradFill>
            <a:gsLst>
              <a:gs pos="0">
                <a:srgbClr val="FF0000"/>
              </a:gs>
              <a:gs pos="52000">
                <a:srgbClr val="A20000"/>
              </a:gs>
            </a:gsLst>
            <a:lin ang="162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9388">
              <a:defRPr/>
            </a:pPr>
            <a:r>
              <a:rPr lang="en-US" sz="1100" b="1" dirty="0"/>
              <a:t>Risk of CVD and type 2 diabetes</a:t>
            </a:r>
            <a:endParaRPr lang="fr-CA" sz="1100" b="1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AAF1EA55-CB01-4CC7-B719-0FCCDD738C52}"/>
              </a:ext>
            </a:extLst>
          </p:cNvPr>
          <p:cNvSpPr txBox="1"/>
          <p:nvPr/>
        </p:nvSpPr>
        <p:spPr>
          <a:xfrm>
            <a:off x="4257675" y="5594350"/>
            <a:ext cx="30464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fr-CA" sz="900" b="1" dirty="0">
                <a:latin typeface="+mn-lt"/>
              </a:rPr>
              <a:t> High </a:t>
            </a:r>
            <a:r>
              <a:rPr lang="fr-CA" sz="900" b="1" dirty="0" err="1">
                <a:latin typeface="+mn-lt"/>
              </a:rPr>
              <a:t>triglyceride</a:t>
            </a:r>
            <a:r>
              <a:rPr lang="fr-CA" sz="900" b="1" dirty="0">
                <a:latin typeface="+mn-lt"/>
              </a:rPr>
              <a:t>-</a:t>
            </a:r>
            <a:r>
              <a:rPr lang="fr-CA" sz="900" b="1" dirty="0" err="1">
                <a:latin typeface="+mn-lt"/>
              </a:rPr>
              <a:t>low</a:t>
            </a:r>
            <a:r>
              <a:rPr lang="fr-CA" sz="900" b="1" dirty="0">
                <a:latin typeface="+mn-lt"/>
              </a:rPr>
              <a:t> HDL </a:t>
            </a:r>
            <a:r>
              <a:rPr lang="fr-CA" sz="900" b="1" dirty="0" err="1">
                <a:latin typeface="+mn-lt"/>
              </a:rPr>
              <a:t>choIesteroI</a:t>
            </a:r>
            <a:r>
              <a:rPr lang="fr-CA" sz="900" b="1" dirty="0">
                <a:latin typeface="+mn-lt"/>
              </a:rPr>
              <a:t> </a:t>
            </a:r>
            <a:r>
              <a:rPr lang="fr-CA" sz="900" b="1" dirty="0" err="1">
                <a:latin typeface="+mn-lt"/>
              </a:rPr>
              <a:t>dyslipidemia</a:t>
            </a:r>
            <a:endParaRPr lang="fr-CA" sz="900" b="1" dirty="0"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fr-CA" sz="900" b="1" dirty="0">
                <a:latin typeface="+mn-lt"/>
              </a:rPr>
              <a:t> Pro-</a:t>
            </a:r>
            <a:r>
              <a:rPr lang="fr-CA" sz="900" b="1" dirty="0" err="1">
                <a:latin typeface="+mn-lt"/>
              </a:rPr>
              <a:t>inflammatory</a:t>
            </a:r>
            <a:r>
              <a:rPr lang="fr-CA" sz="900" b="1" dirty="0">
                <a:latin typeface="+mn-lt"/>
              </a:rPr>
              <a:t> profile</a:t>
            </a:r>
          </a:p>
        </p:txBody>
      </p:sp>
      <p:pic>
        <p:nvPicPr>
          <p:cNvPr id="15369" name="Image 25" descr="cerveau.png">
            <a:extLst>
              <a:ext uri="{FF2B5EF4-FFF2-40B4-BE49-F238E27FC236}">
                <a16:creationId xmlns:a16="http://schemas.microsoft.com/office/drawing/2014/main" id="{2142C4C9-B5D6-4BB1-833A-97ED2FB736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700" y="1731963"/>
            <a:ext cx="7286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ogner un rectangle avec un coin diagonal 26">
            <a:extLst>
              <a:ext uri="{FF2B5EF4-FFF2-40B4-BE49-F238E27FC236}">
                <a16:creationId xmlns:a16="http://schemas.microsoft.com/office/drawing/2014/main" id="{D9796C4B-01E6-45B1-B05B-96D0FA10AD1B}"/>
              </a:ext>
            </a:extLst>
          </p:cNvPr>
          <p:cNvSpPr/>
          <p:nvPr/>
        </p:nvSpPr>
        <p:spPr>
          <a:xfrm>
            <a:off x="4051300" y="1595438"/>
            <a:ext cx="1012825" cy="735012"/>
          </a:xfrm>
          <a:prstGeom prst="snip2DiagRect">
            <a:avLst>
              <a:gd name="adj1" fmla="val 0"/>
              <a:gd name="adj2" fmla="val 27215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/>
          <a:lstStyle/>
          <a:p>
            <a:pPr marL="627063">
              <a:tabLst>
                <a:tab pos="1435100" algn="l"/>
              </a:tabLst>
              <a:defRPr/>
            </a:pPr>
            <a:endParaRPr lang="fr-CA" sz="900" b="1" dirty="0">
              <a:solidFill>
                <a:schemeClr val="tx1"/>
              </a:solidFill>
            </a:endParaRPr>
          </a:p>
        </p:txBody>
      </p:sp>
      <p:sp>
        <p:nvSpPr>
          <p:cNvPr id="15371" name="ZoneTexte 27">
            <a:extLst>
              <a:ext uri="{FF2B5EF4-FFF2-40B4-BE49-F238E27FC236}">
                <a16:creationId xmlns:a16="http://schemas.microsoft.com/office/drawing/2014/main" id="{1A6C9EA0-E570-4736-ADBE-7C89EC9CC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8913" y="1587500"/>
            <a:ext cx="4794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900" b="1"/>
              <a:t>Brain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F1CA584-CE64-4A28-8F71-FD43BC5033FD}"/>
              </a:ext>
            </a:extLst>
          </p:cNvPr>
          <p:cNvSpPr txBox="1"/>
          <p:nvPr/>
        </p:nvSpPr>
        <p:spPr>
          <a:xfrm>
            <a:off x="4410075" y="1838325"/>
            <a:ext cx="271463" cy="188913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none" lIns="18000" tIns="18000" rIns="18000" bIns="18000">
            <a:spAutoFit/>
          </a:bodyPr>
          <a:lstStyle/>
          <a:p>
            <a:pPr>
              <a:defRPr/>
            </a:pPr>
            <a:r>
              <a:rPr lang="fr-CA" sz="1000" b="1" dirty="0">
                <a:latin typeface="Arial" charset="0"/>
              </a:rPr>
              <a:t>CB</a:t>
            </a:r>
            <a:r>
              <a:rPr lang="fr-CA" sz="1000" b="1" baseline="-25000" dirty="0">
                <a:latin typeface="Arial" charset="0"/>
              </a:rPr>
              <a:t>1</a:t>
            </a:r>
          </a:p>
        </p:txBody>
      </p:sp>
      <p:pic>
        <p:nvPicPr>
          <p:cNvPr id="15373" name="Image 40" descr="foie.png">
            <a:extLst>
              <a:ext uri="{FF2B5EF4-FFF2-40B4-BE49-F238E27FC236}">
                <a16:creationId xmlns:a16="http://schemas.microsoft.com/office/drawing/2014/main" id="{C601DAFF-A45B-444B-950B-F99ACE7DF1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3475038"/>
            <a:ext cx="8509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ogner un rectangle avec un coin diagonal 30">
            <a:extLst>
              <a:ext uri="{FF2B5EF4-FFF2-40B4-BE49-F238E27FC236}">
                <a16:creationId xmlns:a16="http://schemas.microsoft.com/office/drawing/2014/main" id="{44F51BEB-A56B-46F9-A49D-918504937F40}"/>
              </a:ext>
            </a:extLst>
          </p:cNvPr>
          <p:cNvSpPr/>
          <p:nvPr/>
        </p:nvSpPr>
        <p:spPr>
          <a:xfrm>
            <a:off x="977900" y="3271838"/>
            <a:ext cx="1012825" cy="914400"/>
          </a:xfrm>
          <a:prstGeom prst="snip2DiagRect">
            <a:avLst>
              <a:gd name="adj1" fmla="val 0"/>
              <a:gd name="adj2" fmla="val 27215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/>
          <a:lstStyle/>
          <a:p>
            <a:pPr marL="627063">
              <a:tabLst>
                <a:tab pos="1435100" algn="l"/>
              </a:tabLst>
              <a:defRPr/>
            </a:pPr>
            <a:endParaRPr lang="fr-CA" sz="900" b="1" dirty="0">
              <a:solidFill>
                <a:schemeClr val="tx1"/>
              </a:solidFill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A8AF2FD2-9EEB-4C87-9406-6836989FCD0F}"/>
              </a:ext>
            </a:extLst>
          </p:cNvPr>
          <p:cNvSpPr txBox="1"/>
          <p:nvPr/>
        </p:nvSpPr>
        <p:spPr>
          <a:xfrm>
            <a:off x="1344613" y="3594100"/>
            <a:ext cx="269875" cy="190500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none" lIns="18000" tIns="18000" rIns="18000" bIns="18000">
            <a:spAutoFit/>
          </a:bodyPr>
          <a:lstStyle/>
          <a:p>
            <a:pPr>
              <a:defRPr/>
            </a:pPr>
            <a:r>
              <a:rPr lang="fr-CA" sz="1000" b="1" dirty="0">
                <a:latin typeface="Arial" charset="0"/>
              </a:rPr>
              <a:t>CB</a:t>
            </a:r>
            <a:r>
              <a:rPr lang="fr-CA" sz="1000" b="1" baseline="-25000" dirty="0">
                <a:latin typeface="Arial" charset="0"/>
              </a:rPr>
              <a:t>1</a:t>
            </a:r>
          </a:p>
        </p:txBody>
      </p:sp>
      <p:sp>
        <p:nvSpPr>
          <p:cNvPr id="15376" name="ZoneTexte 33">
            <a:extLst>
              <a:ext uri="{FF2B5EF4-FFF2-40B4-BE49-F238E27FC236}">
                <a16:creationId xmlns:a16="http://schemas.microsoft.com/office/drawing/2014/main" id="{494A7602-CC21-4ABC-BEBF-5928129A0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913" y="3271838"/>
            <a:ext cx="4603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900" b="1"/>
              <a:t>Liver</a:t>
            </a:r>
          </a:p>
        </p:txBody>
      </p:sp>
      <p:cxnSp>
        <p:nvCxnSpPr>
          <p:cNvPr id="36" name="Forme 35">
            <a:extLst>
              <a:ext uri="{FF2B5EF4-FFF2-40B4-BE49-F238E27FC236}">
                <a16:creationId xmlns:a16="http://schemas.microsoft.com/office/drawing/2014/main" id="{09C0397D-0E38-44A5-A3A8-DACD14872140}"/>
              </a:ext>
            </a:extLst>
          </p:cNvPr>
          <p:cNvCxnSpPr>
            <a:stCxn id="15" idx="0"/>
            <a:endCxn id="31" idx="3"/>
          </p:cNvCxnSpPr>
          <p:nvPr/>
        </p:nvCxnSpPr>
        <p:spPr>
          <a:xfrm rot="10800000" flipV="1">
            <a:off x="1484313" y="1143000"/>
            <a:ext cx="1990725" cy="2128838"/>
          </a:xfrm>
          <a:prstGeom prst="bentConnector2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78" name="Image 36" descr="intestin.png">
            <a:extLst>
              <a:ext uri="{FF2B5EF4-FFF2-40B4-BE49-F238E27FC236}">
                <a16:creationId xmlns:a16="http://schemas.microsoft.com/office/drawing/2014/main" id="{2A859C24-E0E1-41B0-97DC-14C7CF0808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63" y="2308225"/>
            <a:ext cx="53498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ogner un rectangle avec un coin diagonal 37">
            <a:extLst>
              <a:ext uri="{FF2B5EF4-FFF2-40B4-BE49-F238E27FC236}">
                <a16:creationId xmlns:a16="http://schemas.microsoft.com/office/drawing/2014/main" id="{2AEEA0D9-36A5-4F40-A9CA-D8F7DC5037E5}"/>
              </a:ext>
            </a:extLst>
          </p:cNvPr>
          <p:cNvSpPr/>
          <p:nvPr/>
        </p:nvSpPr>
        <p:spPr>
          <a:xfrm>
            <a:off x="5808663" y="2089150"/>
            <a:ext cx="1157287" cy="1057275"/>
          </a:xfrm>
          <a:prstGeom prst="snip2DiagRect">
            <a:avLst>
              <a:gd name="adj1" fmla="val 0"/>
              <a:gd name="adj2" fmla="val 23511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/>
          <a:lstStyle/>
          <a:p>
            <a:pPr marL="627063">
              <a:tabLst>
                <a:tab pos="1435100" algn="l"/>
              </a:tabLst>
              <a:defRPr/>
            </a:pPr>
            <a:endParaRPr lang="fr-CA" sz="900" b="1" dirty="0">
              <a:solidFill>
                <a:schemeClr val="tx1"/>
              </a:solidFill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B7844B86-FB27-45C7-8D38-8D8B285CE1A5}"/>
              </a:ext>
            </a:extLst>
          </p:cNvPr>
          <p:cNvSpPr txBox="1"/>
          <p:nvPr/>
        </p:nvSpPr>
        <p:spPr>
          <a:xfrm>
            <a:off x="6221413" y="2590800"/>
            <a:ext cx="269875" cy="190500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none" lIns="18000" tIns="18000" rIns="18000" bIns="18000">
            <a:spAutoFit/>
          </a:bodyPr>
          <a:lstStyle/>
          <a:p>
            <a:pPr>
              <a:defRPr/>
            </a:pPr>
            <a:r>
              <a:rPr lang="fr-CA" sz="1000" b="1" dirty="0">
                <a:latin typeface="Arial" charset="0"/>
              </a:rPr>
              <a:t>CB</a:t>
            </a:r>
            <a:r>
              <a:rPr lang="fr-CA" sz="1000" b="1" baseline="-25000" dirty="0">
                <a:latin typeface="Arial" charset="0"/>
              </a:rPr>
              <a:t>1</a:t>
            </a:r>
          </a:p>
        </p:txBody>
      </p:sp>
      <p:sp>
        <p:nvSpPr>
          <p:cNvPr id="15381" name="ZoneTexte 40">
            <a:extLst>
              <a:ext uri="{FF2B5EF4-FFF2-40B4-BE49-F238E27FC236}">
                <a16:creationId xmlns:a16="http://schemas.microsoft.com/office/drawing/2014/main" id="{005648DD-23A5-4A78-911D-71DCD876F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0238" y="2106613"/>
            <a:ext cx="11652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000"/>
              </a:lnSpc>
            </a:pPr>
            <a:r>
              <a:rPr lang="fr-CA" altLang="fr-FR" sz="900" b="1"/>
              <a:t>Gastrointestinal tract</a:t>
            </a:r>
          </a:p>
        </p:txBody>
      </p:sp>
      <p:pic>
        <p:nvPicPr>
          <p:cNvPr id="15382" name="Image 41" descr="adipocytes.png">
            <a:extLst>
              <a:ext uri="{FF2B5EF4-FFF2-40B4-BE49-F238E27FC236}">
                <a16:creationId xmlns:a16="http://schemas.microsoft.com/office/drawing/2014/main" id="{76F6A7C0-C021-4980-B45D-02972C0178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700" y="3481388"/>
            <a:ext cx="6667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ZoneTexte 42">
            <a:extLst>
              <a:ext uri="{FF2B5EF4-FFF2-40B4-BE49-F238E27FC236}">
                <a16:creationId xmlns:a16="http://schemas.microsoft.com/office/drawing/2014/main" id="{ED90D08C-7CEF-487A-B79B-2FAB015661EF}"/>
              </a:ext>
            </a:extLst>
          </p:cNvPr>
          <p:cNvSpPr txBox="1"/>
          <p:nvPr/>
        </p:nvSpPr>
        <p:spPr>
          <a:xfrm>
            <a:off x="4365625" y="3667125"/>
            <a:ext cx="269875" cy="188913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none" lIns="18000" tIns="18000" rIns="18000" bIns="18000">
            <a:spAutoFit/>
          </a:bodyPr>
          <a:lstStyle/>
          <a:p>
            <a:pPr>
              <a:defRPr/>
            </a:pPr>
            <a:r>
              <a:rPr lang="fr-CA" sz="1000" b="1" dirty="0">
                <a:latin typeface="Arial" charset="0"/>
              </a:rPr>
              <a:t>CB</a:t>
            </a:r>
            <a:r>
              <a:rPr lang="fr-CA" sz="1000" b="1" baseline="-25000" dirty="0">
                <a:latin typeface="Arial" charset="0"/>
              </a:rPr>
              <a:t>1</a:t>
            </a:r>
          </a:p>
        </p:txBody>
      </p:sp>
      <p:sp>
        <p:nvSpPr>
          <p:cNvPr id="44" name="Rogner un rectangle avec un coin diagonal 43">
            <a:extLst>
              <a:ext uri="{FF2B5EF4-FFF2-40B4-BE49-F238E27FC236}">
                <a16:creationId xmlns:a16="http://schemas.microsoft.com/office/drawing/2014/main" id="{0C6868FC-4C5B-4A43-B12E-5E7B5963125B}"/>
              </a:ext>
            </a:extLst>
          </p:cNvPr>
          <p:cNvSpPr/>
          <p:nvPr/>
        </p:nvSpPr>
        <p:spPr>
          <a:xfrm>
            <a:off x="4056063" y="3263900"/>
            <a:ext cx="1004887" cy="914400"/>
          </a:xfrm>
          <a:prstGeom prst="snip2DiagRect">
            <a:avLst>
              <a:gd name="adj1" fmla="val 0"/>
              <a:gd name="adj2" fmla="val 23511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/>
          <a:lstStyle/>
          <a:p>
            <a:pPr marL="627063">
              <a:tabLst>
                <a:tab pos="1435100" algn="l"/>
              </a:tabLst>
              <a:defRPr/>
            </a:pPr>
            <a:endParaRPr lang="fr-CA" sz="900" b="1" dirty="0">
              <a:solidFill>
                <a:schemeClr val="tx1"/>
              </a:solidFill>
            </a:endParaRPr>
          </a:p>
        </p:txBody>
      </p:sp>
      <p:sp>
        <p:nvSpPr>
          <p:cNvPr id="15385" name="ZoneTexte 44">
            <a:extLst>
              <a:ext uri="{FF2B5EF4-FFF2-40B4-BE49-F238E27FC236}">
                <a16:creationId xmlns:a16="http://schemas.microsoft.com/office/drawing/2014/main" id="{C5E75BBF-D113-4FF5-98FF-EFEB24EA7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6850" y="3271838"/>
            <a:ext cx="8064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900" b="1"/>
              <a:t>Adipocytes</a:t>
            </a:r>
          </a:p>
        </p:txBody>
      </p:sp>
      <p:pic>
        <p:nvPicPr>
          <p:cNvPr id="15386" name="Image 45" descr="moyen_muscle.png">
            <a:extLst>
              <a:ext uri="{FF2B5EF4-FFF2-40B4-BE49-F238E27FC236}">
                <a16:creationId xmlns:a16="http://schemas.microsoft.com/office/drawing/2014/main" id="{AEEB346E-352A-4CED-9B3C-A3E39818AF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38" y="3536950"/>
            <a:ext cx="109220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ZoneTexte 48">
            <a:extLst>
              <a:ext uri="{FF2B5EF4-FFF2-40B4-BE49-F238E27FC236}">
                <a16:creationId xmlns:a16="http://schemas.microsoft.com/office/drawing/2014/main" id="{E970B551-0C01-423F-8CE3-4E08F9C0075D}"/>
              </a:ext>
            </a:extLst>
          </p:cNvPr>
          <p:cNvSpPr txBox="1"/>
          <p:nvPr/>
        </p:nvSpPr>
        <p:spPr>
          <a:xfrm>
            <a:off x="7673975" y="3667125"/>
            <a:ext cx="269875" cy="188913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none" lIns="18000" tIns="18000" rIns="18000" bIns="18000">
            <a:spAutoFit/>
          </a:bodyPr>
          <a:lstStyle/>
          <a:p>
            <a:pPr>
              <a:defRPr/>
            </a:pPr>
            <a:r>
              <a:rPr lang="fr-CA" sz="1000" b="1" dirty="0">
                <a:latin typeface="Arial" charset="0"/>
              </a:rPr>
              <a:t>CB</a:t>
            </a:r>
            <a:r>
              <a:rPr lang="fr-CA" sz="1000" b="1" baseline="-25000" dirty="0">
                <a:latin typeface="Arial" charset="0"/>
              </a:rPr>
              <a:t>1</a:t>
            </a:r>
          </a:p>
        </p:txBody>
      </p:sp>
      <p:sp>
        <p:nvSpPr>
          <p:cNvPr id="50" name="Rogner un rectangle avec un coin diagonal 49">
            <a:extLst>
              <a:ext uri="{FF2B5EF4-FFF2-40B4-BE49-F238E27FC236}">
                <a16:creationId xmlns:a16="http://schemas.microsoft.com/office/drawing/2014/main" id="{FB200CDE-EB52-417E-AC45-E51844D721F2}"/>
              </a:ext>
            </a:extLst>
          </p:cNvPr>
          <p:cNvSpPr/>
          <p:nvPr/>
        </p:nvSpPr>
        <p:spPr>
          <a:xfrm>
            <a:off x="7162800" y="3271838"/>
            <a:ext cx="1147763" cy="914400"/>
          </a:xfrm>
          <a:prstGeom prst="snip2DiagRect">
            <a:avLst>
              <a:gd name="adj1" fmla="val 0"/>
              <a:gd name="adj2" fmla="val 23511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/>
          <a:lstStyle/>
          <a:p>
            <a:pPr marL="627063">
              <a:tabLst>
                <a:tab pos="1435100" algn="l"/>
              </a:tabLst>
              <a:defRPr/>
            </a:pPr>
            <a:endParaRPr lang="fr-CA" sz="900" b="1" dirty="0">
              <a:solidFill>
                <a:schemeClr val="tx1"/>
              </a:solidFill>
            </a:endParaRPr>
          </a:p>
        </p:txBody>
      </p:sp>
      <p:sp>
        <p:nvSpPr>
          <p:cNvPr id="15389" name="ZoneTexte 50">
            <a:extLst>
              <a:ext uri="{FF2B5EF4-FFF2-40B4-BE49-F238E27FC236}">
                <a16:creationId xmlns:a16="http://schemas.microsoft.com/office/drawing/2014/main" id="{65ADE9B6-43FD-42D9-AD7C-1A5FEAF8E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3" y="3271838"/>
            <a:ext cx="11207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900" b="1"/>
              <a:t>Skeletal muscle?</a:t>
            </a:r>
          </a:p>
        </p:txBody>
      </p:sp>
      <p:sp>
        <p:nvSpPr>
          <p:cNvPr id="15390" name="ZoneTexte 53">
            <a:extLst>
              <a:ext uri="{FF2B5EF4-FFF2-40B4-BE49-F238E27FC236}">
                <a16:creationId xmlns:a16="http://schemas.microsoft.com/office/drawing/2014/main" id="{8F056B16-7025-4272-B192-8FF4DFF63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706688"/>
            <a:ext cx="13128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800" b="1"/>
              <a:t>Genetic susceptibility?</a:t>
            </a:r>
          </a:p>
        </p:txBody>
      </p:sp>
      <p:sp>
        <p:nvSpPr>
          <p:cNvPr id="15391" name="ZoneTexte 54">
            <a:extLst>
              <a:ext uri="{FF2B5EF4-FFF2-40B4-BE49-F238E27FC236}">
                <a16:creationId xmlns:a16="http://schemas.microsoft.com/office/drawing/2014/main" id="{9A51E7AD-1CCF-4A83-A7A9-10EA3A028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1463" y="2349500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200"/>
              <a:t>?</a:t>
            </a:r>
          </a:p>
        </p:txBody>
      </p:sp>
      <p:cxnSp>
        <p:nvCxnSpPr>
          <p:cNvPr id="61" name="Connecteur droit avec flèche 60">
            <a:extLst>
              <a:ext uri="{FF2B5EF4-FFF2-40B4-BE49-F238E27FC236}">
                <a16:creationId xmlns:a16="http://schemas.microsoft.com/office/drawing/2014/main" id="{50809029-B2F7-49ED-B215-143067A5989F}"/>
              </a:ext>
            </a:extLst>
          </p:cNvPr>
          <p:cNvCxnSpPr>
            <a:stCxn id="15" idx="1"/>
            <a:endCxn id="27" idx="3"/>
          </p:cNvCxnSpPr>
          <p:nvPr/>
        </p:nvCxnSpPr>
        <p:spPr>
          <a:xfrm rot="5400000">
            <a:off x="4436269" y="1466057"/>
            <a:ext cx="250825" cy="793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223E94F2-B224-49C7-9055-B935DB1DC3F1}"/>
              </a:ext>
            </a:extLst>
          </p:cNvPr>
          <p:cNvCxnSpPr/>
          <p:nvPr/>
        </p:nvCxnSpPr>
        <p:spPr>
          <a:xfrm rot="16200000" flipH="1">
            <a:off x="5060156" y="1456532"/>
            <a:ext cx="860425" cy="58261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avec flèche 65">
            <a:extLst>
              <a:ext uri="{FF2B5EF4-FFF2-40B4-BE49-F238E27FC236}">
                <a16:creationId xmlns:a16="http://schemas.microsoft.com/office/drawing/2014/main" id="{CADB67AB-2166-4232-A174-EA6312BA6574}"/>
              </a:ext>
            </a:extLst>
          </p:cNvPr>
          <p:cNvCxnSpPr>
            <a:endCxn id="52" idx="5"/>
          </p:cNvCxnSpPr>
          <p:nvPr/>
        </p:nvCxnSpPr>
        <p:spPr>
          <a:xfrm rot="10800000">
            <a:off x="5118100" y="2587625"/>
            <a:ext cx="538163" cy="317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95" name="Groupe 68">
            <a:extLst>
              <a:ext uri="{FF2B5EF4-FFF2-40B4-BE49-F238E27FC236}">
                <a16:creationId xmlns:a16="http://schemas.microsoft.com/office/drawing/2014/main" id="{5FB04FEE-5131-4EFC-A743-7C9AF26CC111}"/>
              </a:ext>
            </a:extLst>
          </p:cNvPr>
          <p:cNvGrpSpPr>
            <a:grpSpLocks/>
          </p:cNvGrpSpPr>
          <p:nvPr/>
        </p:nvGrpSpPr>
        <p:grpSpPr bwMode="auto">
          <a:xfrm>
            <a:off x="2581275" y="3124200"/>
            <a:ext cx="871538" cy="184150"/>
            <a:chOff x="2536546" y="2881407"/>
            <a:chExt cx="798325" cy="184523"/>
          </a:xfrm>
        </p:grpSpPr>
        <p:sp>
          <p:nvSpPr>
            <p:cNvPr id="67" name="Cube 66">
              <a:extLst>
                <a:ext uri="{FF2B5EF4-FFF2-40B4-BE49-F238E27FC236}">
                  <a16:creationId xmlns:a16="http://schemas.microsoft.com/office/drawing/2014/main" id="{9EF1F581-5067-426D-993E-283B50C1A9EB}"/>
                </a:ext>
              </a:extLst>
            </p:cNvPr>
            <p:cNvSpPr/>
            <p:nvPr/>
          </p:nvSpPr>
          <p:spPr>
            <a:xfrm>
              <a:off x="2536546" y="2881407"/>
              <a:ext cx="798325" cy="184523"/>
            </a:xfrm>
            <a:prstGeom prst="cube">
              <a:avLst>
                <a:gd name="adj" fmla="val 4991"/>
              </a:avLst>
            </a:prstGeom>
            <a:solidFill>
              <a:schemeClr val="bg1">
                <a:alpha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marL="179388">
                <a:defRPr/>
              </a:pPr>
              <a:r>
                <a:rPr lang="en-US" sz="800" b="1" dirty="0">
                  <a:solidFill>
                    <a:schemeClr val="tx1"/>
                  </a:solidFill>
                </a:rPr>
                <a:t>FFA</a:t>
              </a:r>
            </a:p>
          </p:txBody>
        </p:sp>
        <p:pic>
          <p:nvPicPr>
            <p:cNvPr id="15468" name="Image 67" descr="fleche_haut.png">
              <a:extLst>
                <a:ext uri="{FF2B5EF4-FFF2-40B4-BE49-F238E27FC236}">
                  <a16:creationId xmlns:a16="http://schemas.microsoft.com/office/drawing/2014/main" id="{7CA3C5DF-3076-476A-931B-761908A2DB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1831" y="2906741"/>
              <a:ext cx="152404" cy="145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96" name="Groupe 69">
            <a:extLst>
              <a:ext uri="{FF2B5EF4-FFF2-40B4-BE49-F238E27FC236}">
                <a16:creationId xmlns:a16="http://schemas.microsoft.com/office/drawing/2014/main" id="{CE8A24A6-9BE6-42F2-98DC-91203AA0B200}"/>
              </a:ext>
            </a:extLst>
          </p:cNvPr>
          <p:cNvGrpSpPr>
            <a:grpSpLocks/>
          </p:cNvGrpSpPr>
          <p:nvPr/>
        </p:nvGrpSpPr>
        <p:grpSpPr bwMode="auto">
          <a:xfrm>
            <a:off x="2581275" y="3621088"/>
            <a:ext cx="871538" cy="185737"/>
            <a:chOff x="2536546" y="2881407"/>
            <a:chExt cx="798325" cy="184523"/>
          </a:xfrm>
        </p:grpSpPr>
        <p:sp>
          <p:nvSpPr>
            <p:cNvPr id="71" name="Cube 70">
              <a:extLst>
                <a:ext uri="{FF2B5EF4-FFF2-40B4-BE49-F238E27FC236}">
                  <a16:creationId xmlns:a16="http://schemas.microsoft.com/office/drawing/2014/main" id="{48BB1864-BA10-4423-8B1E-EF7F7786B596}"/>
                </a:ext>
              </a:extLst>
            </p:cNvPr>
            <p:cNvSpPr/>
            <p:nvPr/>
          </p:nvSpPr>
          <p:spPr>
            <a:xfrm>
              <a:off x="2536546" y="2881407"/>
              <a:ext cx="798325" cy="184523"/>
            </a:xfrm>
            <a:prstGeom prst="cube">
              <a:avLst>
                <a:gd name="adj" fmla="val 4991"/>
              </a:avLst>
            </a:prstGeom>
            <a:solidFill>
              <a:schemeClr val="bg1">
                <a:alpha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marL="179388">
                <a:defRPr/>
              </a:pPr>
              <a:r>
                <a:rPr lang="en-US" sz="800" b="1" dirty="0">
                  <a:solidFill>
                    <a:schemeClr val="tx1"/>
                  </a:solidFill>
                </a:rPr>
                <a:t>TNF-</a:t>
              </a:r>
              <a:r>
                <a:rPr lang="el-GR" sz="800" b="1" dirty="0">
                  <a:solidFill>
                    <a:schemeClr val="tx1"/>
                  </a:solidFill>
                </a:rPr>
                <a:t>α</a:t>
              </a:r>
              <a:endParaRPr lang="en-US" sz="800" b="1" dirty="0">
                <a:solidFill>
                  <a:schemeClr val="tx1"/>
                </a:solidFill>
              </a:endParaRPr>
            </a:p>
          </p:txBody>
        </p:sp>
        <p:pic>
          <p:nvPicPr>
            <p:cNvPr id="15466" name="Image 71" descr="fleche_haut.png">
              <a:extLst>
                <a:ext uri="{FF2B5EF4-FFF2-40B4-BE49-F238E27FC236}">
                  <a16:creationId xmlns:a16="http://schemas.microsoft.com/office/drawing/2014/main" id="{62E7460A-B674-4D83-BBA6-B7928A832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1831" y="2906741"/>
              <a:ext cx="152404" cy="145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97" name="Groupe 72">
            <a:extLst>
              <a:ext uri="{FF2B5EF4-FFF2-40B4-BE49-F238E27FC236}">
                <a16:creationId xmlns:a16="http://schemas.microsoft.com/office/drawing/2014/main" id="{1805D17A-B07D-487A-88EB-0C7ED9AC1AF1}"/>
              </a:ext>
            </a:extLst>
          </p:cNvPr>
          <p:cNvGrpSpPr>
            <a:grpSpLocks/>
          </p:cNvGrpSpPr>
          <p:nvPr/>
        </p:nvGrpSpPr>
        <p:grpSpPr bwMode="auto">
          <a:xfrm>
            <a:off x="3711575" y="4267200"/>
            <a:ext cx="796925" cy="184150"/>
            <a:chOff x="2536546" y="2881407"/>
            <a:chExt cx="798325" cy="184523"/>
          </a:xfrm>
        </p:grpSpPr>
        <p:sp>
          <p:nvSpPr>
            <p:cNvPr id="74" name="Cube 73">
              <a:extLst>
                <a:ext uri="{FF2B5EF4-FFF2-40B4-BE49-F238E27FC236}">
                  <a16:creationId xmlns:a16="http://schemas.microsoft.com/office/drawing/2014/main" id="{ACBA939F-85E6-4E88-9831-B2F1B4C12AE0}"/>
                </a:ext>
              </a:extLst>
            </p:cNvPr>
            <p:cNvSpPr/>
            <p:nvPr/>
          </p:nvSpPr>
          <p:spPr>
            <a:xfrm>
              <a:off x="2536546" y="2881407"/>
              <a:ext cx="798325" cy="184523"/>
            </a:xfrm>
            <a:prstGeom prst="cube">
              <a:avLst>
                <a:gd name="adj" fmla="val 4991"/>
              </a:avLst>
            </a:prstGeom>
            <a:solidFill>
              <a:schemeClr val="bg1">
                <a:alpha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marL="179388">
                <a:defRPr/>
              </a:pPr>
              <a:r>
                <a:rPr lang="en-US" sz="800" b="1" dirty="0">
                  <a:solidFill>
                    <a:schemeClr val="tx1"/>
                  </a:solidFill>
                </a:rPr>
                <a:t>LPL</a:t>
              </a:r>
            </a:p>
          </p:txBody>
        </p:sp>
        <p:pic>
          <p:nvPicPr>
            <p:cNvPr id="15464" name="Image 74" descr="fleche_haut.png">
              <a:extLst>
                <a:ext uri="{FF2B5EF4-FFF2-40B4-BE49-F238E27FC236}">
                  <a16:creationId xmlns:a16="http://schemas.microsoft.com/office/drawing/2014/main" id="{0FEE8068-05C6-476E-A67B-D36D04FDA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1831" y="2906741"/>
              <a:ext cx="152404" cy="145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98" name="Groupe 75">
            <a:extLst>
              <a:ext uri="{FF2B5EF4-FFF2-40B4-BE49-F238E27FC236}">
                <a16:creationId xmlns:a16="http://schemas.microsoft.com/office/drawing/2014/main" id="{F4E24ADC-6C16-45E3-9221-59ED714CC7AF}"/>
              </a:ext>
            </a:extLst>
          </p:cNvPr>
          <p:cNvGrpSpPr>
            <a:grpSpLocks/>
          </p:cNvGrpSpPr>
          <p:nvPr/>
        </p:nvGrpSpPr>
        <p:grpSpPr bwMode="auto">
          <a:xfrm>
            <a:off x="4545013" y="4262438"/>
            <a:ext cx="887412" cy="193675"/>
            <a:chOff x="2536546" y="2881407"/>
            <a:chExt cx="887972" cy="193487"/>
          </a:xfrm>
        </p:grpSpPr>
        <p:sp>
          <p:nvSpPr>
            <p:cNvPr id="77" name="Cube 76">
              <a:extLst>
                <a:ext uri="{FF2B5EF4-FFF2-40B4-BE49-F238E27FC236}">
                  <a16:creationId xmlns:a16="http://schemas.microsoft.com/office/drawing/2014/main" id="{7AA4EB04-A6DF-47AC-B952-9EEBD26FA08E}"/>
                </a:ext>
              </a:extLst>
            </p:cNvPr>
            <p:cNvSpPr/>
            <p:nvPr/>
          </p:nvSpPr>
          <p:spPr>
            <a:xfrm>
              <a:off x="2536546" y="2881407"/>
              <a:ext cx="887972" cy="193487"/>
            </a:xfrm>
            <a:prstGeom prst="cube">
              <a:avLst>
                <a:gd name="adj" fmla="val 4991"/>
              </a:avLst>
            </a:prstGeom>
            <a:solidFill>
              <a:schemeClr val="bg1">
                <a:alpha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marL="179388">
                <a:defRPr/>
              </a:pPr>
              <a:r>
                <a:rPr lang="en-US" sz="800" b="1" dirty="0" err="1">
                  <a:solidFill>
                    <a:schemeClr val="tx1"/>
                  </a:solidFill>
                </a:rPr>
                <a:t>Lipogenesis</a:t>
              </a:r>
              <a:endParaRPr lang="en-US" sz="800" b="1" dirty="0">
                <a:solidFill>
                  <a:schemeClr val="tx1"/>
                </a:solidFill>
              </a:endParaRPr>
            </a:p>
          </p:txBody>
        </p:sp>
        <p:pic>
          <p:nvPicPr>
            <p:cNvPr id="15462" name="Image 77" descr="fleche_haut.png">
              <a:extLst>
                <a:ext uri="{FF2B5EF4-FFF2-40B4-BE49-F238E27FC236}">
                  <a16:creationId xmlns:a16="http://schemas.microsoft.com/office/drawing/2014/main" id="{8909B157-57BE-4282-9154-BB8C6CF7B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1831" y="2906741"/>
              <a:ext cx="152404" cy="145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99" name="Groupe 81">
            <a:extLst>
              <a:ext uri="{FF2B5EF4-FFF2-40B4-BE49-F238E27FC236}">
                <a16:creationId xmlns:a16="http://schemas.microsoft.com/office/drawing/2014/main" id="{FDDC3866-FD4F-4677-AF9A-3E90FFC8B6BA}"/>
              </a:ext>
            </a:extLst>
          </p:cNvPr>
          <p:cNvGrpSpPr>
            <a:grpSpLocks/>
          </p:cNvGrpSpPr>
          <p:nvPr/>
        </p:nvGrpSpPr>
        <p:grpSpPr bwMode="auto">
          <a:xfrm>
            <a:off x="2581275" y="3833813"/>
            <a:ext cx="871538" cy="185737"/>
            <a:chOff x="2536546" y="2881407"/>
            <a:chExt cx="798325" cy="184523"/>
          </a:xfrm>
        </p:grpSpPr>
        <p:sp>
          <p:nvSpPr>
            <p:cNvPr id="83" name="Cube 82">
              <a:extLst>
                <a:ext uri="{FF2B5EF4-FFF2-40B4-BE49-F238E27FC236}">
                  <a16:creationId xmlns:a16="http://schemas.microsoft.com/office/drawing/2014/main" id="{FCD3BD66-D42F-4572-B5D6-BB47252031E0}"/>
                </a:ext>
              </a:extLst>
            </p:cNvPr>
            <p:cNvSpPr/>
            <p:nvPr/>
          </p:nvSpPr>
          <p:spPr>
            <a:xfrm>
              <a:off x="2536546" y="2881407"/>
              <a:ext cx="798325" cy="184523"/>
            </a:xfrm>
            <a:prstGeom prst="cube">
              <a:avLst>
                <a:gd name="adj" fmla="val 4991"/>
              </a:avLst>
            </a:prstGeom>
            <a:solidFill>
              <a:schemeClr val="bg1">
                <a:alpha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marL="179388">
                <a:defRPr/>
              </a:pPr>
              <a:r>
                <a:rPr lang="en-US" sz="800" b="1" dirty="0">
                  <a:solidFill>
                    <a:schemeClr val="tx1"/>
                  </a:solidFill>
                </a:rPr>
                <a:t>IL-6</a:t>
              </a:r>
            </a:p>
          </p:txBody>
        </p:sp>
        <p:pic>
          <p:nvPicPr>
            <p:cNvPr id="15460" name="Image 83" descr="fleche_haut.png">
              <a:extLst>
                <a:ext uri="{FF2B5EF4-FFF2-40B4-BE49-F238E27FC236}">
                  <a16:creationId xmlns:a16="http://schemas.microsoft.com/office/drawing/2014/main" id="{2B680520-9C03-4CEB-97F2-37BAB9655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1831" y="2906741"/>
              <a:ext cx="152404" cy="145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400" name="Groupe 84">
            <a:extLst>
              <a:ext uri="{FF2B5EF4-FFF2-40B4-BE49-F238E27FC236}">
                <a16:creationId xmlns:a16="http://schemas.microsoft.com/office/drawing/2014/main" id="{B63FDBA5-8A4D-4C39-800B-BA6D594B1563}"/>
              </a:ext>
            </a:extLst>
          </p:cNvPr>
          <p:cNvGrpSpPr>
            <a:grpSpLocks/>
          </p:cNvGrpSpPr>
          <p:nvPr/>
        </p:nvGrpSpPr>
        <p:grpSpPr bwMode="auto">
          <a:xfrm>
            <a:off x="2581275" y="4046538"/>
            <a:ext cx="871538" cy="184150"/>
            <a:chOff x="2536546" y="2881407"/>
            <a:chExt cx="798325" cy="184523"/>
          </a:xfrm>
        </p:grpSpPr>
        <p:sp>
          <p:nvSpPr>
            <p:cNvPr id="86" name="Cube 85">
              <a:extLst>
                <a:ext uri="{FF2B5EF4-FFF2-40B4-BE49-F238E27FC236}">
                  <a16:creationId xmlns:a16="http://schemas.microsoft.com/office/drawing/2014/main" id="{0A938E44-295F-47ED-9B46-D715A958EC7C}"/>
                </a:ext>
              </a:extLst>
            </p:cNvPr>
            <p:cNvSpPr/>
            <p:nvPr/>
          </p:nvSpPr>
          <p:spPr>
            <a:xfrm>
              <a:off x="2536546" y="2881407"/>
              <a:ext cx="798325" cy="184523"/>
            </a:xfrm>
            <a:prstGeom prst="cube">
              <a:avLst>
                <a:gd name="adj" fmla="val 4991"/>
              </a:avLst>
            </a:prstGeom>
            <a:solidFill>
              <a:schemeClr val="bg1">
                <a:alpha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marL="179388">
                <a:defRPr/>
              </a:pPr>
              <a:r>
                <a:rPr lang="en-US" sz="800" b="1" dirty="0">
                  <a:solidFill>
                    <a:schemeClr val="tx1"/>
                  </a:solidFill>
                </a:rPr>
                <a:t>CRP</a:t>
              </a:r>
            </a:p>
          </p:txBody>
        </p:sp>
        <p:pic>
          <p:nvPicPr>
            <p:cNvPr id="15458" name="Image 86" descr="fleche_haut.png">
              <a:extLst>
                <a:ext uri="{FF2B5EF4-FFF2-40B4-BE49-F238E27FC236}">
                  <a16:creationId xmlns:a16="http://schemas.microsoft.com/office/drawing/2014/main" id="{AA661AF8-1AD6-4CD8-9311-80E397013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1831" y="2906741"/>
              <a:ext cx="152404" cy="145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401" name="Groupe 99">
            <a:extLst>
              <a:ext uri="{FF2B5EF4-FFF2-40B4-BE49-F238E27FC236}">
                <a16:creationId xmlns:a16="http://schemas.microsoft.com/office/drawing/2014/main" id="{F8EADBA5-D8EA-4E24-91DB-C337E5F6F356}"/>
              </a:ext>
            </a:extLst>
          </p:cNvPr>
          <p:cNvGrpSpPr>
            <a:grpSpLocks/>
          </p:cNvGrpSpPr>
          <p:nvPr/>
        </p:nvGrpSpPr>
        <p:grpSpPr bwMode="auto">
          <a:xfrm>
            <a:off x="941388" y="4279900"/>
            <a:ext cx="1246187" cy="169863"/>
            <a:chOff x="2536546" y="2881407"/>
            <a:chExt cx="1246560" cy="170594"/>
          </a:xfrm>
        </p:grpSpPr>
        <p:sp>
          <p:nvSpPr>
            <p:cNvPr id="101" name="Cube 100">
              <a:extLst>
                <a:ext uri="{FF2B5EF4-FFF2-40B4-BE49-F238E27FC236}">
                  <a16:creationId xmlns:a16="http://schemas.microsoft.com/office/drawing/2014/main" id="{1C506042-EE9B-4090-8DCB-7E156C92167E}"/>
                </a:ext>
              </a:extLst>
            </p:cNvPr>
            <p:cNvSpPr/>
            <p:nvPr/>
          </p:nvSpPr>
          <p:spPr>
            <a:xfrm>
              <a:off x="2536546" y="2881407"/>
              <a:ext cx="1246560" cy="165811"/>
            </a:xfrm>
            <a:prstGeom prst="cube">
              <a:avLst>
                <a:gd name="adj" fmla="val 4991"/>
              </a:avLst>
            </a:prstGeom>
            <a:solidFill>
              <a:schemeClr val="bg1">
                <a:alpha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marL="179388">
                <a:defRPr/>
              </a:pPr>
              <a:r>
                <a:rPr lang="en-US" sz="800" b="1" dirty="0" err="1">
                  <a:solidFill>
                    <a:schemeClr val="tx1"/>
                  </a:solidFill>
                </a:rPr>
                <a:t>Lipogenesis</a:t>
              </a:r>
              <a:endParaRPr lang="en-US" sz="800" b="1" dirty="0">
                <a:solidFill>
                  <a:schemeClr val="tx1"/>
                </a:solidFill>
              </a:endParaRPr>
            </a:p>
          </p:txBody>
        </p:sp>
        <p:pic>
          <p:nvPicPr>
            <p:cNvPr id="15456" name="Image 101" descr="fleche_haut.png">
              <a:extLst>
                <a:ext uri="{FF2B5EF4-FFF2-40B4-BE49-F238E27FC236}">
                  <a16:creationId xmlns:a16="http://schemas.microsoft.com/office/drawing/2014/main" id="{B4C91DA0-3904-4F8C-A704-ECC413FBF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1831" y="2906741"/>
              <a:ext cx="152404" cy="145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402" name="Groupe 102">
            <a:extLst>
              <a:ext uri="{FF2B5EF4-FFF2-40B4-BE49-F238E27FC236}">
                <a16:creationId xmlns:a16="http://schemas.microsoft.com/office/drawing/2014/main" id="{F52CAC75-DAAA-4C71-A3BB-94D0D10C6049}"/>
              </a:ext>
            </a:extLst>
          </p:cNvPr>
          <p:cNvGrpSpPr>
            <a:grpSpLocks/>
          </p:cNvGrpSpPr>
          <p:nvPr/>
        </p:nvGrpSpPr>
        <p:grpSpPr bwMode="auto">
          <a:xfrm>
            <a:off x="5646738" y="3481388"/>
            <a:ext cx="798512" cy="185737"/>
            <a:chOff x="2536546" y="2881407"/>
            <a:chExt cx="798325" cy="184523"/>
          </a:xfrm>
        </p:grpSpPr>
        <p:sp>
          <p:nvSpPr>
            <p:cNvPr id="104" name="Cube 103">
              <a:extLst>
                <a:ext uri="{FF2B5EF4-FFF2-40B4-BE49-F238E27FC236}">
                  <a16:creationId xmlns:a16="http://schemas.microsoft.com/office/drawing/2014/main" id="{1512DC2D-37BE-424A-AFD8-2D69C25BB04E}"/>
                </a:ext>
              </a:extLst>
            </p:cNvPr>
            <p:cNvSpPr/>
            <p:nvPr/>
          </p:nvSpPr>
          <p:spPr>
            <a:xfrm>
              <a:off x="2536546" y="2881407"/>
              <a:ext cx="798325" cy="184523"/>
            </a:xfrm>
            <a:prstGeom prst="cube">
              <a:avLst>
                <a:gd name="adj" fmla="val 4991"/>
              </a:avLst>
            </a:prstGeom>
            <a:solidFill>
              <a:schemeClr val="bg1">
                <a:alpha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marL="179388">
                <a:defRPr/>
              </a:pPr>
              <a:r>
                <a:rPr lang="en-US" sz="800" b="1" dirty="0">
                  <a:solidFill>
                    <a:schemeClr val="tx1"/>
                  </a:solidFill>
                </a:rPr>
                <a:t>FFA</a:t>
              </a:r>
            </a:p>
          </p:txBody>
        </p:sp>
        <p:pic>
          <p:nvPicPr>
            <p:cNvPr id="15454" name="Image 104" descr="fleche_haut.png">
              <a:extLst>
                <a:ext uri="{FF2B5EF4-FFF2-40B4-BE49-F238E27FC236}">
                  <a16:creationId xmlns:a16="http://schemas.microsoft.com/office/drawing/2014/main" id="{E2737C51-B5F3-4973-8E3D-BD16835E6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1831" y="2906741"/>
              <a:ext cx="152404" cy="145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403" name="Groupe 105">
            <a:extLst>
              <a:ext uri="{FF2B5EF4-FFF2-40B4-BE49-F238E27FC236}">
                <a16:creationId xmlns:a16="http://schemas.microsoft.com/office/drawing/2014/main" id="{4DA6C005-937B-4BE6-9CB2-659B4F0DFDA5}"/>
              </a:ext>
            </a:extLst>
          </p:cNvPr>
          <p:cNvGrpSpPr>
            <a:grpSpLocks/>
          </p:cNvGrpSpPr>
          <p:nvPr/>
        </p:nvGrpSpPr>
        <p:grpSpPr bwMode="auto">
          <a:xfrm>
            <a:off x="941388" y="4486275"/>
            <a:ext cx="1246187" cy="169863"/>
            <a:chOff x="2536546" y="2881407"/>
            <a:chExt cx="1246560" cy="170594"/>
          </a:xfrm>
        </p:grpSpPr>
        <p:sp>
          <p:nvSpPr>
            <p:cNvPr id="107" name="Cube 106">
              <a:extLst>
                <a:ext uri="{FF2B5EF4-FFF2-40B4-BE49-F238E27FC236}">
                  <a16:creationId xmlns:a16="http://schemas.microsoft.com/office/drawing/2014/main" id="{4F10DA79-1496-41FC-AA85-4D3AB17A764A}"/>
                </a:ext>
              </a:extLst>
            </p:cNvPr>
            <p:cNvSpPr/>
            <p:nvPr/>
          </p:nvSpPr>
          <p:spPr>
            <a:xfrm>
              <a:off x="2536546" y="2881407"/>
              <a:ext cx="1246560" cy="165811"/>
            </a:xfrm>
            <a:prstGeom prst="cube">
              <a:avLst>
                <a:gd name="adj" fmla="val 4991"/>
              </a:avLst>
            </a:prstGeom>
            <a:solidFill>
              <a:schemeClr val="bg1">
                <a:alpha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marL="179388">
                <a:defRPr/>
              </a:pPr>
              <a:r>
                <a:rPr lang="en-US" sz="800" b="1" dirty="0">
                  <a:solidFill>
                    <a:schemeClr val="tx1"/>
                  </a:solidFill>
                </a:rPr>
                <a:t>Liver fat</a:t>
              </a:r>
            </a:p>
          </p:txBody>
        </p:sp>
        <p:pic>
          <p:nvPicPr>
            <p:cNvPr id="15452" name="Image 107" descr="fleche_haut.png">
              <a:extLst>
                <a:ext uri="{FF2B5EF4-FFF2-40B4-BE49-F238E27FC236}">
                  <a16:creationId xmlns:a16="http://schemas.microsoft.com/office/drawing/2014/main" id="{D213C74F-F103-4534-B663-FF0D098D258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1831" y="2906741"/>
              <a:ext cx="152404" cy="145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404" name="Groupe 108">
            <a:extLst>
              <a:ext uri="{FF2B5EF4-FFF2-40B4-BE49-F238E27FC236}">
                <a16:creationId xmlns:a16="http://schemas.microsoft.com/office/drawing/2014/main" id="{417B902D-80BF-4501-BD6F-70A77ADB2C1F}"/>
              </a:ext>
            </a:extLst>
          </p:cNvPr>
          <p:cNvGrpSpPr>
            <a:grpSpLocks/>
          </p:cNvGrpSpPr>
          <p:nvPr/>
        </p:nvGrpSpPr>
        <p:grpSpPr bwMode="auto">
          <a:xfrm>
            <a:off x="941388" y="4692650"/>
            <a:ext cx="1246187" cy="169863"/>
            <a:chOff x="2536546" y="2881407"/>
            <a:chExt cx="1246560" cy="170594"/>
          </a:xfrm>
        </p:grpSpPr>
        <p:sp>
          <p:nvSpPr>
            <p:cNvPr id="110" name="Cube 109">
              <a:extLst>
                <a:ext uri="{FF2B5EF4-FFF2-40B4-BE49-F238E27FC236}">
                  <a16:creationId xmlns:a16="http://schemas.microsoft.com/office/drawing/2014/main" id="{D0DD8FCC-D68C-4148-A0D5-C557B6FFC5B4}"/>
                </a:ext>
              </a:extLst>
            </p:cNvPr>
            <p:cNvSpPr/>
            <p:nvPr/>
          </p:nvSpPr>
          <p:spPr>
            <a:xfrm>
              <a:off x="2536546" y="2881407"/>
              <a:ext cx="1246560" cy="165811"/>
            </a:xfrm>
            <a:prstGeom prst="cube">
              <a:avLst>
                <a:gd name="adj" fmla="val 4991"/>
              </a:avLst>
            </a:prstGeom>
            <a:solidFill>
              <a:schemeClr val="bg1">
                <a:alpha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marL="179388">
                <a:defRPr/>
              </a:pPr>
              <a:r>
                <a:rPr lang="en-US" sz="800" b="1" dirty="0">
                  <a:solidFill>
                    <a:schemeClr val="tx1"/>
                  </a:solidFill>
                </a:rPr>
                <a:t>Glucose production</a:t>
              </a:r>
            </a:p>
          </p:txBody>
        </p:sp>
        <p:pic>
          <p:nvPicPr>
            <p:cNvPr id="15450" name="Image 110" descr="fleche_haut.png">
              <a:extLst>
                <a:ext uri="{FF2B5EF4-FFF2-40B4-BE49-F238E27FC236}">
                  <a16:creationId xmlns:a16="http://schemas.microsoft.com/office/drawing/2014/main" id="{5DF960A3-BB80-4E4A-BC35-62DCBDE84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1831" y="2906741"/>
              <a:ext cx="152404" cy="145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405" name="Groupe 111">
            <a:extLst>
              <a:ext uri="{FF2B5EF4-FFF2-40B4-BE49-F238E27FC236}">
                <a16:creationId xmlns:a16="http://schemas.microsoft.com/office/drawing/2014/main" id="{063905D5-31F1-4EC1-94B4-F3E04E80254E}"/>
              </a:ext>
            </a:extLst>
          </p:cNvPr>
          <p:cNvGrpSpPr>
            <a:grpSpLocks/>
          </p:cNvGrpSpPr>
          <p:nvPr/>
        </p:nvGrpSpPr>
        <p:grpSpPr bwMode="auto">
          <a:xfrm>
            <a:off x="3894138" y="4745038"/>
            <a:ext cx="1247775" cy="169862"/>
            <a:chOff x="5360429" y="3195172"/>
            <a:chExt cx="1246560" cy="170593"/>
          </a:xfrm>
        </p:grpSpPr>
        <p:sp>
          <p:nvSpPr>
            <p:cNvPr id="113" name="Cube 112">
              <a:extLst>
                <a:ext uri="{FF2B5EF4-FFF2-40B4-BE49-F238E27FC236}">
                  <a16:creationId xmlns:a16="http://schemas.microsoft.com/office/drawing/2014/main" id="{67118067-8FFE-4B75-930D-C18212A31CA6}"/>
                </a:ext>
              </a:extLst>
            </p:cNvPr>
            <p:cNvSpPr/>
            <p:nvPr/>
          </p:nvSpPr>
          <p:spPr>
            <a:xfrm>
              <a:off x="5360429" y="3195172"/>
              <a:ext cx="1246560" cy="165811"/>
            </a:xfrm>
            <a:prstGeom prst="cube">
              <a:avLst>
                <a:gd name="adj" fmla="val 4991"/>
              </a:avLst>
            </a:prstGeom>
            <a:solidFill>
              <a:schemeClr val="bg1">
                <a:alpha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marL="179388">
                <a:defRPr/>
              </a:pPr>
              <a:r>
                <a:rPr lang="en-US" sz="800" b="1" dirty="0" err="1">
                  <a:solidFill>
                    <a:schemeClr val="tx1"/>
                  </a:solidFill>
                </a:rPr>
                <a:t>Insulinemia</a:t>
              </a:r>
              <a:endParaRPr lang="en-US" sz="800" b="1" dirty="0">
                <a:solidFill>
                  <a:schemeClr val="tx1"/>
                </a:solidFill>
              </a:endParaRPr>
            </a:p>
          </p:txBody>
        </p:sp>
        <p:pic>
          <p:nvPicPr>
            <p:cNvPr id="15448" name="Image 113" descr="fleche_haut.png">
              <a:extLst>
                <a:ext uri="{FF2B5EF4-FFF2-40B4-BE49-F238E27FC236}">
                  <a16:creationId xmlns:a16="http://schemas.microsoft.com/office/drawing/2014/main" id="{0E5614D2-D89D-496E-AA47-6DB76FA13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7783" y="3220505"/>
              <a:ext cx="152404" cy="145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406" name="Groupe 114">
            <a:extLst>
              <a:ext uri="{FF2B5EF4-FFF2-40B4-BE49-F238E27FC236}">
                <a16:creationId xmlns:a16="http://schemas.microsoft.com/office/drawing/2014/main" id="{F458F541-C322-4494-AFFC-813B26F33D39}"/>
              </a:ext>
            </a:extLst>
          </p:cNvPr>
          <p:cNvGrpSpPr>
            <a:grpSpLocks/>
          </p:cNvGrpSpPr>
          <p:nvPr/>
        </p:nvGrpSpPr>
        <p:grpSpPr bwMode="auto">
          <a:xfrm>
            <a:off x="3894138" y="4540250"/>
            <a:ext cx="1247775" cy="169863"/>
            <a:chOff x="2536546" y="2881407"/>
            <a:chExt cx="1246560" cy="170594"/>
          </a:xfrm>
        </p:grpSpPr>
        <p:sp>
          <p:nvSpPr>
            <p:cNvPr id="116" name="Cube 115">
              <a:extLst>
                <a:ext uri="{FF2B5EF4-FFF2-40B4-BE49-F238E27FC236}">
                  <a16:creationId xmlns:a16="http://schemas.microsoft.com/office/drawing/2014/main" id="{16BA1C13-994C-4461-A645-B6FC11DFEFD4}"/>
                </a:ext>
              </a:extLst>
            </p:cNvPr>
            <p:cNvSpPr/>
            <p:nvPr/>
          </p:nvSpPr>
          <p:spPr>
            <a:xfrm>
              <a:off x="2536546" y="2881407"/>
              <a:ext cx="1246560" cy="165811"/>
            </a:xfrm>
            <a:prstGeom prst="cube">
              <a:avLst>
                <a:gd name="adj" fmla="val 4991"/>
              </a:avLst>
            </a:prstGeom>
            <a:solidFill>
              <a:schemeClr val="bg1">
                <a:alpha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marL="179388">
                <a:defRPr/>
              </a:pPr>
              <a:r>
                <a:rPr lang="en-US" sz="800" b="1" dirty="0">
                  <a:solidFill>
                    <a:schemeClr val="tx1"/>
                  </a:solidFill>
                </a:rPr>
                <a:t>VLDL</a:t>
              </a:r>
            </a:p>
          </p:txBody>
        </p:sp>
        <p:pic>
          <p:nvPicPr>
            <p:cNvPr id="15446" name="Image 116" descr="fleche_haut.png">
              <a:extLst>
                <a:ext uri="{FF2B5EF4-FFF2-40B4-BE49-F238E27FC236}">
                  <a16:creationId xmlns:a16="http://schemas.microsoft.com/office/drawing/2014/main" id="{AF1BF167-ABC0-4D40-9318-817AA4D66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2866" y="2906741"/>
              <a:ext cx="152404" cy="145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5" name="Cube 124">
            <a:extLst>
              <a:ext uri="{FF2B5EF4-FFF2-40B4-BE49-F238E27FC236}">
                <a16:creationId xmlns:a16="http://schemas.microsoft.com/office/drawing/2014/main" id="{8CA3A20C-0D1A-49B3-B3A1-EFC5AECA7DB3}"/>
              </a:ext>
            </a:extLst>
          </p:cNvPr>
          <p:cNvSpPr/>
          <p:nvPr/>
        </p:nvSpPr>
        <p:spPr>
          <a:xfrm>
            <a:off x="3894138" y="4948238"/>
            <a:ext cx="1247775" cy="166687"/>
          </a:xfrm>
          <a:prstGeom prst="cube">
            <a:avLst>
              <a:gd name="adj" fmla="val 4991"/>
            </a:avLst>
          </a:prstGeom>
          <a:solidFill>
            <a:schemeClr val="bg1">
              <a:alpha val="5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marL="179388">
              <a:defRPr/>
            </a:pPr>
            <a:r>
              <a:rPr lang="en-US" sz="800" b="1" dirty="0">
                <a:solidFill>
                  <a:schemeClr val="tx1"/>
                </a:solidFill>
              </a:rPr>
              <a:t>Apo AI synthesis</a:t>
            </a:r>
          </a:p>
        </p:txBody>
      </p:sp>
      <p:grpSp>
        <p:nvGrpSpPr>
          <p:cNvPr id="15408" name="Groupe 128">
            <a:extLst>
              <a:ext uri="{FF2B5EF4-FFF2-40B4-BE49-F238E27FC236}">
                <a16:creationId xmlns:a16="http://schemas.microsoft.com/office/drawing/2014/main" id="{06B71389-5890-49A1-908F-E183E9D22286}"/>
              </a:ext>
            </a:extLst>
          </p:cNvPr>
          <p:cNvGrpSpPr>
            <a:grpSpLocks/>
          </p:cNvGrpSpPr>
          <p:nvPr/>
        </p:nvGrpSpPr>
        <p:grpSpPr bwMode="auto">
          <a:xfrm>
            <a:off x="2582863" y="3409950"/>
            <a:ext cx="869950" cy="184150"/>
            <a:chOff x="3899182" y="4952254"/>
            <a:chExt cx="870042" cy="183600"/>
          </a:xfrm>
        </p:grpSpPr>
        <p:grpSp>
          <p:nvGrpSpPr>
            <p:cNvPr id="15441" name="Groupe 123">
              <a:extLst>
                <a:ext uri="{FF2B5EF4-FFF2-40B4-BE49-F238E27FC236}">
                  <a16:creationId xmlns:a16="http://schemas.microsoft.com/office/drawing/2014/main" id="{06E22500-3A53-4F75-94D9-F550F73360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99182" y="4952254"/>
              <a:ext cx="870042" cy="183600"/>
              <a:chOff x="2536546" y="2881407"/>
              <a:chExt cx="870042" cy="183600"/>
            </a:xfrm>
          </p:grpSpPr>
          <p:sp>
            <p:nvSpPr>
              <p:cNvPr id="132" name="Cube 131">
                <a:extLst>
                  <a:ext uri="{FF2B5EF4-FFF2-40B4-BE49-F238E27FC236}">
                    <a16:creationId xmlns:a16="http://schemas.microsoft.com/office/drawing/2014/main" id="{EBE1CA8C-9323-400D-BEAE-212A7647938A}"/>
                  </a:ext>
                </a:extLst>
              </p:cNvPr>
              <p:cNvSpPr/>
              <p:nvPr/>
            </p:nvSpPr>
            <p:spPr>
              <a:xfrm>
                <a:off x="2536546" y="2881407"/>
                <a:ext cx="870042" cy="183600"/>
              </a:xfrm>
              <a:prstGeom prst="cube">
                <a:avLst>
                  <a:gd name="adj" fmla="val 4991"/>
                </a:avLst>
              </a:prstGeom>
              <a:solidFill>
                <a:schemeClr val="bg1">
                  <a:alpha val="5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anchor="ctr"/>
              <a:lstStyle/>
              <a:p>
                <a:pPr marL="179388">
                  <a:defRPr/>
                </a:pPr>
                <a:r>
                  <a:rPr lang="en-US" sz="800" b="1" dirty="0" err="1">
                    <a:solidFill>
                      <a:schemeClr val="tx1"/>
                    </a:solidFill>
                  </a:rPr>
                  <a:t>Adiponectin</a:t>
                </a:r>
                <a:endParaRPr lang="en-US" sz="800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5444" name="Image 132" descr="fleche_haut.png">
                <a:extLst>
                  <a:ext uri="{FF2B5EF4-FFF2-40B4-BE49-F238E27FC236}">
                    <a16:creationId xmlns:a16="http://schemas.microsoft.com/office/drawing/2014/main" id="{73C1C74E-E613-4D02-B474-08B66DFC6E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81831" y="2906741"/>
                <a:ext cx="152404" cy="145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5442" name="Image 130" descr="fleche_bas.png">
              <a:extLst>
                <a:ext uri="{FF2B5EF4-FFF2-40B4-BE49-F238E27FC236}">
                  <a16:creationId xmlns:a16="http://schemas.microsoft.com/office/drawing/2014/main" id="{4DB462AF-33FE-4859-B0BE-5DE5ED120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120" y="4975591"/>
              <a:ext cx="150546" cy="14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409" name="Groupe 133">
            <a:extLst>
              <a:ext uri="{FF2B5EF4-FFF2-40B4-BE49-F238E27FC236}">
                <a16:creationId xmlns:a16="http://schemas.microsoft.com/office/drawing/2014/main" id="{94A7726A-030E-4F1D-8D95-F4F430A87E77}"/>
              </a:ext>
            </a:extLst>
          </p:cNvPr>
          <p:cNvGrpSpPr>
            <a:grpSpLocks/>
          </p:cNvGrpSpPr>
          <p:nvPr/>
        </p:nvGrpSpPr>
        <p:grpSpPr bwMode="auto">
          <a:xfrm>
            <a:off x="941388" y="4899025"/>
            <a:ext cx="1246187" cy="169863"/>
            <a:chOff x="3899182" y="4952254"/>
            <a:chExt cx="1246560" cy="170594"/>
          </a:xfrm>
        </p:grpSpPr>
        <p:grpSp>
          <p:nvGrpSpPr>
            <p:cNvPr id="15437" name="Groupe 123">
              <a:extLst>
                <a:ext uri="{FF2B5EF4-FFF2-40B4-BE49-F238E27FC236}">
                  <a16:creationId xmlns:a16="http://schemas.microsoft.com/office/drawing/2014/main" id="{898E9FDC-8C85-49C0-A360-9702C10B1E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99182" y="4952254"/>
              <a:ext cx="1246560" cy="170594"/>
              <a:chOff x="2536546" y="2881407"/>
              <a:chExt cx="1246560" cy="170594"/>
            </a:xfrm>
          </p:grpSpPr>
          <p:sp>
            <p:nvSpPr>
              <p:cNvPr id="137" name="Cube 136">
                <a:extLst>
                  <a:ext uri="{FF2B5EF4-FFF2-40B4-BE49-F238E27FC236}">
                    <a16:creationId xmlns:a16="http://schemas.microsoft.com/office/drawing/2014/main" id="{44EEBC8E-2E36-4E1C-A5FA-50A21D81F87D}"/>
                  </a:ext>
                </a:extLst>
              </p:cNvPr>
              <p:cNvSpPr/>
              <p:nvPr/>
            </p:nvSpPr>
            <p:spPr>
              <a:xfrm>
                <a:off x="2536546" y="2881407"/>
                <a:ext cx="1246560" cy="165811"/>
              </a:xfrm>
              <a:prstGeom prst="cube">
                <a:avLst>
                  <a:gd name="adj" fmla="val 4991"/>
                </a:avLst>
              </a:prstGeom>
              <a:solidFill>
                <a:schemeClr val="bg1">
                  <a:alpha val="5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anchor="ctr"/>
              <a:lstStyle/>
              <a:p>
                <a:pPr marL="179388">
                  <a:defRPr/>
                </a:pPr>
                <a:r>
                  <a:rPr lang="en-US" sz="800" b="1" dirty="0">
                    <a:solidFill>
                      <a:schemeClr val="tx1"/>
                    </a:solidFill>
                  </a:rPr>
                  <a:t>Insulin degradation</a:t>
                </a:r>
              </a:p>
            </p:txBody>
          </p:sp>
          <p:pic>
            <p:nvPicPr>
              <p:cNvPr id="15440" name="Image 137" descr="fleche_haut.png">
                <a:extLst>
                  <a:ext uri="{FF2B5EF4-FFF2-40B4-BE49-F238E27FC236}">
                    <a16:creationId xmlns:a16="http://schemas.microsoft.com/office/drawing/2014/main" id="{FE739ECE-1E0C-4F14-A7E4-6E05DA3FCE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81831" y="2906741"/>
                <a:ext cx="152404" cy="145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5438" name="Image 135" descr="fleche_bas.png">
              <a:extLst>
                <a:ext uri="{FF2B5EF4-FFF2-40B4-BE49-F238E27FC236}">
                  <a16:creationId xmlns:a16="http://schemas.microsoft.com/office/drawing/2014/main" id="{11B40C3B-6E36-4D7B-8A59-6D4C3F031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120" y="4975591"/>
              <a:ext cx="150546" cy="14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2" name="Cube 141">
            <a:extLst>
              <a:ext uri="{FF2B5EF4-FFF2-40B4-BE49-F238E27FC236}">
                <a16:creationId xmlns:a16="http://schemas.microsoft.com/office/drawing/2014/main" id="{797751A8-2255-48AA-B81D-24044B94473F}"/>
              </a:ext>
            </a:extLst>
          </p:cNvPr>
          <p:cNvSpPr/>
          <p:nvPr/>
        </p:nvSpPr>
        <p:spPr>
          <a:xfrm>
            <a:off x="3894138" y="5149850"/>
            <a:ext cx="1247775" cy="166688"/>
          </a:xfrm>
          <a:prstGeom prst="cube">
            <a:avLst>
              <a:gd name="adj" fmla="val 4991"/>
            </a:avLst>
          </a:prstGeom>
          <a:solidFill>
            <a:schemeClr val="bg1">
              <a:alpha val="5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sz="800" b="1" dirty="0">
                <a:solidFill>
                  <a:schemeClr val="tx1"/>
                </a:solidFill>
              </a:rPr>
              <a:t>Glucose intolerance</a:t>
            </a:r>
          </a:p>
        </p:txBody>
      </p:sp>
      <p:sp>
        <p:nvSpPr>
          <p:cNvPr id="147" name="Cube 146">
            <a:extLst>
              <a:ext uri="{FF2B5EF4-FFF2-40B4-BE49-F238E27FC236}">
                <a16:creationId xmlns:a16="http://schemas.microsoft.com/office/drawing/2014/main" id="{32DA67B0-7024-4943-ADCB-67F6BB802C2B}"/>
              </a:ext>
            </a:extLst>
          </p:cNvPr>
          <p:cNvSpPr/>
          <p:nvPr/>
        </p:nvSpPr>
        <p:spPr>
          <a:xfrm>
            <a:off x="7019925" y="4279900"/>
            <a:ext cx="1308100" cy="203200"/>
          </a:xfrm>
          <a:prstGeom prst="cube">
            <a:avLst>
              <a:gd name="adj" fmla="val 4991"/>
            </a:avLst>
          </a:prstGeom>
          <a:solidFill>
            <a:schemeClr val="bg1">
              <a:alpha val="5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sz="800" b="1" dirty="0">
                <a:solidFill>
                  <a:schemeClr val="tx1"/>
                </a:solidFill>
              </a:rPr>
              <a:t>Impaired insulin action</a:t>
            </a:r>
          </a:p>
        </p:txBody>
      </p:sp>
      <p:pic>
        <p:nvPicPr>
          <p:cNvPr id="15412" name="Image 164" descr="fleche_courbe.png">
            <a:extLst>
              <a:ext uri="{FF2B5EF4-FFF2-40B4-BE49-F238E27FC236}">
                <a16:creationId xmlns:a16="http://schemas.microsoft.com/office/drawing/2014/main" id="{6F5EC76F-45A9-44B3-B478-EA9219CE4C8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5" y="1276350"/>
            <a:ext cx="449263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7" name="Connecteur droit avec flèche 166">
            <a:extLst>
              <a:ext uri="{FF2B5EF4-FFF2-40B4-BE49-F238E27FC236}">
                <a16:creationId xmlns:a16="http://schemas.microsoft.com/office/drawing/2014/main" id="{E0942DC5-9C5A-48A4-ACCD-D0D79E39CB03}"/>
              </a:ext>
            </a:extLst>
          </p:cNvPr>
          <p:cNvCxnSpPr>
            <a:stCxn id="52" idx="3"/>
            <a:endCxn id="17" idx="3"/>
          </p:cNvCxnSpPr>
          <p:nvPr/>
        </p:nvCxnSpPr>
        <p:spPr>
          <a:xfrm rot="5400000">
            <a:off x="4444207" y="2813844"/>
            <a:ext cx="215900" cy="158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ube 51">
            <a:extLst>
              <a:ext uri="{FF2B5EF4-FFF2-40B4-BE49-F238E27FC236}">
                <a16:creationId xmlns:a16="http://schemas.microsoft.com/office/drawing/2014/main" id="{BAA44AC8-1A95-4B4C-B0EE-1AAD548BFB13}"/>
              </a:ext>
            </a:extLst>
          </p:cNvPr>
          <p:cNvSpPr/>
          <p:nvPr/>
        </p:nvSpPr>
        <p:spPr>
          <a:xfrm>
            <a:off x="3997325" y="2478088"/>
            <a:ext cx="1120775" cy="228600"/>
          </a:xfrm>
          <a:prstGeom prst="cube">
            <a:avLst>
              <a:gd name="adj" fmla="val 4991"/>
            </a:avLst>
          </a:prstGeom>
          <a:solidFill>
            <a:schemeClr val="bg1">
              <a:alpha val="5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/>
          <a:lstStyle/>
          <a:p>
            <a:pPr marL="268288">
              <a:defRPr/>
            </a:pPr>
            <a:r>
              <a:rPr lang="fr-CA" sz="1000" b="1" dirty="0">
                <a:solidFill>
                  <a:schemeClr val="tx1"/>
                </a:solidFill>
              </a:rPr>
              <a:t>Food </a:t>
            </a:r>
            <a:r>
              <a:rPr lang="fr-CA" sz="1000" b="1" dirty="0" err="1">
                <a:solidFill>
                  <a:schemeClr val="tx1"/>
                </a:solidFill>
              </a:rPr>
              <a:t>intake</a:t>
            </a:r>
            <a:endParaRPr lang="en-US" sz="1000" b="1" dirty="0">
              <a:solidFill>
                <a:schemeClr val="tx1"/>
              </a:solidFill>
            </a:endParaRPr>
          </a:p>
        </p:txBody>
      </p:sp>
      <p:pic>
        <p:nvPicPr>
          <p:cNvPr id="15415" name="Image 52" descr="fleche_haut.png">
            <a:extLst>
              <a:ext uri="{FF2B5EF4-FFF2-40B4-BE49-F238E27FC236}">
                <a16:creationId xmlns:a16="http://schemas.microsoft.com/office/drawing/2014/main" id="{16CC846C-F736-4D7B-A192-9CE4871BFA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38" y="2528888"/>
            <a:ext cx="1603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0" name="Connecteur droit 169">
            <a:extLst>
              <a:ext uri="{FF2B5EF4-FFF2-40B4-BE49-F238E27FC236}">
                <a16:creationId xmlns:a16="http://schemas.microsoft.com/office/drawing/2014/main" id="{8D370AA0-C4EE-4311-9144-18F07E53FA85}"/>
              </a:ext>
            </a:extLst>
          </p:cNvPr>
          <p:cNvCxnSpPr>
            <a:stCxn id="27" idx="1"/>
            <a:endCxn id="52" idx="1"/>
          </p:cNvCxnSpPr>
          <p:nvPr/>
        </p:nvCxnSpPr>
        <p:spPr>
          <a:xfrm rot="5400000">
            <a:off x="4475957" y="2407443"/>
            <a:ext cx="158750" cy="4763"/>
          </a:xfrm>
          <a:prstGeom prst="line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Forme 171">
            <a:extLst>
              <a:ext uri="{FF2B5EF4-FFF2-40B4-BE49-F238E27FC236}">
                <a16:creationId xmlns:a16="http://schemas.microsoft.com/office/drawing/2014/main" id="{BB327725-3904-4A4B-9C1B-F0F72409EB94}"/>
              </a:ext>
            </a:extLst>
          </p:cNvPr>
          <p:cNvCxnSpPr>
            <a:stCxn id="15" idx="2"/>
            <a:endCxn id="15389" idx="0"/>
          </p:cNvCxnSpPr>
          <p:nvPr/>
        </p:nvCxnSpPr>
        <p:spPr>
          <a:xfrm>
            <a:off x="5656263" y="1143000"/>
            <a:ext cx="1995487" cy="2128838"/>
          </a:xfrm>
          <a:prstGeom prst="bentConnector2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onnecteur droit avec flèche 173">
            <a:extLst>
              <a:ext uri="{FF2B5EF4-FFF2-40B4-BE49-F238E27FC236}">
                <a16:creationId xmlns:a16="http://schemas.microsoft.com/office/drawing/2014/main" id="{37A4F6EA-CBBA-4AD5-9B14-0C15FD92DBB2}"/>
              </a:ext>
            </a:extLst>
          </p:cNvPr>
          <p:cNvCxnSpPr/>
          <p:nvPr/>
        </p:nvCxnSpPr>
        <p:spPr>
          <a:xfrm rot="10800000" flipV="1">
            <a:off x="2106613" y="3335338"/>
            <a:ext cx="1784350" cy="1746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necteur droit avec flèche 175">
            <a:extLst>
              <a:ext uri="{FF2B5EF4-FFF2-40B4-BE49-F238E27FC236}">
                <a16:creationId xmlns:a16="http://schemas.microsoft.com/office/drawing/2014/main" id="{4474BC86-B3D1-4425-9578-7292A4D33C2A}"/>
              </a:ext>
            </a:extLst>
          </p:cNvPr>
          <p:cNvCxnSpPr/>
          <p:nvPr/>
        </p:nvCxnSpPr>
        <p:spPr>
          <a:xfrm rot="10800000">
            <a:off x="2133600" y="3711575"/>
            <a:ext cx="430213" cy="476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Connecteur droit 179">
            <a:extLst>
              <a:ext uri="{FF2B5EF4-FFF2-40B4-BE49-F238E27FC236}">
                <a16:creationId xmlns:a16="http://schemas.microsoft.com/office/drawing/2014/main" id="{7716BF50-A931-40D9-B1B0-79637E1078FF}"/>
              </a:ext>
            </a:extLst>
          </p:cNvPr>
          <p:cNvCxnSpPr/>
          <p:nvPr/>
        </p:nvCxnSpPr>
        <p:spPr>
          <a:xfrm>
            <a:off x="3441700" y="3713163"/>
            <a:ext cx="493713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Connecteur droit avec flèche 181">
            <a:extLst>
              <a:ext uri="{FF2B5EF4-FFF2-40B4-BE49-F238E27FC236}">
                <a16:creationId xmlns:a16="http://schemas.microsoft.com/office/drawing/2014/main" id="{76B9A185-F4E3-4CB9-8A4A-E511D70EF674}"/>
              </a:ext>
            </a:extLst>
          </p:cNvPr>
          <p:cNvCxnSpPr/>
          <p:nvPr/>
        </p:nvCxnSpPr>
        <p:spPr>
          <a:xfrm flipV="1">
            <a:off x="5164138" y="3702050"/>
            <a:ext cx="1828800" cy="952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Connecteur droit avec flèche 182">
            <a:extLst>
              <a:ext uri="{FF2B5EF4-FFF2-40B4-BE49-F238E27FC236}">
                <a16:creationId xmlns:a16="http://schemas.microsoft.com/office/drawing/2014/main" id="{F222562E-7FC0-4C60-90D5-B44054FD2B2B}"/>
              </a:ext>
            </a:extLst>
          </p:cNvPr>
          <p:cNvCxnSpPr/>
          <p:nvPr/>
        </p:nvCxnSpPr>
        <p:spPr>
          <a:xfrm>
            <a:off x="2062163" y="4124325"/>
            <a:ext cx="48418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Connecteur en angle 188">
            <a:extLst>
              <a:ext uri="{FF2B5EF4-FFF2-40B4-BE49-F238E27FC236}">
                <a16:creationId xmlns:a16="http://schemas.microsoft.com/office/drawing/2014/main" id="{102D5B38-2AFB-4D4C-96B5-D7FCEB3F1B83}"/>
              </a:ext>
            </a:extLst>
          </p:cNvPr>
          <p:cNvCxnSpPr/>
          <p:nvPr/>
        </p:nvCxnSpPr>
        <p:spPr>
          <a:xfrm>
            <a:off x="2241550" y="4660900"/>
            <a:ext cx="1541463" cy="279400"/>
          </a:xfrm>
          <a:prstGeom prst="bentConnector3">
            <a:avLst>
              <a:gd name="adj1" fmla="val 73837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24" name="Groupe 206">
            <a:extLst>
              <a:ext uri="{FF2B5EF4-FFF2-40B4-BE49-F238E27FC236}">
                <a16:creationId xmlns:a16="http://schemas.microsoft.com/office/drawing/2014/main" id="{119CAF4E-DDFC-4A3D-8680-604ADD826E33}"/>
              </a:ext>
            </a:extLst>
          </p:cNvPr>
          <p:cNvGrpSpPr>
            <a:grpSpLocks/>
          </p:cNvGrpSpPr>
          <p:nvPr/>
        </p:nvGrpSpPr>
        <p:grpSpPr bwMode="auto">
          <a:xfrm>
            <a:off x="2035175" y="4249738"/>
            <a:ext cx="196850" cy="850900"/>
            <a:chOff x="-1389529" y="1577525"/>
            <a:chExt cx="179294" cy="826604"/>
          </a:xfrm>
        </p:grpSpPr>
        <p:cxnSp>
          <p:nvCxnSpPr>
            <p:cNvPr id="202" name="Connecteur droit 201">
              <a:extLst>
                <a:ext uri="{FF2B5EF4-FFF2-40B4-BE49-F238E27FC236}">
                  <a16:creationId xmlns:a16="http://schemas.microsoft.com/office/drawing/2014/main" id="{15B15B39-E715-4675-A548-B576E877F4EA}"/>
                </a:ext>
              </a:extLst>
            </p:cNvPr>
            <p:cNvCxnSpPr/>
            <p:nvPr/>
          </p:nvCxnSpPr>
          <p:spPr>
            <a:xfrm>
              <a:off x="-1380853" y="1577525"/>
              <a:ext cx="170618" cy="15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necteur droit 203">
              <a:extLst>
                <a:ext uri="{FF2B5EF4-FFF2-40B4-BE49-F238E27FC236}">
                  <a16:creationId xmlns:a16="http://schemas.microsoft.com/office/drawing/2014/main" id="{96EC70B8-C760-4F28-BFBD-E7F998791F16}"/>
                </a:ext>
              </a:extLst>
            </p:cNvPr>
            <p:cNvCxnSpPr/>
            <p:nvPr/>
          </p:nvCxnSpPr>
          <p:spPr>
            <a:xfrm rot="5400000">
              <a:off x="-1627537" y="1993959"/>
              <a:ext cx="815808" cy="14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necteur droit 205">
              <a:extLst>
                <a:ext uri="{FF2B5EF4-FFF2-40B4-BE49-F238E27FC236}">
                  <a16:creationId xmlns:a16="http://schemas.microsoft.com/office/drawing/2014/main" id="{F6B75455-9957-4A36-9F5A-0FD065046BE3}"/>
                </a:ext>
              </a:extLst>
            </p:cNvPr>
            <p:cNvCxnSpPr/>
            <p:nvPr/>
          </p:nvCxnSpPr>
          <p:spPr>
            <a:xfrm rot="10800000">
              <a:off x="-1389529" y="2402586"/>
              <a:ext cx="161943" cy="15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25" name="Groupe 214">
            <a:extLst>
              <a:ext uri="{FF2B5EF4-FFF2-40B4-BE49-F238E27FC236}">
                <a16:creationId xmlns:a16="http://schemas.microsoft.com/office/drawing/2014/main" id="{B70494CB-6A10-4414-B478-7911F26CBFB2}"/>
              </a:ext>
            </a:extLst>
          </p:cNvPr>
          <p:cNvGrpSpPr>
            <a:grpSpLocks/>
          </p:cNvGrpSpPr>
          <p:nvPr/>
        </p:nvGrpSpPr>
        <p:grpSpPr bwMode="auto">
          <a:xfrm>
            <a:off x="1460500" y="5227638"/>
            <a:ext cx="6161088" cy="179387"/>
            <a:chOff x="1460453" y="5227218"/>
            <a:chExt cx="6160341" cy="180001"/>
          </a:xfrm>
        </p:grpSpPr>
        <p:grpSp>
          <p:nvGrpSpPr>
            <p:cNvPr id="15430" name="Groupe 213">
              <a:extLst>
                <a:ext uri="{FF2B5EF4-FFF2-40B4-BE49-F238E27FC236}">
                  <a16:creationId xmlns:a16="http://schemas.microsoft.com/office/drawing/2014/main" id="{FAA7A244-F9B5-48A7-88AE-D29AFD6D92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60453" y="5227218"/>
              <a:ext cx="6150582" cy="179294"/>
              <a:chOff x="1460453" y="5227218"/>
              <a:chExt cx="6150582" cy="179294"/>
            </a:xfrm>
          </p:grpSpPr>
          <p:cxnSp>
            <p:nvCxnSpPr>
              <p:cNvPr id="209" name="Connecteur droit 208">
                <a:extLst>
                  <a:ext uri="{FF2B5EF4-FFF2-40B4-BE49-F238E27FC236}">
                    <a16:creationId xmlns:a16="http://schemas.microsoft.com/office/drawing/2014/main" id="{2D4188A5-CC8A-41B4-8DF2-AFEEE2BCC795}"/>
                  </a:ext>
                </a:extLst>
              </p:cNvPr>
              <p:cNvCxnSpPr/>
              <p:nvPr/>
            </p:nvCxnSpPr>
            <p:spPr>
              <a:xfrm rot="5400000">
                <a:off x="1371246" y="5316425"/>
                <a:ext cx="180001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Connecteur droit 210">
                <a:extLst>
                  <a:ext uri="{FF2B5EF4-FFF2-40B4-BE49-F238E27FC236}">
                    <a16:creationId xmlns:a16="http://schemas.microsoft.com/office/drawing/2014/main" id="{E072A515-0CFE-4E2E-8F3A-C2D9353C8F55}"/>
                  </a:ext>
                </a:extLst>
              </p:cNvPr>
              <p:cNvCxnSpPr/>
              <p:nvPr/>
            </p:nvCxnSpPr>
            <p:spPr>
              <a:xfrm>
                <a:off x="1462041" y="5397662"/>
                <a:ext cx="6149229" cy="159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3" name="Connecteur droit 212">
              <a:extLst>
                <a:ext uri="{FF2B5EF4-FFF2-40B4-BE49-F238E27FC236}">
                  <a16:creationId xmlns:a16="http://schemas.microsoft.com/office/drawing/2014/main" id="{26B1B072-CAED-41FE-B826-950384BE8888}"/>
                </a:ext>
              </a:extLst>
            </p:cNvPr>
            <p:cNvCxnSpPr/>
            <p:nvPr/>
          </p:nvCxnSpPr>
          <p:spPr>
            <a:xfrm rot="5400000" flipH="1" flipV="1">
              <a:off x="7529999" y="5316425"/>
              <a:ext cx="180001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7" name="Connecteur droit avec flèche 216">
            <a:extLst>
              <a:ext uri="{FF2B5EF4-FFF2-40B4-BE49-F238E27FC236}">
                <a16:creationId xmlns:a16="http://schemas.microsoft.com/office/drawing/2014/main" id="{22F75F59-DFB2-4244-8D81-A8BFBB8BEA9D}"/>
              </a:ext>
            </a:extLst>
          </p:cNvPr>
          <p:cNvCxnSpPr/>
          <p:nvPr/>
        </p:nvCxnSpPr>
        <p:spPr>
          <a:xfrm rot="5400000">
            <a:off x="4414838" y="5491162"/>
            <a:ext cx="196850" cy="952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427" name="Image 19" descr="fleche_haut.png">
            <a:extLst>
              <a:ext uri="{FF2B5EF4-FFF2-40B4-BE49-F238E27FC236}">
                <a16:creationId xmlns:a16="http://schemas.microsoft.com/office/drawing/2014/main" id="{CD7FAC8A-8CDC-4BE2-B891-5305311D8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863" y="5980113"/>
            <a:ext cx="195262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28" name="Image 217" descr="fleche_bas.png">
            <a:extLst>
              <a:ext uri="{FF2B5EF4-FFF2-40B4-BE49-F238E27FC236}">
                <a16:creationId xmlns:a16="http://schemas.microsoft.com/office/drawing/2014/main" id="{7384877D-B5F2-47EA-B4DF-74C687D488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4967288"/>
            <a:ext cx="150812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gner un rectangle à un seul coin 14">
            <a:extLst>
              <a:ext uri="{FF2B5EF4-FFF2-40B4-BE49-F238E27FC236}">
                <a16:creationId xmlns:a16="http://schemas.microsoft.com/office/drawing/2014/main" id="{6CCBC93F-7A2E-401B-933D-8F6BB713DD68}"/>
              </a:ext>
            </a:extLst>
          </p:cNvPr>
          <p:cNvSpPr/>
          <p:nvPr/>
        </p:nvSpPr>
        <p:spPr>
          <a:xfrm flipH="1">
            <a:off x="3475038" y="941388"/>
            <a:ext cx="2181225" cy="403225"/>
          </a:xfrm>
          <a:prstGeom prst="snip1Rect">
            <a:avLst>
              <a:gd name="adj" fmla="val 0"/>
            </a:avLst>
          </a:prstGeom>
          <a:gradFill>
            <a:gsLst>
              <a:gs pos="0">
                <a:srgbClr val="FF0000"/>
              </a:gs>
              <a:gs pos="52000">
                <a:srgbClr val="A20000"/>
              </a:gs>
            </a:gsLst>
            <a:lin ang="162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1100" b="1" dirty="0" err="1"/>
              <a:t>Excess</a:t>
            </a:r>
            <a:r>
              <a:rPr lang="fr-CA" sz="1100" b="1" dirty="0"/>
              <a:t> </a:t>
            </a:r>
            <a:r>
              <a:rPr lang="fr-CA" sz="1100" b="1" dirty="0" err="1"/>
              <a:t>food</a:t>
            </a:r>
            <a:r>
              <a:rPr lang="fr-CA" sz="1100" b="1" dirty="0"/>
              <a:t> </a:t>
            </a:r>
            <a:r>
              <a:rPr lang="fr-CA" sz="1100" b="1" dirty="0" err="1"/>
              <a:t>intake</a:t>
            </a:r>
            <a:r>
              <a:rPr lang="fr-CA" sz="1100" b="1" dirty="0"/>
              <a:t> - </a:t>
            </a:r>
            <a:r>
              <a:rPr lang="fr-CA" sz="1100" b="1" dirty="0" err="1"/>
              <a:t>obesity</a:t>
            </a:r>
            <a:endParaRPr lang="fr-CA" sz="1100" b="1" dirty="0"/>
          </a:p>
          <a:p>
            <a:pPr algn="ctr">
              <a:defRPr/>
            </a:pPr>
            <a:r>
              <a:rPr lang="en-US" sz="1100" b="1" dirty="0" err="1"/>
              <a:t>Overactivity</a:t>
            </a:r>
            <a:r>
              <a:rPr lang="en-US" sz="1100" b="1" dirty="0"/>
              <a:t> of the EC system</a:t>
            </a:r>
            <a:endParaRPr lang="fr-CA" sz="11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 88" descr="fleche_courbe.png">
            <a:extLst>
              <a:ext uri="{FF2B5EF4-FFF2-40B4-BE49-F238E27FC236}">
                <a16:creationId xmlns:a16="http://schemas.microsoft.com/office/drawing/2014/main" id="{9E183CD8-CFAE-4E58-B043-7C446C12C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5" y="1276350"/>
            <a:ext cx="449263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re 35">
            <a:extLst>
              <a:ext uri="{FF2B5EF4-FFF2-40B4-BE49-F238E27FC236}">
                <a16:creationId xmlns:a16="http://schemas.microsoft.com/office/drawing/2014/main" id="{57506931-D57A-4D5A-94AB-11E8A7937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13" y="180975"/>
            <a:ext cx="8745537" cy="385763"/>
          </a:xfrm>
        </p:spPr>
        <p:txBody>
          <a:bodyPr/>
          <a:lstStyle/>
          <a:p>
            <a:r>
              <a:rPr lang="en-US" altLang="fr-FR" sz="1900">
                <a:solidFill>
                  <a:schemeClr val="tx2"/>
                </a:solidFill>
              </a:rPr>
              <a:t>THE ENDOCANNABINOID SYSTEM AND CB1 MECHANISM OF ACTION</a:t>
            </a:r>
            <a:endParaRPr lang="fr-FR" altLang="fr-FR" sz="1900">
              <a:solidFill>
                <a:schemeClr val="tx2"/>
              </a:solidFill>
            </a:endParaRPr>
          </a:p>
        </p:txBody>
      </p:sp>
      <p:sp>
        <p:nvSpPr>
          <p:cNvPr id="16388" name="Rectangle 37">
            <a:extLst>
              <a:ext uri="{FF2B5EF4-FFF2-40B4-BE49-F238E27FC236}">
                <a16:creationId xmlns:a16="http://schemas.microsoft.com/office/drawing/2014/main" id="{EEE7579A-739F-4188-BF71-B00B537D9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5100" y="6418263"/>
            <a:ext cx="3665538" cy="312737"/>
          </a:xfrm>
          <a:prstGeom prst="rect">
            <a:avLst/>
          </a:prstGeom>
          <a:solidFill>
            <a:srgbClr val="D8ECEA">
              <a:alpha val="89018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  <a:contourClr>
              <a:srgbClr val="D8ECEA"/>
            </a:contourClr>
          </a:sp3d>
        </p:spPr>
        <p:txBody>
          <a:bodyPr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000"/>
              <a:t>Adapted from Després JP et al. Int J Obes 2006; 30: S44-52</a:t>
            </a:r>
            <a:endParaRPr lang="fr-CA" altLang="fr-FR" sz="1000"/>
          </a:p>
        </p:txBody>
      </p:sp>
      <p:sp>
        <p:nvSpPr>
          <p:cNvPr id="6" name="Rogner un rectangle à un seul coin 5">
            <a:extLst>
              <a:ext uri="{FF2B5EF4-FFF2-40B4-BE49-F238E27FC236}">
                <a16:creationId xmlns:a16="http://schemas.microsoft.com/office/drawing/2014/main" id="{B610E5F6-AB8D-4A81-9736-7DE5B5DF5FA4}"/>
              </a:ext>
            </a:extLst>
          </p:cNvPr>
          <p:cNvSpPr/>
          <p:nvPr/>
        </p:nvSpPr>
        <p:spPr>
          <a:xfrm flipH="1">
            <a:off x="3662363" y="2922588"/>
            <a:ext cx="1779587" cy="277812"/>
          </a:xfrm>
          <a:prstGeom prst="snip1Rect">
            <a:avLst>
              <a:gd name="adj" fmla="val 0"/>
            </a:avLst>
          </a:prstGeom>
          <a:gradFill>
            <a:gsLst>
              <a:gs pos="0">
                <a:srgbClr val="FF0000"/>
              </a:gs>
              <a:gs pos="52000">
                <a:srgbClr val="A20000"/>
              </a:gs>
            </a:gsLst>
            <a:lin ang="162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9388">
              <a:defRPr/>
            </a:pPr>
            <a:r>
              <a:rPr lang="fr-CA" sz="1100" b="1" dirty="0"/>
              <a:t>Abdominal </a:t>
            </a:r>
            <a:r>
              <a:rPr lang="fr-CA" sz="1100" b="1" dirty="0" err="1"/>
              <a:t>adiposity</a:t>
            </a:r>
            <a:endParaRPr lang="fr-CA" sz="1100" b="1" dirty="0"/>
          </a:p>
        </p:txBody>
      </p:sp>
      <p:pic>
        <p:nvPicPr>
          <p:cNvPr id="16390" name="Image 6" descr="fleche_haut.png">
            <a:extLst>
              <a:ext uri="{FF2B5EF4-FFF2-40B4-BE49-F238E27FC236}">
                <a16:creationId xmlns:a16="http://schemas.microsoft.com/office/drawing/2014/main" id="{AF354134-D811-4A35-92AD-A62D751484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63" y="2968625"/>
            <a:ext cx="19367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gner un rectangle avec un coin diagonal 7">
            <a:extLst>
              <a:ext uri="{FF2B5EF4-FFF2-40B4-BE49-F238E27FC236}">
                <a16:creationId xmlns:a16="http://schemas.microsoft.com/office/drawing/2014/main" id="{45C49C8F-AC91-4152-8872-71D24F39EECE}"/>
              </a:ext>
            </a:extLst>
          </p:cNvPr>
          <p:cNvSpPr/>
          <p:nvPr/>
        </p:nvSpPr>
        <p:spPr>
          <a:xfrm>
            <a:off x="1470025" y="5575300"/>
            <a:ext cx="6122988" cy="449263"/>
          </a:xfrm>
          <a:prstGeom prst="snip2DiagRect">
            <a:avLst>
              <a:gd name="adj1" fmla="val 0"/>
              <a:gd name="adj2" fmla="val 30000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/>
          <a:lstStyle/>
          <a:p>
            <a:pPr>
              <a:buFont typeface="Arial" pitchFamily="34" charset="0"/>
              <a:buChar char="•"/>
              <a:tabLst>
                <a:tab pos="1435100" algn="l"/>
              </a:tabLst>
              <a:defRPr/>
            </a:pPr>
            <a:r>
              <a:rPr lang="fr-CA" sz="900" b="1" dirty="0">
                <a:solidFill>
                  <a:schemeClr val="tx1"/>
                </a:solidFill>
              </a:rPr>
              <a:t> </a:t>
            </a:r>
            <a:r>
              <a:rPr lang="fr-CA" sz="900" b="1" dirty="0" err="1">
                <a:solidFill>
                  <a:schemeClr val="tx1"/>
                </a:solidFill>
              </a:rPr>
              <a:t>Decreased</a:t>
            </a:r>
            <a:r>
              <a:rPr lang="fr-CA" sz="900" b="1" dirty="0">
                <a:solidFill>
                  <a:schemeClr val="tx1"/>
                </a:solidFill>
              </a:rPr>
              <a:t> </a:t>
            </a:r>
            <a:r>
              <a:rPr lang="fr-CA" sz="900" b="1" dirty="0" err="1">
                <a:solidFill>
                  <a:schemeClr val="tx1"/>
                </a:solidFill>
              </a:rPr>
              <a:t>waist</a:t>
            </a:r>
            <a:r>
              <a:rPr lang="fr-CA" sz="900" b="1" dirty="0">
                <a:solidFill>
                  <a:schemeClr val="tx1"/>
                </a:solidFill>
              </a:rPr>
              <a:t> (abdominal </a:t>
            </a:r>
            <a:r>
              <a:rPr lang="fr-CA" sz="900" b="1" dirty="0" err="1">
                <a:solidFill>
                  <a:schemeClr val="tx1"/>
                </a:solidFill>
              </a:rPr>
              <a:t>obesity</a:t>
            </a:r>
            <a:r>
              <a:rPr lang="fr-CA" sz="900" b="1" dirty="0">
                <a:solidFill>
                  <a:schemeClr val="tx1"/>
                </a:solidFill>
              </a:rPr>
              <a:t>)	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fr-CA" sz="900" b="1" dirty="0">
                <a:solidFill>
                  <a:schemeClr val="tx1"/>
                </a:solidFill>
              </a:rPr>
              <a:t> </a:t>
            </a:r>
            <a:r>
              <a:rPr lang="fr-CA" sz="900" b="1" dirty="0" err="1">
                <a:solidFill>
                  <a:schemeClr val="tx1"/>
                </a:solidFill>
              </a:rPr>
              <a:t>Improved</a:t>
            </a:r>
            <a:r>
              <a:rPr lang="fr-CA" sz="900" b="1" dirty="0">
                <a:solidFill>
                  <a:schemeClr val="tx1"/>
                </a:solidFill>
              </a:rPr>
              <a:t> </a:t>
            </a:r>
            <a:r>
              <a:rPr lang="fr-CA" sz="900" b="1" dirty="0" err="1">
                <a:solidFill>
                  <a:schemeClr val="tx1"/>
                </a:solidFill>
              </a:rPr>
              <a:t>insulin</a:t>
            </a:r>
            <a:r>
              <a:rPr lang="fr-CA" sz="900" b="1" dirty="0">
                <a:solidFill>
                  <a:schemeClr val="tx1"/>
                </a:solidFill>
              </a:rPr>
              <a:t> </a:t>
            </a:r>
            <a:r>
              <a:rPr lang="fr-CA" sz="900" b="1" dirty="0" err="1">
                <a:solidFill>
                  <a:schemeClr val="tx1"/>
                </a:solidFill>
              </a:rPr>
              <a:t>sensitivity</a:t>
            </a:r>
            <a:r>
              <a:rPr lang="fr-CA" sz="900" b="1" dirty="0">
                <a:solidFill>
                  <a:schemeClr val="tx1"/>
                </a:solidFill>
              </a:rPr>
              <a:t> and glucose </a:t>
            </a:r>
            <a:r>
              <a:rPr lang="fr-CA" sz="900" b="1" dirty="0" err="1">
                <a:solidFill>
                  <a:schemeClr val="tx1"/>
                </a:solidFill>
              </a:rPr>
              <a:t>tolerance</a:t>
            </a:r>
            <a:endParaRPr lang="fr-CA" sz="900" b="1" dirty="0">
              <a:solidFill>
                <a:schemeClr val="tx1"/>
              </a:solidFill>
            </a:endParaRPr>
          </a:p>
        </p:txBody>
      </p:sp>
      <p:sp>
        <p:nvSpPr>
          <p:cNvPr id="9" name="Rogner un rectangle à un seul coin 8">
            <a:extLst>
              <a:ext uri="{FF2B5EF4-FFF2-40B4-BE49-F238E27FC236}">
                <a16:creationId xmlns:a16="http://schemas.microsoft.com/office/drawing/2014/main" id="{8F0F618D-9BC9-4278-AE0C-2FC7C935D3AF}"/>
              </a:ext>
            </a:extLst>
          </p:cNvPr>
          <p:cNvSpPr/>
          <p:nvPr/>
        </p:nvSpPr>
        <p:spPr>
          <a:xfrm flipH="1">
            <a:off x="3298825" y="5953125"/>
            <a:ext cx="2536825" cy="223838"/>
          </a:xfrm>
          <a:prstGeom prst="snip1Rect">
            <a:avLst>
              <a:gd name="adj" fmla="val 0"/>
            </a:avLst>
          </a:prstGeom>
          <a:gradFill>
            <a:gsLst>
              <a:gs pos="0">
                <a:srgbClr val="FF0000"/>
              </a:gs>
              <a:gs pos="52000">
                <a:srgbClr val="A20000"/>
              </a:gs>
            </a:gsLst>
            <a:lin ang="162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9388">
              <a:defRPr/>
            </a:pPr>
            <a:r>
              <a:rPr lang="en-US" sz="1100" b="1" dirty="0"/>
              <a:t>Risk of CVD and type 2 diabetes</a:t>
            </a:r>
            <a:endParaRPr lang="fr-CA" sz="11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9687FD4-D1E6-4BBA-A024-A2AEB3FC3F59}"/>
              </a:ext>
            </a:extLst>
          </p:cNvPr>
          <p:cNvSpPr txBox="1"/>
          <p:nvPr/>
        </p:nvSpPr>
        <p:spPr>
          <a:xfrm>
            <a:off x="4714875" y="5594350"/>
            <a:ext cx="25844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fr-CA" sz="900" b="1" dirty="0">
                <a:latin typeface="+mn-lt"/>
              </a:rPr>
              <a:t>       </a:t>
            </a:r>
            <a:r>
              <a:rPr lang="fr-CA" sz="900" b="1" dirty="0" err="1">
                <a:latin typeface="+mn-lt"/>
              </a:rPr>
              <a:t>Triglycerides</a:t>
            </a:r>
            <a:r>
              <a:rPr lang="fr-CA" sz="900" b="1" dirty="0">
                <a:latin typeface="+mn-lt"/>
              </a:rPr>
              <a:t> and        HDL </a:t>
            </a:r>
            <a:r>
              <a:rPr lang="fr-CA" sz="900" b="1" dirty="0" err="1">
                <a:latin typeface="+mn-lt"/>
              </a:rPr>
              <a:t>choIesteroI</a:t>
            </a:r>
            <a:r>
              <a:rPr lang="fr-CA" sz="900" b="1" dirty="0">
                <a:latin typeface="+mn-lt"/>
              </a:rPr>
              <a:t>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fr-CA" sz="900" b="1" dirty="0">
                <a:latin typeface="+mn-lt"/>
              </a:rPr>
              <a:t> </a:t>
            </a:r>
            <a:r>
              <a:rPr lang="fr-CA" sz="900" b="1" dirty="0" err="1">
                <a:latin typeface="+mn-lt"/>
              </a:rPr>
              <a:t>Reduced</a:t>
            </a:r>
            <a:r>
              <a:rPr lang="fr-CA" sz="900" b="1" dirty="0">
                <a:latin typeface="+mn-lt"/>
              </a:rPr>
              <a:t> inflammation</a:t>
            </a:r>
          </a:p>
        </p:txBody>
      </p:sp>
      <p:pic>
        <p:nvPicPr>
          <p:cNvPr id="16394" name="Image 10" descr="cerveau.png">
            <a:extLst>
              <a:ext uri="{FF2B5EF4-FFF2-40B4-BE49-F238E27FC236}">
                <a16:creationId xmlns:a16="http://schemas.microsoft.com/office/drawing/2014/main" id="{E225F96D-788F-4A85-B5D6-7A70F252F4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700" y="1722438"/>
            <a:ext cx="7286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gner un rectangle avec un coin diagonal 11">
            <a:extLst>
              <a:ext uri="{FF2B5EF4-FFF2-40B4-BE49-F238E27FC236}">
                <a16:creationId xmlns:a16="http://schemas.microsoft.com/office/drawing/2014/main" id="{36B61FB0-5632-4AED-8C6D-BE5481B4E473}"/>
              </a:ext>
            </a:extLst>
          </p:cNvPr>
          <p:cNvSpPr/>
          <p:nvPr/>
        </p:nvSpPr>
        <p:spPr>
          <a:xfrm>
            <a:off x="4051300" y="1587500"/>
            <a:ext cx="1012825" cy="735013"/>
          </a:xfrm>
          <a:prstGeom prst="snip2DiagRect">
            <a:avLst>
              <a:gd name="adj1" fmla="val 0"/>
              <a:gd name="adj2" fmla="val 27215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/>
          <a:lstStyle/>
          <a:p>
            <a:pPr marL="627063">
              <a:tabLst>
                <a:tab pos="1435100" algn="l"/>
              </a:tabLst>
              <a:defRPr/>
            </a:pPr>
            <a:endParaRPr lang="fr-CA" sz="900" b="1" dirty="0">
              <a:solidFill>
                <a:schemeClr val="tx1"/>
              </a:solidFill>
            </a:endParaRPr>
          </a:p>
        </p:txBody>
      </p:sp>
      <p:sp>
        <p:nvSpPr>
          <p:cNvPr id="16396" name="ZoneTexte 12">
            <a:extLst>
              <a:ext uri="{FF2B5EF4-FFF2-40B4-BE49-F238E27FC236}">
                <a16:creationId xmlns:a16="http://schemas.microsoft.com/office/drawing/2014/main" id="{2F0A20DB-69FF-4A92-801E-78A306E74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8913" y="1577975"/>
            <a:ext cx="4794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900" b="1"/>
              <a:t>Brain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EC3DAA4-826D-4B5C-A1DC-B61C1A266DE6}"/>
              </a:ext>
            </a:extLst>
          </p:cNvPr>
          <p:cNvSpPr txBox="1"/>
          <p:nvPr/>
        </p:nvSpPr>
        <p:spPr>
          <a:xfrm>
            <a:off x="4410075" y="1828800"/>
            <a:ext cx="271463" cy="190500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none" lIns="18000" tIns="18000" rIns="18000" bIns="18000">
            <a:spAutoFit/>
          </a:bodyPr>
          <a:lstStyle/>
          <a:p>
            <a:pPr>
              <a:defRPr/>
            </a:pPr>
            <a:r>
              <a:rPr lang="fr-CA" sz="1000" b="1" dirty="0">
                <a:latin typeface="Arial" charset="0"/>
              </a:rPr>
              <a:t>CB</a:t>
            </a:r>
            <a:r>
              <a:rPr lang="fr-CA" sz="1000" b="1" baseline="-25000" dirty="0">
                <a:latin typeface="Arial" charset="0"/>
              </a:rPr>
              <a:t>1</a:t>
            </a:r>
          </a:p>
        </p:txBody>
      </p:sp>
      <p:pic>
        <p:nvPicPr>
          <p:cNvPr id="16398" name="Image 40" descr="foie.png">
            <a:extLst>
              <a:ext uri="{FF2B5EF4-FFF2-40B4-BE49-F238E27FC236}">
                <a16:creationId xmlns:a16="http://schemas.microsoft.com/office/drawing/2014/main" id="{6DAB0783-C46E-4F46-94BE-0DC29ACC4A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3475038"/>
            <a:ext cx="8509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gner un rectangle avec un coin diagonal 15">
            <a:extLst>
              <a:ext uri="{FF2B5EF4-FFF2-40B4-BE49-F238E27FC236}">
                <a16:creationId xmlns:a16="http://schemas.microsoft.com/office/drawing/2014/main" id="{5DCEF365-E290-4B9A-BB28-2D24FE45494E}"/>
              </a:ext>
            </a:extLst>
          </p:cNvPr>
          <p:cNvSpPr/>
          <p:nvPr/>
        </p:nvSpPr>
        <p:spPr>
          <a:xfrm>
            <a:off x="977900" y="3271838"/>
            <a:ext cx="1012825" cy="914400"/>
          </a:xfrm>
          <a:prstGeom prst="snip2DiagRect">
            <a:avLst>
              <a:gd name="adj1" fmla="val 0"/>
              <a:gd name="adj2" fmla="val 27215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/>
          <a:lstStyle/>
          <a:p>
            <a:pPr marL="627063">
              <a:tabLst>
                <a:tab pos="1435100" algn="l"/>
              </a:tabLst>
              <a:defRPr/>
            </a:pPr>
            <a:endParaRPr lang="fr-CA" sz="900" b="1" dirty="0">
              <a:solidFill>
                <a:schemeClr val="tx1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0FA3C9A-D584-4C6C-934E-472F7F08047D}"/>
              </a:ext>
            </a:extLst>
          </p:cNvPr>
          <p:cNvSpPr txBox="1"/>
          <p:nvPr/>
        </p:nvSpPr>
        <p:spPr>
          <a:xfrm>
            <a:off x="1344613" y="3594100"/>
            <a:ext cx="269875" cy="190500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none" lIns="18000" tIns="18000" rIns="18000" bIns="18000">
            <a:spAutoFit/>
          </a:bodyPr>
          <a:lstStyle/>
          <a:p>
            <a:pPr>
              <a:defRPr/>
            </a:pPr>
            <a:r>
              <a:rPr lang="fr-CA" sz="1000" b="1" dirty="0">
                <a:latin typeface="Arial" charset="0"/>
              </a:rPr>
              <a:t>CB</a:t>
            </a:r>
            <a:r>
              <a:rPr lang="fr-CA" sz="1000" b="1" baseline="-25000" dirty="0">
                <a:latin typeface="Arial" charset="0"/>
              </a:rPr>
              <a:t>1</a:t>
            </a:r>
          </a:p>
        </p:txBody>
      </p:sp>
      <p:sp>
        <p:nvSpPr>
          <p:cNvPr id="16401" name="ZoneTexte 17">
            <a:extLst>
              <a:ext uri="{FF2B5EF4-FFF2-40B4-BE49-F238E27FC236}">
                <a16:creationId xmlns:a16="http://schemas.microsoft.com/office/drawing/2014/main" id="{1348B3F1-9DA7-4EE7-8AA7-5B69267F0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913" y="3271838"/>
            <a:ext cx="4603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900" b="1"/>
              <a:t>Liver</a:t>
            </a:r>
          </a:p>
        </p:txBody>
      </p:sp>
      <p:cxnSp>
        <p:nvCxnSpPr>
          <p:cNvPr id="19" name="Forme 18">
            <a:extLst>
              <a:ext uri="{FF2B5EF4-FFF2-40B4-BE49-F238E27FC236}">
                <a16:creationId xmlns:a16="http://schemas.microsoft.com/office/drawing/2014/main" id="{30B52B09-9A74-4E3B-A7D3-4EA2930E06DE}"/>
              </a:ext>
            </a:extLst>
          </p:cNvPr>
          <p:cNvCxnSpPr>
            <a:stCxn id="5" idx="0"/>
            <a:endCxn id="16" idx="3"/>
          </p:cNvCxnSpPr>
          <p:nvPr/>
        </p:nvCxnSpPr>
        <p:spPr>
          <a:xfrm rot="10800000" flipV="1">
            <a:off x="1484313" y="1133475"/>
            <a:ext cx="1990725" cy="2138363"/>
          </a:xfrm>
          <a:prstGeom prst="bentConnector2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403" name="Image 19" descr="intestin.png">
            <a:extLst>
              <a:ext uri="{FF2B5EF4-FFF2-40B4-BE49-F238E27FC236}">
                <a16:creationId xmlns:a16="http://schemas.microsoft.com/office/drawing/2014/main" id="{2AB8B9C7-1D29-4E06-806C-8C7FFB5771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63" y="2308225"/>
            <a:ext cx="53498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ogner un rectangle avec un coin diagonal 20">
            <a:extLst>
              <a:ext uri="{FF2B5EF4-FFF2-40B4-BE49-F238E27FC236}">
                <a16:creationId xmlns:a16="http://schemas.microsoft.com/office/drawing/2014/main" id="{0CE63A6B-8065-4EBA-9227-7C32654E43E3}"/>
              </a:ext>
            </a:extLst>
          </p:cNvPr>
          <p:cNvSpPr/>
          <p:nvPr/>
        </p:nvSpPr>
        <p:spPr>
          <a:xfrm>
            <a:off x="5808663" y="2089150"/>
            <a:ext cx="1157287" cy="1057275"/>
          </a:xfrm>
          <a:prstGeom prst="snip2DiagRect">
            <a:avLst>
              <a:gd name="adj1" fmla="val 0"/>
              <a:gd name="adj2" fmla="val 23511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/>
          <a:lstStyle/>
          <a:p>
            <a:pPr marL="627063">
              <a:tabLst>
                <a:tab pos="1435100" algn="l"/>
              </a:tabLst>
              <a:defRPr/>
            </a:pPr>
            <a:endParaRPr lang="fr-CA" sz="900" b="1" dirty="0">
              <a:solidFill>
                <a:schemeClr val="tx1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FB5BA78-5BD4-449E-811D-63A57EEED30C}"/>
              </a:ext>
            </a:extLst>
          </p:cNvPr>
          <p:cNvSpPr txBox="1"/>
          <p:nvPr/>
        </p:nvSpPr>
        <p:spPr>
          <a:xfrm>
            <a:off x="6221413" y="2590800"/>
            <a:ext cx="269875" cy="190500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none" lIns="18000" tIns="18000" rIns="18000" bIns="18000">
            <a:spAutoFit/>
          </a:bodyPr>
          <a:lstStyle/>
          <a:p>
            <a:pPr>
              <a:defRPr/>
            </a:pPr>
            <a:r>
              <a:rPr lang="fr-CA" sz="1000" b="1" dirty="0">
                <a:latin typeface="Arial" charset="0"/>
              </a:rPr>
              <a:t>CB</a:t>
            </a:r>
            <a:r>
              <a:rPr lang="fr-CA" sz="1000" b="1" baseline="-25000" dirty="0">
                <a:latin typeface="Arial" charset="0"/>
              </a:rPr>
              <a:t>1</a:t>
            </a:r>
          </a:p>
        </p:txBody>
      </p:sp>
      <p:sp>
        <p:nvSpPr>
          <p:cNvPr id="16406" name="ZoneTexte 22">
            <a:extLst>
              <a:ext uri="{FF2B5EF4-FFF2-40B4-BE49-F238E27FC236}">
                <a16:creationId xmlns:a16="http://schemas.microsoft.com/office/drawing/2014/main" id="{27740991-F82A-49D1-80DE-AD053DE62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0238" y="2106613"/>
            <a:ext cx="11652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000"/>
              </a:lnSpc>
            </a:pPr>
            <a:r>
              <a:rPr lang="fr-CA" altLang="fr-FR" sz="900" b="1"/>
              <a:t>Gastrointestinal tract</a:t>
            </a:r>
          </a:p>
        </p:txBody>
      </p:sp>
      <p:pic>
        <p:nvPicPr>
          <p:cNvPr id="16407" name="Image 23" descr="adipocytes.png">
            <a:extLst>
              <a:ext uri="{FF2B5EF4-FFF2-40B4-BE49-F238E27FC236}">
                <a16:creationId xmlns:a16="http://schemas.microsoft.com/office/drawing/2014/main" id="{7B06494F-AF0C-41B8-9E53-41D7F275DE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700" y="3481388"/>
            <a:ext cx="6667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198387F8-5D75-4290-BF57-02D5263362BC}"/>
              </a:ext>
            </a:extLst>
          </p:cNvPr>
          <p:cNvSpPr txBox="1"/>
          <p:nvPr/>
        </p:nvSpPr>
        <p:spPr>
          <a:xfrm>
            <a:off x="4365625" y="3667125"/>
            <a:ext cx="269875" cy="188913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none" lIns="18000" tIns="18000" rIns="18000" bIns="18000">
            <a:spAutoFit/>
          </a:bodyPr>
          <a:lstStyle/>
          <a:p>
            <a:pPr>
              <a:defRPr/>
            </a:pPr>
            <a:r>
              <a:rPr lang="fr-CA" sz="1000" b="1" dirty="0">
                <a:latin typeface="Arial" charset="0"/>
              </a:rPr>
              <a:t>CB</a:t>
            </a:r>
            <a:r>
              <a:rPr lang="fr-CA" sz="1000" b="1" baseline="-25000" dirty="0">
                <a:latin typeface="Arial" charset="0"/>
              </a:rPr>
              <a:t>1</a:t>
            </a:r>
          </a:p>
        </p:txBody>
      </p:sp>
      <p:sp>
        <p:nvSpPr>
          <p:cNvPr id="26" name="Rogner un rectangle avec un coin diagonal 25">
            <a:extLst>
              <a:ext uri="{FF2B5EF4-FFF2-40B4-BE49-F238E27FC236}">
                <a16:creationId xmlns:a16="http://schemas.microsoft.com/office/drawing/2014/main" id="{FEBE18A7-AF98-45BD-A4C4-18C9070850C7}"/>
              </a:ext>
            </a:extLst>
          </p:cNvPr>
          <p:cNvSpPr/>
          <p:nvPr/>
        </p:nvSpPr>
        <p:spPr>
          <a:xfrm>
            <a:off x="4056063" y="3263900"/>
            <a:ext cx="1004887" cy="914400"/>
          </a:xfrm>
          <a:prstGeom prst="snip2DiagRect">
            <a:avLst>
              <a:gd name="adj1" fmla="val 0"/>
              <a:gd name="adj2" fmla="val 23511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/>
          <a:lstStyle/>
          <a:p>
            <a:pPr marL="627063">
              <a:tabLst>
                <a:tab pos="1435100" algn="l"/>
              </a:tabLst>
              <a:defRPr/>
            </a:pPr>
            <a:endParaRPr lang="fr-CA" sz="900" b="1" dirty="0">
              <a:solidFill>
                <a:schemeClr val="tx1"/>
              </a:solidFill>
            </a:endParaRPr>
          </a:p>
        </p:txBody>
      </p:sp>
      <p:sp>
        <p:nvSpPr>
          <p:cNvPr id="16410" name="ZoneTexte 26">
            <a:extLst>
              <a:ext uri="{FF2B5EF4-FFF2-40B4-BE49-F238E27FC236}">
                <a16:creationId xmlns:a16="http://schemas.microsoft.com/office/drawing/2014/main" id="{C933A8CA-6BE1-40E5-BEB4-50E24E8F6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6850" y="3271838"/>
            <a:ext cx="8064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900" b="1"/>
              <a:t>Adipocytes</a:t>
            </a:r>
          </a:p>
        </p:txBody>
      </p:sp>
      <p:pic>
        <p:nvPicPr>
          <p:cNvPr id="16411" name="Image 27" descr="moyen_muscle.png">
            <a:extLst>
              <a:ext uri="{FF2B5EF4-FFF2-40B4-BE49-F238E27FC236}">
                <a16:creationId xmlns:a16="http://schemas.microsoft.com/office/drawing/2014/main" id="{2A7394FA-E3A4-4526-BCFD-BBAC86584D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38" y="3536950"/>
            <a:ext cx="109220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D650208A-F334-449D-A532-205ABBD03991}"/>
              </a:ext>
            </a:extLst>
          </p:cNvPr>
          <p:cNvSpPr txBox="1"/>
          <p:nvPr/>
        </p:nvSpPr>
        <p:spPr>
          <a:xfrm>
            <a:off x="7673975" y="3667125"/>
            <a:ext cx="269875" cy="188913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none" lIns="18000" tIns="18000" rIns="18000" bIns="18000">
            <a:spAutoFit/>
          </a:bodyPr>
          <a:lstStyle/>
          <a:p>
            <a:pPr>
              <a:defRPr/>
            </a:pPr>
            <a:r>
              <a:rPr lang="fr-CA" sz="1000" b="1" dirty="0">
                <a:latin typeface="Arial" charset="0"/>
              </a:rPr>
              <a:t>CB</a:t>
            </a:r>
            <a:r>
              <a:rPr lang="fr-CA" sz="1000" b="1" baseline="-25000" dirty="0">
                <a:latin typeface="Arial" charset="0"/>
              </a:rPr>
              <a:t>1</a:t>
            </a:r>
          </a:p>
        </p:txBody>
      </p:sp>
      <p:sp>
        <p:nvSpPr>
          <p:cNvPr id="30" name="Rogner un rectangle avec un coin diagonal 29">
            <a:extLst>
              <a:ext uri="{FF2B5EF4-FFF2-40B4-BE49-F238E27FC236}">
                <a16:creationId xmlns:a16="http://schemas.microsoft.com/office/drawing/2014/main" id="{EF5B1913-A4A7-48E3-8C0C-E74E68903FC3}"/>
              </a:ext>
            </a:extLst>
          </p:cNvPr>
          <p:cNvSpPr/>
          <p:nvPr/>
        </p:nvSpPr>
        <p:spPr>
          <a:xfrm>
            <a:off x="7162800" y="3271838"/>
            <a:ext cx="1147763" cy="914400"/>
          </a:xfrm>
          <a:prstGeom prst="snip2DiagRect">
            <a:avLst>
              <a:gd name="adj1" fmla="val 0"/>
              <a:gd name="adj2" fmla="val 23511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/>
          <a:lstStyle/>
          <a:p>
            <a:pPr marL="627063">
              <a:tabLst>
                <a:tab pos="1435100" algn="l"/>
              </a:tabLst>
              <a:defRPr/>
            </a:pPr>
            <a:endParaRPr lang="fr-CA" sz="900" b="1" dirty="0">
              <a:solidFill>
                <a:schemeClr val="tx1"/>
              </a:solidFill>
            </a:endParaRPr>
          </a:p>
        </p:txBody>
      </p:sp>
      <p:sp>
        <p:nvSpPr>
          <p:cNvPr id="16414" name="ZoneTexte 30">
            <a:extLst>
              <a:ext uri="{FF2B5EF4-FFF2-40B4-BE49-F238E27FC236}">
                <a16:creationId xmlns:a16="http://schemas.microsoft.com/office/drawing/2014/main" id="{5EFE26CA-D4C6-4A39-B324-2FF330299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3" y="3271838"/>
            <a:ext cx="11207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900" b="1"/>
              <a:t>Skeletal muscle?</a:t>
            </a:r>
          </a:p>
        </p:txBody>
      </p:sp>
      <p:sp>
        <p:nvSpPr>
          <p:cNvPr id="16415" name="ZoneTexte 31">
            <a:extLst>
              <a:ext uri="{FF2B5EF4-FFF2-40B4-BE49-F238E27FC236}">
                <a16:creationId xmlns:a16="http://schemas.microsoft.com/office/drawing/2014/main" id="{49F7645D-F770-40DE-AAD6-57A2F03EF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706688"/>
            <a:ext cx="13128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800" b="1"/>
              <a:t>Genetic susceptibility?</a:t>
            </a:r>
          </a:p>
        </p:txBody>
      </p:sp>
      <p:sp>
        <p:nvSpPr>
          <p:cNvPr id="16416" name="ZoneTexte 32">
            <a:extLst>
              <a:ext uri="{FF2B5EF4-FFF2-40B4-BE49-F238E27FC236}">
                <a16:creationId xmlns:a16="http://schemas.microsoft.com/office/drawing/2014/main" id="{D5111855-D7F9-4A43-B0FA-C55B39496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1463" y="2349500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200"/>
              <a:t>?</a:t>
            </a:r>
          </a:p>
        </p:txBody>
      </p: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DAD649A3-BA07-41A4-9189-BCEFF9E3CD14}"/>
              </a:ext>
            </a:extLst>
          </p:cNvPr>
          <p:cNvCxnSpPr>
            <a:stCxn id="5" idx="1"/>
            <a:endCxn id="12" idx="3"/>
          </p:cNvCxnSpPr>
          <p:nvPr/>
        </p:nvCxnSpPr>
        <p:spPr>
          <a:xfrm rot="5400000">
            <a:off x="4435476" y="1457325"/>
            <a:ext cx="252412" cy="793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FD4D6D6D-5493-4732-97B3-C418939A8209}"/>
              </a:ext>
            </a:extLst>
          </p:cNvPr>
          <p:cNvCxnSpPr/>
          <p:nvPr/>
        </p:nvCxnSpPr>
        <p:spPr>
          <a:xfrm rot="16200000" flipH="1">
            <a:off x="5060156" y="1456532"/>
            <a:ext cx="860425" cy="58261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AFFD38F8-1419-4973-A87C-E5E771DEC4D3}"/>
              </a:ext>
            </a:extLst>
          </p:cNvPr>
          <p:cNvCxnSpPr>
            <a:endCxn id="91" idx="5"/>
          </p:cNvCxnSpPr>
          <p:nvPr/>
        </p:nvCxnSpPr>
        <p:spPr>
          <a:xfrm rot="10800000">
            <a:off x="5118100" y="2587625"/>
            <a:ext cx="538163" cy="317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420" name="Groupe 36">
            <a:extLst>
              <a:ext uri="{FF2B5EF4-FFF2-40B4-BE49-F238E27FC236}">
                <a16:creationId xmlns:a16="http://schemas.microsoft.com/office/drawing/2014/main" id="{9F705B6F-2BAB-4EEB-99CD-F8977E42CAA1}"/>
              </a:ext>
            </a:extLst>
          </p:cNvPr>
          <p:cNvGrpSpPr>
            <a:grpSpLocks/>
          </p:cNvGrpSpPr>
          <p:nvPr/>
        </p:nvGrpSpPr>
        <p:grpSpPr bwMode="auto">
          <a:xfrm>
            <a:off x="2581275" y="3124200"/>
            <a:ext cx="871538" cy="184150"/>
            <a:chOff x="2536546" y="2881407"/>
            <a:chExt cx="798325" cy="184523"/>
          </a:xfrm>
        </p:grpSpPr>
        <p:sp>
          <p:nvSpPr>
            <p:cNvPr id="38" name="Cube 37">
              <a:extLst>
                <a:ext uri="{FF2B5EF4-FFF2-40B4-BE49-F238E27FC236}">
                  <a16:creationId xmlns:a16="http://schemas.microsoft.com/office/drawing/2014/main" id="{774F5130-E808-4212-8C25-AAC57272B447}"/>
                </a:ext>
              </a:extLst>
            </p:cNvPr>
            <p:cNvSpPr/>
            <p:nvPr/>
          </p:nvSpPr>
          <p:spPr>
            <a:xfrm>
              <a:off x="2536546" y="2881407"/>
              <a:ext cx="798325" cy="184523"/>
            </a:xfrm>
            <a:prstGeom prst="cube">
              <a:avLst>
                <a:gd name="adj" fmla="val 4991"/>
              </a:avLst>
            </a:prstGeom>
            <a:solidFill>
              <a:schemeClr val="bg1">
                <a:alpha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marL="179388">
                <a:defRPr/>
              </a:pPr>
              <a:r>
                <a:rPr lang="en-US" sz="800" b="1" dirty="0">
                  <a:solidFill>
                    <a:schemeClr val="tx1"/>
                  </a:solidFill>
                </a:rPr>
                <a:t>FFA</a:t>
              </a:r>
            </a:p>
          </p:txBody>
        </p:sp>
        <p:pic>
          <p:nvPicPr>
            <p:cNvPr id="16507" name="Image 38" descr="fleche_haut.png">
              <a:extLst>
                <a:ext uri="{FF2B5EF4-FFF2-40B4-BE49-F238E27FC236}">
                  <a16:creationId xmlns:a16="http://schemas.microsoft.com/office/drawing/2014/main" id="{2E434201-1219-4C58-BF59-6B82F1290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565401" y="2906741"/>
              <a:ext cx="152404" cy="145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421" name="Groupe 39">
            <a:extLst>
              <a:ext uri="{FF2B5EF4-FFF2-40B4-BE49-F238E27FC236}">
                <a16:creationId xmlns:a16="http://schemas.microsoft.com/office/drawing/2014/main" id="{65E535D9-C268-49D5-8347-C990FD14F3AD}"/>
              </a:ext>
            </a:extLst>
          </p:cNvPr>
          <p:cNvGrpSpPr>
            <a:grpSpLocks/>
          </p:cNvGrpSpPr>
          <p:nvPr/>
        </p:nvGrpSpPr>
        <p:grpSpPr bwMode="auto">
          <a:xfrm>
            <a:off x="2581275" y="3621088"/>
            <a:ext cx="871538" cy="185737"/>
            <a:chOff x="2536546" y="2881407"/>
            <a:chExt cx="798325" cy="184523"/>
          </a:xfrm>
        </p:grpSpPr>
        <p:sp>
          <p:nvSpPr>
            <p:cNvPr id="41" name="Cube 40">
              <a:extLst>
                <a:ext uri="{FF2B5EF4-FFF2-40B4-BE49-F238E27FC236}">
                  <a16:creationId xmlns:a16="http://schemas.microsoft.com/office/drawing/2014/main" id="{0B931CCD-8BA9-48D8-AC9B-57A9C5790EC7}"/>
                </a:ext>
              </a:extLst>
            </p:cNvPr>
            <p:cNvSpPr/>
            <p:nvPr/>
          </p:nvSpPr>
          <p:spPr>
            <a:xfrm>
              <a:off x="2536546" y="2881407"/>
              <a:ext cx="798325" cy="184523"/>
            </a:xfrm>
            <a:prstGeom prst="cube">
              <a:avLst>
                <a:gd name="adj" fmla="val 4991"/>
              </a:avLst>
            </a:prstGeom>
            <a:solidFill>
              <a:schemeClr val="bg1">
                <a:alpha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marL="179388">
                <a:defRPr/>
              </a:pPr>
              <a:r>
                <a:rPr lang="en-US" sz="800" b="1" dirty="0">
                  <a:solidFill>
                    <a:schemeClr val="tx1"/>
                  </a:solidFill>
                </a:rPr>
                <a:t>TNF-</a:t>
              </a:r>
              <a:r>
                <a:rPr lang="el-GR" sz="800" b="1" dirty="0">
                  <a:solidFill>
                    <a:schemeClr val="tx1"/>
                  </a:solidFill>
                </a:rPr>
                <a:t>α</a:t>
              </a:r>
              <a:endParaRPr lang="en-US" sz="800" b="1" dirty="0">
                <a:solidFill>
                  <a:schemeClr val="tx1"/>
                </a:solidFill>
              </a:endParaRPr>
            </a:p>
          </p:txBody>
        </p:sp>
        <p:pic>
          <p:nvPicPr>
            <p:cNvPr id="16505" name="Image 41" descr="fleche_haut.png">
              <a:extLst>
                <a:ext uri="{FF2B5EF4-FFF2-40B4-BE49-F238E27FC236}">
                  <a16:creationId xmlns:a16="http://schemas.microsoft.com/office/drawing/2014/main" id="{89348CB6-1084-4EA1-B6E9-E6D4773E0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565401" y="2906741"/>
              <a:ext cx="152404" cy="145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422" name="Groupe 42">
            <a:extLst>
              <a:ext uri="{FF2B5EF4-FFF2-40B4-BE49-F238E27FC236}">
                <a16:creationId xmlns:a16="http://schemas.microsoft.com/office/drawing/2014/main" id="{88BE719F-B468-44D3-9B51-D5CCA1206BCA}"/>
              </a:ext>
            </a:extLst>
          </p:cNvPr>
          <p:cNvGrpSpPr>
            <a:grpSpLocks/>
          </p:cNvGrpSpPr>
          <p:nvPr/>
        </p:nvGrpSpPr>
        <p:grpSpPr bwMode="auto">
          <a:xfrm>
            <a:off x="3711575" y="4267200"/>
            <a:ext cx="796925" cy="184150"/>
            <a:chOff x="2536546" y="2881407"/>
            <a:chExt cx="798325" cy="184523"/>
          </a:xfrm>
        </p:grpSpPr>
        <p:sp>
          <p:nvSpPr>
            <p:cNvPr id="44" name="Cube 43">
              <a:extLst>
                <a:ext uri="{FF2B5EF4-FFF2-40B4-BE49-F238E27FC236}">
                  <a16:creationId xmlns:a16="http://schemas.microsoft.com/office/drawing/2014/main" id="{96632BD1-C7D5-43FD-8B18-0001D0BA51E0}"/>
                </a:ext>
              </a:extLst>
            </p:cNvPr>
            <p:cNvSpPr/>
            <p:nvPr/>
          </p:nvSpPr>
          <p:spPr>
            <a:xfrm>
              <a:off x="2536546" y="2881407"/>
              <a:ext cx="798325" cy="184523"/>
            </a:xfrm>
            <a:prstGeom prst="cube">
              <a:avLst>
                <a:gd name="adj" fmla="val 4991"/>
              </a:avLst>
            </a:prstGeom>
            <a:solidFill>
              <a:schemeClr val="bg1">
                <a:alpha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marL="179388">
                <a:defRPr/>
              </a:pPr>
              <a:r>
                <a:rPr lang="en-US" sz="800" b="1" dirty="0">
                  <a:solidFill>
                    <a:schemeClr val="tx1"/>
                  </a:solidFill>
                </a:rPr>
                <a:t>LPL</a:t>
              </a:r>
            </a:p>
          </p:txBody>
        </p:sp>
        <p:pic>
          <p:nvPicPr>
            <p:cNvPr id="16503" name="Image 44" descr="fleche_haut.png">
              <a:extLst>
                <a:ext uri="{FF2B5EF4-FFF2-40B4-BE49-F238E27FC236}">
                  <a16:creationId xmlns:a16="http://schemas.microsoft.com/office/drawing/2014/main" id="{D62CCDAC-E3D5-4EB9-B4A1-4FD70586F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581831" y="2906741"/>
              <a:ext cx="152404" cy="145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423" name="Groupe 45">
            <a:extLst>
              <a:ext uri="{FF2B5EF4-FFF2-40B4-BE49-F238E27FC236}">
                <a16:creationId xmlns:a16="http://schemas.microsoft.com/office/drawing/2014/main" id="{E3A60F2F-A6CF-4198-B4E3-73E574F0323B}"/>
              </a:ext>
            </a:extLst>
          </p:cNvPr>
          <p:cNvGrpSpPr>
            <a:grpSpLocks/>
          </p:cNvGrpSpPr>
          <p:nvPr/>
        </p:nvGrpSpPr>
        <p:grpSpPr bwMode="auto">
          <a:xfrm>
            <a:off x="4545013" y="4262438"/>
            <a:ext cx="887412" cy="193675"/>
            <a:chOff x="2536546" y="2881407"/>
            <a:chExt cx="887972" cy="193487"/>
          </a:xfrm>
        </p:grpSpPr>
        <p:sp>
          <p:nvSpPr>
            <p:cNvPr id="47" name="Cube 46">
              <a:extLst>
                <a:ext uri="{FF2B5EF4-FFF2-40B4-BE49-F238E27FC236}">
                  <a16:creationId xmlns:a16="http://schemas.microsoft.com/office/drawing/2014/main" id="{25E6B674-58B9-4D2C-AB7C-53AA0150DF9F}"/>
                </a:ext>
              </a:extLst>
            </p:cNvPr>
            <p:cNvSpPr/>
            <p:nvPr/>
          </p:nvSpPr>
          <p:spPr>
            <a:xfrm>
              <a:off x="2536546" y="2881407"/>
              <a:ext cx="887972" cy="193487"/>
            </a:xfrm>
            <a:prstGeom prst="cube">
              <a:avLst>
                <a:gd name="adj" fmla="val 4991"/>
              </a:avLst>
            </a:prstGeom>
            <a:gradFill flip="none" rotWithShape="1">
              <a:gsLst>
                <a:gs pos="0">
                  <a:schemeClr val="bg1">
                    <a:alpha val="49000"/>
                  </a:schemeClr>
                </a:gs>
                <a:gs pos="100000">
                  <a:schemeClr val="bg1">
                    <a:alpha val="32000"/>
                  </a:schemeClr>
                </a:gs>
              </a:gsLst>
              <a:lin ang="16200000" scaled="0"/>
              <a:tileRect/>
            </a:gra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marL="179388">
                <a:defRPr/>
              </a:pPr>
              <a:r>
                <a:rPr lang="en-US" sz="800" b="1" dirty="0" err="1">
                  <a:solidFill>
                    <a:schemeClr val="tx1"/>
                  </a:solidFill>
                </a:rPr>
                <a:t>Lipogenesis</a:t>
              </a:r>
              <a:endParaRPr lang="en-US" sz="800" b="1" dirty="0">
                <a:solidFill>
                  <a:schemeClr val="tx1"/>
                </a:solidFill>
              </a:endParaRPr>
            </a:p>
          </p:txBody>
        </p:sp>
        <p:pic>
          <p:nvPicPr>
            <p:cNvPr id="16501" name="Image 47" descr="fleche_haut.png">
              <a:extLst>
                <a:ext uri="{FF2B5EF4-FFF2-40B4-BE49-F238E27FC236}">
                  <a16:creationId xmlns:a16="http://schemas.microsoft.com/office/drawing/2014/main" id="{CEC636F2-0B82-4D54-BBFA-5329D24BBA5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581831" y="2906741"/>
              <a:ext cx="152404" cy="145260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424" name="Groupe 51">
            <a:extLst>
              <a:ext uri="{FF2B5EF4-FFF2-40B4-BE49-F238E27FC236}">
                <a16:creationId xmlns:a16="http://schemas.microsoft.com/office/drawing/2014/main" id="{6C051F3E-782F-4D8B-9941-0F7F27828268}"/>
              </a:ext>
            </a:extLst>
          </p:cNvPr>
          <p:cNvGrpSpPr>
            <a:grpSpLocks/>
          </p:cNvGrpSpPr>
          <p:nvPr/>
        </p:nvGrpSpPr>
        <p:grpSpPr bwMode="auto">
          <a:xfrm>
            <a:off x="2581275" y="3833813"/>
            <a:ext cx="871538" cy="185737"/>
            <a:chOff x="2536546" y="2881407"/>
            <a:chExt cx="798325" cy="184523"/>
          </a:xfrm>
        </p:grpSpPr>
        <p:sp>
          <p:nvSpPr>
            <p:cNvPr id="53" name="Cube 52">
              <a:extLst>
                <a:ext uri="{FF2B5EF4-FFF2-40B4-BE49-F238E27FC236}">
                  <a16:creationId xmlns:a16="http://schemas.microsoft.com/office/drawing/2014/main" id="{E8E15E79-FC47-4615-B6E3-B05DEC2E6DA1}"/>
                </a:ext>
              </a:extLst>
            </p:cNvPr>
            <p:cNvSpPr/>
            <p:nvPr/>
          </p:nvSpPr>
          <p:spPr>
            <a:xfrm>
              <a:off x="2536546" y="2881407"/>
              <a:ext cx="798325" cy="184523"/>
            </a:xfrm>
            <a:prstGeom prst="cube">
              <a:avLst>
                <a:gd name="adj" fmla="val 4991"/>
              </a:avLst>
            </a:prstGeom>
            <a:solidFill>
              <a:schemeClr val="bg1">
                <a:alpha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marL="179388">
                <a:defRPr/>
              </a:pPr>
              <a:r>
                <a:rPr lang="en-US" sz="800" b="1" dirty="0">
                  <a:solidFill>
                    <a:schemeClr val="tx1"/>
                  </a:solidFill>
                </a:rPr>
                <a:t>IL-6</a:t>
              </a:r>
            </a:p>
          </p:txBody>
        </p:sp>
        <p:pic>
          <p:nvPicPr>
            <p:cNvPr id="16499" name="Image 53" descr="fleche_haut.png">
              <a:extLst>
                <a:ext uri="{FF2B5EF4-FFF2-40B4-BE49-F238E27FC236}">
                  <a16:creationId xmlns:a16="http://schemas.microsoft.com/office/drawing/2014/main" id="{31B0B101-02BA-44DC-92BB-005B5A187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565401" y="2906741"/>
              <a:ext cx="152404" cy="145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425" name="Groupe 54">
            <a:extLst>
              <a:ext uri="{FF2B5EF4-FFF2-40B4-BE49-F238E27FC236}">
                <a16:creationId xmlns:a16="http://schemas.microsoft.com/office/drawing/2014/main" id="{82184845-94D5-4086-86EC-3C7839407AA5}"/>
              </a:ext>
            </a:extLst>
          </p:cNvPr>
          <p:cNvGrpSpPr>
            <a:grpSpLocks/>
          </p:cNvGrpSpPr>
          <p:nvPr/>
        </p:nvGrpSpPr>
        <p:grpSpPr bwMode="auto">
          <a:xfrm>
            <a:off x="2581275" y="4046538"/>
            <a:ext cx="871538" cy="184150"/>
            <a:chOff x="2536546" y="2881407"/>
            <a:chExt cx="798325" cy="184523"/>
          </a:xfrm>
        </p:grpSpPr>
        <p:sp>
          <p:nvSpPr>
            <p:cNvPr id="56" name="Cube 55">
              <a:extLst>
                <a:ext uri="{FF2B5EF4-FFF2-40B4-BE49-F238E27FC236}">
                  <a16:creationId xmlns:a16="http://schemas.microsoft.com/office/drawing/2014/main" id="{9FEF18D8-D631-4E51-8269-BB2B20B6FB0F}"/>
                </a:ext>
              </a:extLst>
            </p:cNvPr>
            <p:cNvSpPr/>
            <p:nvPr/>
          </p:nvSpPr>
          <p:spPr>
            <a:xfrm>
              <a:off x="2536546" y="2881407"/>
              <a:ext cx="798325" cy="184523"/>
            </a:xfrm>
            <a:prstGeom prst="cube">
              <a:avLst>
                <a:gd name="adj" fmla="val 4991"/>
              </a:avLst>
            </a:prstGeom>
            <a:solidFill>
              <a:schemeClr val="bg1">
                <a:alpha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marL="179388">
                <a:defRPr/>
              </a:pPr>
              <a:r>
                <a:rPr lang="en-US" sz="800" b="1" dirty="0">
                  <a:solidFill>
                    <a:schemeClr val="tx1"/>
                  </a:solidFill>
                </a:rPr>
                <a:t>CRP</a:t>
              </a:r>
            </a:p>
          </p:txBody>
        </p:sp>
        <p:pic>
          <p:nvPicPr>
            <p:cNvPr id="16497" name="Image 56" descr="fleche_haut.png">
              <a:extLst>
                <a:ext uri="{FF2B5EF4-FFF2-40B4-BE49-F238E27FC236}">
                  <a16:creationId xmlns:a16="http://schemas.microsoft.com/office/drawing/2014/main" id="{5632B38B-4436-45BC-87A6-988804CAB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565401" y="2906741"/>
              <a:ext cx="152404" cy="145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426" name="Groupe 57">
            <a:extLst>
              <a:ext uri="{FF2B5EF4-FFF2-40B4-BE49-F238E27FC236}">
                <a16:creationId xmlns:a16="http://schemas.microsoft.com/office/drawing/2014/main" id="{F8CA25A3-8EDC-4EA3-BF1E-4B0B00B3DF9C}"/>
              </a:ext>
            </a:extLst>
          </p:cNvPr>
          <p:cNvGrpSpPr>
            <a:grpSpLocks/>
          </p:cNvGrpSpPr>
          <p:nvPr/>
        </p:nvGrpSpPr>
        <p:grpSpPr bwMode="auto">
          <a:xfrm>
            <a:off x="941388" y="4279900"/>
            <a:ext cx="1246187" cy="169863"/>
            <a:chOff x="2536546" y="2881407"/>
            <a:chExt cx="1246560" cy="170594"/>
          </a:xfrm>
        </p:grpSpPr>
        <p:sp>
          <p:nvSpPr>
            <p:cNvPr id="59" name="Cube 58">
              <a:extLst>
                <a:ext uri="{FF2B5EF4-FFF2-40B4-BE49-F238E27FC236}">
                  <a16:creationId xmlns:a16="http://schemas.microsoft.com/office/drawing/2014/main" id="{206EB410-BD19-44BA-A735-1957CCE21B81}"/>
                </a:ext>
              </a:extLst>
            </p:cNvPr>
            <p:cNvSpPr/>
            <p:nvPr/>
          </p:nvSpPr>
          <p:spPr>
            <a:xfrm>
              <a:off x="2536546" y="2881407"/>
              <a:ext cx="1246560" cy="165811"/>
            </a:xfrm>
            <a:prstGeom prst="cube">
              <a:avLst>
                <a:gd name="adj" fmla="val 4991"/>
              </a:avLst>
            </a:prstGeom>
            <a:solidFill>
              <a:schemeClr val="bg1">
                <a:alpha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marL="179388">
                <a:defRPr/>
              </a:pPr>
              <a:r>
                <a:rPr lang="en-US" sz="800" b="1" dirty="0" err="1">
                  <a:solidFill>
                    <a:schemeClr val="tx1"/>
                  </a:solidFill>
                </a:rPr>
                <a:t>Lipogenesis</a:t>
              </a:r>
              <a:endParaRPr lang="en-US" sz="800" b="1" dirty="0">
                <a:solidFill>
                  <a:schemeClr val="tx1"/>
                </a:solidFill>
              </a:endParaRPr>
            </a:p>
          </p:txBody>
        </p:sp>
        <p:pic>
          <p:nvPicPr>
            <p:cNvPr id="16495" name="Image 59" descr="fleche_haut.png">
              <a:extLst>
                <a:ext uri="{FF2B5EF4-FFF2-40B4-BE49-F238E27FC236}">
                  <a16:creationId xmlns:a16="http://schemas.microsoft.com/office/drawing/2014/main" id="{A03E18F7-C1F1-43F7-8AFD-6AFC0CE8C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581831" y="2906741"/>
              <a:ext cx="152404" cy="145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427" name="Groupe 60">
            <a:extLst>
              <a:ext uri="{FF2B5EF4-FFF2-40B4-BE49-F238E27FC236}">
                <a16:creationId xmlns:a16="http://schemas.microsoft.com/office/drawing/2014/main" id="{C4832E90-026C-4845-B83D-DB5881FA93C1}"/>
              </a:ext>
            </a:extLst>
          </p:cNvPr>
          <p:cNvGrpSpPr>
            <a:grpSpLocks/>
          </p:cNvGrpSpPr>
          <p:nvPr/>
        </p:nvGrpSpPr>
        <p:grpSpPr bwMode="auto">
          <a:xfrm>
            <a:off x="5646738" y="3481388"/>
            <a:ext cx="798512" cy="185737"/>
            <a:chOff x="2536546" y="2881407"/>
            <a:chExt cx="798325" cy="184523"/>
          </a:xfrm>
        </p:grpSpPr>
        <p:sp>
          <p:nvSpPr>
            <p:cNvPr id="62" name="Cube 61">
              <a:extLst>
                <a:ext uri="{FF2B5EF4-FFF2-40B4-BE49-F238E27FC236}">
                  <a16:creationId xmlns:a16="http://schemas.microsoft.com/office/drawing/2014/main" id="{1A0B0291-5A77-4704-882A-A627A51BFF94}"/>
                </a:ext>
              </a:extLst>
            </p:cNvPr>
            <p:cNvSpPr/>
            <p:nvPr/>
          </p:nvSpPr>
          <p:spPr>
            <a:xfrm>
              <a:off x="2536546" y="2881407"/>
              <a:ext cx="798325" cy="184523"/>
            </a:xfrm>
            <a:prstGeom prst="cube">
              <a:avLst>
                <a:gd name="adj" fmla="val 4991"/>
              </a:avLst>
            </a:prstGeom>
            <a:solidFill>
              <a:schemeClr val="bg1">
                <a:alpha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marL="179388">
                <a:defRPr/>
              </a:pPr>
              <a:r>
                <a:rPr lang="en-US" sz="800" b="1" dirty="0">
                  <a:solidFill>
                    <a:schemeClr val="tx1"/>
                  </a:solidFill>
                </a:rPr>
                <a:t>FFA</a:t>
              </a:r>
            </a:p>
          </p:txBody>
        </p:sp>
        <p:pic>
          <p:nvPicPr>
            <p:cNvPr id="16493" name="Image 62" descr="fleche_haut.png">
              <a:extLst>
                <a:ext uri="{FF2B5EF4-FFF2-40B4-BE49-F238E27FC236}">
                  <a16:creationId xmlns:a16="http://schemas.microsoft.com/office/drawing/2014/main" id="{0DE3CD81-1256-4591-B942-E9AB106C6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581831" y="2906741"/>
              <a:ext cx="152404" cy="145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428" name="Groupe 63">
            <a:extLst>
              <a:ext uri="{FF2B5EF4-FFF2-40B4-BE49-F238E27FC236}">
                <a16:creationId xmlns:a16="http://schemas.microsoft.com/office/drawing/2014/main" id="{197C28AF-DD28-47A7-AEFA-50083B8805AE}"/>
              </a:ext>
            </a:extLst>
          </p:cNvPr>
          <p:cNvGrpSpPr>
            <a:grpSpLocks/>
          </p:cNvGrpSpPr>
          <p:nvPr/>
        </p:nvGrpSpPr>
        <p:grpSpPr bwMode="auto">
          <a:xfrm>
            <a:off x="941388" y="4486275"/>
            <a:ext cx="1246187" cy="169863"/>
            <a:chOff x="2536546" y="2881407"/>
            <a:chExt cx="1246560" cy="170594"/>
          </a:xfrm>
        </p:grpSpPr>
        <p:sp>
          <p:nvSpPr>
            <p:cNvPr id="65" name="Cube 64">
              <a:extLst>
                <a:ext uri="{FF2B5EF4-FFF2-40B4-BE49-F238E27FC236}">
                  <a16:creationId xmlns:a16="http://schemas.microsoft.com/office/drawing/2014/main" id="{80478E18-5836-4AC1-9CF5-79FDCD1223FE}"/>
                </a:ext>
              </a:extLst>
            </p:cNvPr>
            <p:cNvSpPr/>
            <p:nvPr/>
          </p:nvSpPr>
          <p:spPr>
            <a:xfrm>
              <a:off x="2536546" y="2881407"/>
              <a:ext cx="1246560" cy="165811"/>
            </a:xfrm>
            <a:prstGeom prst="cube">
              <a:avLst>
                <a:gd name="adj" fmla="val 4991"/>
              </a:avLst>
            </a:prstGeom>
            <a:solidFill>
              <a:schemeClr val="bg1">
                <a:alpha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marL="179388">
                <a:defRPr/>
              </a:pPr>
              <a:r>
                <a:rPr lang="en-US" sz="800" b="1" dirty="0">
                  <a:solidFill>
                    <a:schemeClr val="tx1"/>
                  </a:solidFill>
                </a:rPr>
                <a:t>Liver fat</a:t>
              </a:r>
            </a:p>
          </p:txBody>
        </p:sp>
        <p:pic>
          <p:nvPicPr>
            <p:cNvPr id="16491" name="Image 65" descr="fleche_haut.png">
              <a:extLst>
                <a:ext uri="{FF2B5EF4-FFF2-40B4-BE49-F238E27FC236}">
                  <a16:creationId xmlns:a16="http://schemas.microsoft.com/office/drawing/2014/main" id="{7C0EF47B-7ACF-4A8D-B503-F582EB5C271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581831" y="2906741"/>
              <a:ext cx="152404" cy="145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429" name="Groupe 66">
            <a:extLst>
              <a:ext uri="{FF2B5EF4-FFF2-40B4-BE49-F238E27FC236}">
                <a16:creationId xmlns:a16="http://schemas.microsoft.com/office/drawing/2014/main" id="{7D6AF75B-2705-4865-953F-4D80880B05ED}"/>
              </a:ext>
            </a:extLst>
          </p:cNvPr>
          <p:cNvGrpSpPr>
            <a:grpSpLocks/>
          </p:cNvGrpSpPr>
          <p:nvPr/>
        </p:nvGrpSpPr>
        <p:grpSpPr bwMode="auto">
          <a:xfrm>
            <a:off x="941388" y="4692650"/>
            <a:ext cx="1246187" cy="169863"/>
            <a:chOff x="2536546" y="2881407"/>
            <a:chExt cx="1246560" cy="170594"/>
          </a:xfrm>
        </p:grpSpPr>
        <p:sp>
          <p:nvSpPr>
            <p:cNvPr id="68" name="Cube 67">
              <a:extLst>
                <a:ext uri="{FF2B5EF4-FFF2-40B4-BE49-F238E27FC236}">
                  <a16:creationId xmlns:a16="http://schemas.microsoft.com/office/drawing/2014/main" id="{3E1A2EDA-87C5-42C9-B892-90F9405905E2}"/>
                </a:ext>
              </a:extLst>
            </p:cNvPr>
            <p:cNvSpPr/>
            <p:nvPr/>
          </p:nvSpPr>
          <p:spPr>
            <a:xfrm>
              <a:off x="2536546" y="2881407"/>
              <a:ext cx="1246560" cy="165811"/>
            </a:xfrm>
            <a:prstGeom prst="cube">
              <a:avLst>
                <a:gd name="adj" fmla="val 4991"/>
              </a:avLst>
            </a:prstGeom>
            <a:solidFill>
              <a:schemeClr val="bg1">
                <a:alpha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marL="179388">
                <a:defRPr/>
              </a:pPr>
              <a:r>
                <a:rPr lang="en-US" sz="800" b="1" dirty="0">
                  <a:solidFill>
                    <a:schemeClr val="tx1"/>
                  </a:solidFill>
                </a:rPr>
                <a:t>Glucose production</a:t>
              </a:r>
            </a:p>
          </p:txBody>
        </p:sp>
        <p:pic>
          <p:nvPicPr>
            <p:cNvPr id="16489" name="Image 68" descr="fleche_haut.png">
              <a:extLst>
                <a:ext uri="{FF2B5EF4-FFF2-40B4-BE49-F238E27FC236}">
                  <a16:creationId xmlns:a16="http://schemas.microsoft.com/office/drawing/2014/main" id="{96E7AB10-563F-4738-A0C9-DD6DD8AAFD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581831" y="2906741"/>
              <a:ext cx="152404" cy="145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430" name="Groupe 69">
            <a:extLst>
              <a:ext uri="{FF2B5EF4-FFF2-40B4-BE49-F238E27FC236}">
                <a16:creationId xmlns:a16="http://schemas.microsoft.com/office/drawing/2014/main" id="{DFD2F0CB-3A3C-4C90-96CA-0FE4D800888F}"/>
              </a:ext>
            </a:extLst>
          </p:cNvPr>
          <p:cNvGrpSpPr>
            <a:grpSpLocks/>
          </p:cNvGrpSpPr>
          <p:nvPr/>
        </p:nvGrpSpPr>
        <p:grpSpPr bwMode="auto">
          <a:xfrm>
            <a:off x="3894138" y="4745038"/>
            <a:ext cx="1247775" cy="169862"/>
            <a:chOff x="5360429" y="3195172"/>
            <a:chExt cx="1246560" cy="170593"/>
          </a:xfrm>
        </p:grpSpPr>
        <p:sp>
          <p:nvSpPr>
            <p:cNvPr id="71" name="Cube 70">
              <a:extLst>
                <a:ext uri="{FF2B5EF4-FFF2-40B4-BE49-F238E27FC236}">
                  <a16:creationId xmlns:a16="http://schemas.microsoft.com/office/drawing/2014/main" id="{1AFADD4F-1D29-48B7-A0A7-9336A1119895}"/>
                </a:ext>
              </a:extLst>
            </p:cNvPr>
            <p:cNvSpPr/>
            <p:nvPr/>
          </p:nvSpPr>
          <p:spPr>
            <a:xfrm>
              <a:off x="5360429" y="3195172"/>
              <a:ext cx="1246560" cy="165811"/>
            </a:xfrm>
            <a:prstGeom prst="cube">
              <a:avLst>
                <a:gd name="adj" fmla="val 4991"/>
              </a:avLst>
            </a:prstGeom>
            <a:solidFill>
              <a:schemeClr val="bg1">
                <a:alpha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marL="179388">
                <a:defRPr/>
              </a:pPr>
              <a:r>
                <a:rPr lang="en-US" sz="800" b="1" dirty="0" err="1">
                  <a:solidFill>
                    <a:schemeClr val="tx1"/>
                  </a:solidFill>
                </a:rPr>
                <a:t>Insulinemia</a:t>
              </a:r>
              <a:endParaRPr lang="en-US" sz="800" b="1" dirty="0">
                <a:solidFill>
                  <a:schemeClr val="tx1"/>
                </a:solidFill>
              </a:endParaRPr>
            </a:p>
          </p:txBody>
        </p:sp>
        <p:pic>
          <p:nvPicPr>
            <p:cNvPr id="16487" name="Image 71" descr="fleche_haut.png">
              <a:extLst>
                <a:ext uri="{FF2B5EF4-FFF2-40B4-BE49-F238E27FC236}">
                  <a16:creationId xmlns:a16="http://schemas.microsoft.com/office/drawing/2014/main" id="{8CAD23B8-21A8-4C4E-A03F-C14F9F6DA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387783" y="3220505"/>
              <a:ext cx="152404" cy="145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431" name="Groupe 72">
            <a:extLst>
              <a:ext uri="{FF2B5EF4-FFF2-40B4-BE49-F238E27FC236}">
                <a16:creationId xmlns:a16="http://schemas.microsoft.com/office/drawing/2014/main" id="{740299B0-6ED5-4C96-9D93-1C6BBFDF9855}"/>
              </a:ext>
            </a:extLst>
          </p:cNvPr>
          <p:cNvGrpSpPr>
            <a:grpSpLocks/>
          </p:cNvGrpSpPr>
          <p:nvPr/>
        </p:nvGrpSpPr>
        <p:grpSpPr bwMode="auto">
          <a:xfrm>
            <a:off x="3894138" y="4540250"/>
            <a:ext cx="1247775" cy="169863"/>
            <a:chOff x="2536546" y="2881407"/>
            <a:chExt cx="1246560" cy="170594"/>
          </a:xfrm>
        </p:grpSpPr>
        <p:sp>
          <p:nvSpPr>
            <p:cNvPr id="74" name="Cube 73">
              <a:extLst>
                <a:ext uri="{FF2B5EF4-FFF2-40B4-BE49-F238E27FC236}">
                  <a16:creationId xmlns:a16="http://schemas.microsoft.com/office/drawing/2014/main" id="{410B445F-87CF-4CC2-911D-F96E4082F3B6}"/>
                </a:ext>
              </a:extLst>
            </p:cNvPr>
            <p:cNvSpPr/>
            <p:nvPr/>
          </p:nvSpPr>
          <p:spPr>
            <a:xfrm>
              <a:off x="2536546" y="2881407"/>
              <a:ext cx="1246560" cy="165811"/>
            </a:xfrm>
            <a:prstGeom prst="cube">
              <a:avLst>
                <a:gd name="adj" fmla="val 4991"/>
              </a:avLst>
            </a:prstGeom>
            <a:solidFill>
              <a:schemeClr val="bg1">
                <a:alpha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marL="179388">
                <a:defRPr/>
              </a:pPr>
              <a:r>
                <a:rPr lang="en-US" sz="800" b="1" dirty="0">
                  <a:solidFill>
                    <a:schemeClr val="tx1"/>
                  </a:solidFill>
                </a:rPr>
                <a:t>VLDL</a:t>
              </a:r>
            </a:p>
          </p:txBody>
        </p:sp>
        <p:pic>
          <p:nvPicPr>
            <p:cNvPr id="16485" name="Image 74" descr="fleche_haut.png">
              <a:extLst>
                <a:ext uri="{FF2B5EF4-FFF2-40B4-BE49-F238E27FC236}">
                  <a16:creationId xmlns:a16="http://schemas.microsoft.com/office/drawing/2014/main" id="{0D79ADDB-FD4D-478A-B83E-EDC27C6DD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572866" y="2906741"/>
              <a:ext cx="152404" cy="145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6" name="Cube 75">
            <a:extLst>
              <a:ext uri="{FF2B5EF4-FFF2-40B4-BE49-F238E27FC236}">
                <a16:creationId xmlns:a16="http://schemas.microsoft.com/office/drawing/2014/main" id="{82EB3195-6D18-45F5-BC8A-65C6DFF7D5DA}"/>
              </a:ext>
            </a:extLst>
          </p:cNvPr>
          <p:cNvSpPr/>
          <p:nvPr/>
        </p:nvSpPr>
        <p:spPr>
          <a:xfrm>
            <a:off x="3894138" y="4948238"/>
            <a:ext cx="1247775" cy="166687"/>
          </a:xfrm>
          <a:prstGeom prst="cube">
            <a:avLst>
              <a:gd name="adj" fmla="val 4991"/>
            </a:avLst>
          </a:prstGeom>
          <a:solidFill>
            <a:schemeClr val="bg1">
              <a:alpha val="5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marL="179388">
              <a:defRPr/>
            </a:pPr>
            <a:r>
              <a:rPr lang="en-US" sz="800" b="1" dirty="0">
                <a:solidFill>
                  <a:schemeClr val="tx1"/>
                </a:solidFill>
              </a:rPr>
              <a:t>Apo AI synthesis</a:t>
            </a:r>
          </a:p>
        </p:txBody>
      </p:sp>
      <p:grpSp>
        <p:nvGrpSpPr>
          <p:cNvPr id="16433" name="Groupe 123">
            <a:extLst>
              <a:ext uri="{FF2B5EF4-FFF2-40B4-BE49-F238E27FC236}">
                <a16:creationId xmlns:a16="http://schemas.microsoft.com/office/drawing/2014/main" id="{4D2457C1-A123-40FD-8F09-6C8BD515F8E0}"/>
              </a:ext>
            </a:extLst>
          </p:cNvPr>
          <p:cNvGrpSpPr>
            <a:grpSpLocks/>
          </p:cNvGrpSpPr>
          <p:nvPr/>
        </p:nvGrpSpPr>
        <p:grpSpPr bwMode="auto">
          <a:xfrm>
            <a:off x="2582863" y="3409950"/>
            <a:ext cx="869950" cy="184150"/>
            <a:chOff x="2536546" y="2881407"/>
            <a:chExt cx="870042" cy="183600"/>
          </a:xfrm>
        </p:grpSpPr>
        <p:sp>
          <p:nvSpPr>
            <p:cNvPr id="80" name="Cube 79">
              <a:extLst>
                <a:ext uri="{FF2B5EF4-FFF2-40B4-BE49-F238E27FC236}">
                  <a16:creationId xmlns:a16="http://schemas.microsoft.com/office/drawing/2014/main" id="{A8EF3253-49E9-4BA8-A625-AC7FDA91CFDF}"/>
                </a:ext>
              </a:extLst>
            </p:cNvPr>
            <p:cNvSpPr/>
            <p:nvPr/>
          </p:nvSpPr>
          <p:spPr>
            <a:xfrm>
              <a:off x="2536546" y="2881407"/>
              <a:ext cx="870042" cy="183600"/>
            </a:xfrm>
            <a:prstGeom prst="cube">
              <a:avLst>
                <a:gd name="adj" fmla="val 4991"/>
              </a:avLst>
            </a:prstGeom>
            <a:solidFill>
              <a:schemeClr val="bg1">
                <a:alpha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marL="179388">
                <a:defRPr/>
              </a:pPr>
              <a:r>
                <a:rPr lang="en-US" sz="800" b="1" dirty="0" err="1">
                  <a:solidFill>
                    <a:schemeClr val="tx1"/>
                  </a:solidFill>
                </a:rPr>
                <a:t>Adiponectin</a:t>
              </a:r>
              <a:endParaRPr lang="en-US" sz="800" b="1" dirty="0">
                <a:solidFill>
                  <a:schemeClr val="tx1"/>
                </a:solidFill>
              </a:endParaRPr>
            </a:p>
          </p:txBody>
        </p:sp>
        <p:pic>
          <p:nvPicPr>
            <p:cNvPr id="16483" name="Image 80" descr="fleche_haut.png">
              <a:extLst>
                <a:ext uri="{FF2B5EF4-FFF2-40B4-BE49-F238E27FC236}">
                  <a16:creationId xmlns:a16="http://schemas.microsoft.com/office/drawing/2014/main" id="{66C97654-EBEF-4600-AEEA-99CD902A7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1831" y="2906741"/>
              <a:ext cx="152404" cy="145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434" name="Groupe 81">
            <a:extLst>
              <a:ext uri="{FF2B5EF4-FFF2-40B4-BE49-F238E27FC236}">
                <a16:creationId xmlns:a16="http://schemas.microsoft.com/office/drawing/2014/main" id="{A96B9B7B-F6CD-4C5E-B03D-4B74DB5002D7}"/>
              </a:ext>
            </a:extLst>
          </p:cNvPr>
          <p:cNvGrpSpPr>
            <a:grpSpLocks/>
          </p:cNvGrpSpPr>
          <p:nvPr/>
        </p:nvGrpSpPr>
        <p:grpSpPr bwMode="auto">
          <a:xfrm>
            <a:off x="941388" y="4899025"/>
            <a:ext cx="1246187" cy="169863"/>
            <a:chOff x="3899182" y="4952254"/>
            <a:chExt cx="1246560" cy="170594"/>
          </a:xfrm>
        </p:grpSpPr>
        <p:grpSp>
          <p:nvGrpSpPr>
            <p:cNvPr id="16478" name="Groupe 123">
              <a:extLst>
                <a:ext uri="{FF2B5EF4-FFF2-40B4-BE49-F238E27FC236}">
                  <a16:creationId xmlns:a16="http://schemas.microsoft.com/office/drawing/2014/main" id="{F45BF125-035B-4217-8753-A4FCC0D01C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99182" y="4952254"/>
              <a:ext cx="1246560" cy="170594"/>
              <a:chOff x="2536546" y="2881407"/>
              <a:chExt cx="1246560" cy="170594"/>
            </a:xfrm>
          </p:grpSpPr>
          <p:sp>
            <p:nvSpPr>
              <p:cNvPr id="85" name="Cube 84">
                <a:extLst>
                  <a:ext uri="{FF2B5EF4-FFF2-40B4-BE49-F238E27FC236}">
                    <a16:creationId xmlns:a16="http://schemas.microsoft.com/office/drawing/2014/main" id="{21E66A59-EEB2-4290-9663-6D68E7A5F5D5}"/>
                  </a:ext>
                </a:extLst>
              </p:cNvPr>
              <p:cNvSpPr/>
              <p:nvPr/>
            </p:nvSpPr>
            <p:spPr>
              <a:xfrm>
                <a:off x="2536546" y="2881407"/>
                <a:ext cx="1246560" cy="165811"/>
              </a:xfrm>
              <a:prstGeom prst="cube">
                <a:avLst>
                  <a:gd name="adj" fmla="val 4991"/>
                </a:avLst>
              </a:prstGeom>
              <a:solidFill>
                <a:schemeClr val="bg1">
                  <a:alpha val="5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anchor="ctr"/>
              <a:lstStyle/>
              <a:p>
                <a:pPr marL="179388">
                  <a:defRPr/>
                </a:pPr>
                <a:r>
                  <a:rPr lang="en-US" sz="800" b="1" dirty="0">
                    <a:solidFill>
                      <a:schemeClr val="tx1"/>
                    </a:solidFill>
                  </a:rPr>
                  <a:t>Insulin degradation</a:t>
                </a:r>
              </a:p>
            </p:txBody>
          </p:sp>
          <p:pic>
            <p:nvPicPr>
              <p:cNvPr id="16481" name="Image 85" descr="fleche_haut.png">
                <a:extLst>
                  <a:ext uri="{FF2B5EF4-FFF2-40B4-BE49-F238E27FC236}">
                    <a16:creationId xmlns:a16="http://schemas.microsoft.com/office/drawing/2014/main" id="{75D897D0-B82A-4DC4-BA23-932357997D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81831" y="2906741"/>
                <a:ext cx="152404" cy="145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6479" name="Image 83" descr="fleche_bas.png">
              <a:extLst>
                <a:ext uri="{FF2B5EF4-FFF2-40B4-BE49-F238E27FC236}">
                  <a16:creationId xmlns:a16="http://schemas.microsoft.com/office/drawing/2014/main" id="{95607D83-9BBA-4D5F-A1B0-8336F165B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937120" y="4975591"/>
              <a:ext cx="150546" cy="14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7" name="Cube 86">
            <a:extLst>
              <a:ext uri="{FF2B5EF4-FFF2-40B4-BE49-F238E27FC236}">
                <a16:creationId xmlns:a16="http://schemas.microsoft.com/office/drawing/2014/main" id="{FC11C723-1DA8-4559-A22F-5BDDC9764CEB}"/>
              </a:ext>
            </a:extLst>
          </p:cNvPr>
          <p:cNvSpPr/>
          <p:nvPr/>
        </p:nvSpPr>
        <p:spPr>
          <a:xfrm>
            <a:off x="3894138" y="5149850"/>
            <a:ext cx="1547812" cy="201613"/>
          </a:xfrm>
          <a:prstGeom prst="cube">
            <a:avLst>
              <a:gd name="adj" fmla="val 4991"/>
            </a:avLst>
          </a:prstGeom>
          <a:solidFill>
            <a:schemeClr val="bg1">
              <a:alpha val="5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sz="800" b="1" dirty="0">
                <a:solidFill>
                  <a:schemeClr val="tx1"/>
                </a:solidFill>
              </a:rPr>
              <a:t>Improved glucose tolerance</a:t>
            </a:r>
          </a:p>
        </p:txBody>
      </p:sp>
      <p:sp>
        <p:nvSpPr>
          <p:cNvPr id="88" name="Cube 87">
            <a:extLst>
              <a:ext uri="{FF2B5EF4-FFF2-40B4-BE49-F238E27FC236}">
                <a16:creationId xmlns:a16="http://schemas.microsoft.com/office/drawing/2014/main" id="{1BC421E2-E7BE-4EEF-8747-C14459DDBFD7}"/>
              </a:ext>
            </a:extLst>
          </p:cNvPr>
          <p:cNvSpPr/>
          <p:nvPr/>
        </p:nvSpPr>
        <p:spPr>
          <a:xfrm>
            <a:off x="7019925" y="4279900"/>
            <a:ext cx="1308100" cy="203200"/>
          </a:xfrm>
          <a:prstGeom prst="cube">
            <a:avLst>
              <a:gd name="adj" fmla="val 4991"/>
            </a:avLst>
          </a:prstGeom>
          <a:solidFill>
            <a:schemeClr val="bg1">
              <a:alpha val="5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sz="800" b="1" dirty="0">
                <a:solidFill>
                  <a:schemeClr val="tx1"/>
                </a:solidFill>
              </a:rPr>
              <a:t>Improved insulin action</a:t>
            </a:r>
          </a:p>
        </p:txBody>
      </p:sp>
      <p:cxnSp>
        <p:nvCxnSpPr>
          <p:cNvPr id="90" name="Connecteur droit avec flèche 89">
            <a:extLst>
              <a:ext uri="{FF2B5EF4-FFF2-40B4-BE49-F238E27FC236}">
                <a16:creationId xmlns:a16="http://schemas.microsoft.com/office/drawing/2014/main" id="{3B15F707-E685-4245-B8F0-A0FD962C070A}"/>
              </a:ext>
            </a:extLst>
          </p:cNvPr>
          <p:cNvCxnSpPr>
            <a:stCxn id="91" idx="3"/>
            <a:endCxn id="6" idx="3"/>
          </p:cNvCxnSpPr>
          <p:nvPr/>
        </p:nvCxnSpPr>
        <p:spPr>
          <a:xfrm rot="5400000">
            <a:off x="4444207" y="2813844"/>
            <a:ext cx="215900" cy="158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Cube 90">
            <a:extLst>
              <a:ext uri="{FF2B5EF4-FFF2-40B4-BE49-F238E27FC236}">
                <a16:creationId xmlns:a16="http://schemas.microsoft.com/office/drawing/2014/main" id="{FADF0A71-9565-405A-91BF-31E4999F9AF7}"/>
              </a:ext>
            </a:extLst>
          </p:cNvPr>
          <p:cNvSpPr/>
          <p:nvPr/>
        </p:nvSpPr>
        <p:spPr>
          <a:xfrm>
            <a:off x="3997325" y="2478088"/>
            <a:ext cx="1120775" cy="228600"/>
          </a:xfrm>
          <a:prstGeom prst="cube">
            <a:avLst>
              <a:gd name="adj" fmla="val 4991"/>
            </a:avLst>
          </a:prstGeom>
          <a:solidFill>
            <a:schemeClr val="bg1">
              <a:alpha val="5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/>
          <a:lstStyle/>
          <a:p>
            <a:pPr marL="268288">
              <a:defRPr/>
            </a:pPr>
            <a:r>
              <a:rPr lang="fr-CA" sz="1000" b="1" dirty="0">
                <a:solidFill>
                  <a:schemeClr val="tx1"/>
                </a:solidFill>
              </a:rPr>
              <a:t>Food </a:t>
            </a:r>
            <a:r>
              <a:rPr lang="fr-CA" sz="1000" b="1" dirty="0" err="1">
                <a:solidFill>
                  <a:schemeClr val="tx1"/>
                </a:solidFill>
              </a:rPr>
              <a:t>intake</a:t>
            </a:r>
            <a:endParaRPr lang="en-US" sz="1000" b="1" dirty="0">
              <a:solidFill>
                <a:schemeClr val="tx1"/>
              </a:solidFill>
            </a:endParaRPr>
          </a:p>
        </p:txBody>
      </p:sp>
      <p:pic>
        <p:nvPicPr>
          <p:cNvPr id="16439" name="Image 91" descr="fleche_haut.png">
            <a:extLst>
              <a:ext uri="{FF2B5EF4-FFF2-40B4-BE49-F238E27FC236}">
                <a16:creationId xmlns:a16="http://schemas.microsoft.com/office/drawing/2014/main" id="{B01FCECB-B80F-4FCF-BD28-62E0EF59FF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38" y="2528888"/>
            <a:ext cx="1603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id="{61D0A011-82E9-4C32-BE91-FDD9A05B4DB3}"/>
              </a:ext>
            </a:extLst>
          </p:cNvPr>
          <p:cNvCxnSpPr>
            <a:stCxn id="12" idx="1"/>
            <a:endCxn id="91" idx="1"/>
          </p:cNvCxnSpPr>
          <p:nvPr/>
        </p:nvCxnSpPr>
        <p:spPr>
          <a:xfrm rot="5400000">
            <a:off x="4471988" y="2403475"/>
            <a:ext cx="166687" cy="4763"/>
          </a:xfrm>
          <a:prstGeom prst="line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Forme 93">
            <a:extLst>
              <a:ext uri="{FF2B5EF4-FFF2-40B4-BE49-F238E27FC236}">
                <a16:creationId xmlns:a16="http://schemas.microsoft.com/office/drawing/2014/main" id="{F534A570-D980-4C9F-8BD7-1CC76EFF8B19}"/>
              </a:ext>
            </a:extLst>
          </p:cNvPr>
          <p:cNvCxnSpPr>
            <a:stCxn id="5" idx="2"/>
            <a:endCxn id="16414" idx="0"/>
          </p:cNvCxnSpPr>
          <p:nvPr/>
        </p:nvCxnSpPr>
        <p:spPr>
          <a:xfrm>
            <a:off x="5656263" y="1133475"/>
            <a:ext cx="1995487" cy="2138363"/>
          </a:xfrm>
          <a:prstGeom prst="bentConnector2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avec flèche 94">
            <a:extLst>
              <a:ext uri="{FF2B5EF4-FFF2-40B4-BE49-F238E27FC236}">
                <a16:creationId xmlns:a16="http://schemas.microsoft.com/office/drawing/2014/main" id="{236B49A0-D4A6-4FB7-A9DD-D702AA5D7E79}"/>
              </a:ext>
            </a:extLst>
          </p:cNvPr>
          <p:cNvCxnSpPr/>
          <p:nvPr/>
        </p:nvCxnSpPr>
        <p:spPr>
          <a:xfrm rot="10800000" flipV="1">
            <a:off x="2106613" y="3335338"/>
            <a:ext cx="1784350" cy="1746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avec flèche 95">
            <a:extLst>
              <a:ext uri="{FF2B5EF4-FFF2-40B4-BE49-F238E27FC236}">
                <a16:creationId xmlns:a16="http://schemas.microsoft.com/office/drawing/2014/main" id="{ABB44260-537C-4F2C-AE3C-1E10F4791C72}"/>
              </a:ext>
            </a:extLst>
          </p:cNvPr>
          <p:cNvCxnSpPr/>
          <p:nvPr/>
        </p:nvCxnSpPr>
        <p:spPr>
          <a:xfrm rot="10800000">
            <a:off x="2133600" y="3711575"/>
            <a:ext cx="430213" cy="476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96">
            <a:extLst>
              <a:ext uri="{FF2B5EF4-FFF2-40B4-BE49-F238E27FC236}">
                <a16:creationId xmlns:a16="http://schemas.microsoft.com/office/drawing/2014/main" id="{7F5A1FC1-C4AE-434B-93C0-E4D23E4F0D49}"/>
              </a:ext>
            </a:extLst>
          </p:cNvPr>
          <p:cNvCxnSpPr/>
          <p:nvPr/>
        </p:nvCxnSpPr>
        <p:spPr>
          <a:xfrm>
            <a:off x="3451225" y="3713163"/>
            <a:ext cx="493713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avec flèche 97">
            <a:extLst>
              <a:ext uri="{FF2B5EF4-FFF2-40B4-BE49-F238E27FC236}">
                <a16:creationId xmlns:a16="http://schemas.microsoft.com/office/drawing/2014/main" id="{3CD762EB-B006-4CEB-9990-4B75683CCDB3}"/>
              </a:ext>
            </a:extLst>
          </p:cNvPr>
          <p:cNvCxnSpPr/>
          <p:nvPr/>
        </p:nvCxnSpPr>
        <p:spPr>
          <a:xfrm flipV="1">
            <a:off x="5164138" y="3702050"/>
            <a:ext cx="1828800" cy="952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avec flèche 98">
            <a:extLst>
              <a:ext uri="{FF2B5EF4-FFF2-40B4-BE49-F238E27FC236}">
                <a16:creationId xmlns:a16="http://schemas.microsoft.com/office/drawing/2014/main" id="{021229B9-7F69-477D-84F2-656417503F74}"/>
              </a:ext>
            </a:extLst>
          </p:cNvPr>
          <p:cNvCxnSpPr/>
          <p:nvPr/>
        </p:nvCxnSpPr>
        <p:spPr>
          <a:xfrm>
            <a:off x="2062163" y="4124325"/>
            <a:ext cx="48418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en angle 99">
            <a:extLst>
              <a:ext uri="{FF2B5EF4-FFF2-40B4-BE49-F238E27FC236}">
                <a16:creationId xmlns:a16="http://schemas.microsoft.com/office/drawing/2014/main" id="{CB9B797A-E96F-4E56-863E-02E547E94950}"/>
              </a:ext>
            </a:extLst>
          </p:cNvPr>
          <p:cNvCxnSpPr/>
          <p:nvPr/>
        </p:nvCxnSpPr>
        <p:spPr>
          <a:xfrm>
            <a:off x="2241550" y="4660900"/>
            <a:ext cx="1541463" cy="279400"/>
          </a:xfrm>
          <a:prstGeom prst="bentConnector3">
            <a:avLst>
              <a:gd name="adj1" fmla="val 73837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448" name="Groupe 100">
            <a:extLst>
              <a:ext uri="{FF2B5EF4-FFF2-40B4-BE49-F238E27FC236}">
                <a16:creationId xmlns:a16="http://schemas.microsoft.com/office/drawing/2014/main" id="{B2A41D1B-4F32-4B82-87B7-A73A67FB59ED}"/>
              </a:ext>
            </a:extLst>
          </p:cNvPr>
          <p:cNvGrpSpPr>
            <a:grpSpLocks/>
          </p:cNvGrpSpPr>
          <p:nvPr/>
        </p:nvGrpSpPr>
        <p:grpSpPr bwMode="auto">
          <a:xfrm>
            <a:off x="2035175" y="4249738"/>
            <a:ext cx="196850" cy="850900"/>
            <a:chOff x="-1389529" y="1577525"/>
            <a:chExt cx="179294" cy="826604"/>
          </a:xfrm>
        </p:grpSpPr>
        <p:cxnSp>
          <p:nvCxnSpPr>
            <p:cNvPr id="102" name="Connecteur droit 101">
              <a:extLst>
                <a:ext uri="{FF2B5EF4-FFF2-40B4-BE49-F238E27FC236}">
                  <a16:creationId xmlns:a16="http://schemas.microsoft.com/office/drawing/2014/main" id="{825874ED-21F0-45E2-B16F-B1766F7F3361}"/>
                </a:ext>
              </a:extLst>
            </p:cNvPr>
            <p:cNvCxnSpPr/>
            <p:nvPr/>
          </p:nvCxnSpPr>
          <p:spPr>
            <a:xfrm>
              <a:off x="-1380853" y="1577525"/>
              <a:ext cx="170618" cy="15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cteur droit 102">
              <a:extLst>
                <a:ext uri="{FF2B5EF4-FFF2-40B4-BE49-F238E27FC236}">
                  <a16:creationId xmlns:a16="http://schemas.microsoft.com/office/drawing/2014/main" id="{774D182F-05C2-417A-93DF-C8AE8D26DADA}"/>
                </a:ext>
              </a:extLst>
            </p:cNvPr>
            <p:cNvCxnSpPr/>
            <p:nvPr/>
          </p:nvCxnSpPr>
          <p:spPr>
            <a:xfrm rot="5400000">
              <a:off x="-1627537" y="1993959"/>
              <a:ext cx="815808" cy="14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cteur droit 103">
              <a:extLst>
                <a:ext uri="{FF2B5EF4-FFF2-40B4-BE49-F238E27FC236}">
                  <a16:creationId xmlns:a16="http://schemas.microsoft.com/office/drawing/2014/main" id="{4418BCF4-2F95-49C7-B4B7-6FE05581DC25}"/>
                </a:ext>
              </a:extLst>
            </p:cNvPr>
            <p:cNvCxnSpPr/>
            <p:nvPr/>
          </p:nvCxnSpPr>
          <p:spPr>
            <a:xfrm rot="10800000">
              <a:off x="-1389529" y="2402586"/>
              <a:ext cx="161943" cy="15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49" name="Groupe 104">
            <a:extLst>
              <a:ext uri="{FF2B5EF4-FFF2-40B4-BE49-F238E27FC236}">
                <a16:creationId xmlns:a16="http://schemas.microsoft.com/office/drawing/2014/main" id="{119E273C-F7EC-4CC1-9A95-F3906B5E3B37}"/>
              </a:ext>
            </a:extLst>
          </p:cNvPr>
          <p:cNvGrpSpPr>
            <a:grpSpLocks/>
          </p:cNvGrpSpPr>
          <p:nvPr/>
        </p:nvGrpSpPr>
        <p:grpSpPr bwMode="auto">
          <a:xfrm>
            <a:off x="1460500" y="5227638"/>
            <a:ext cx="6161088" cy="179387"/>
            <a:chOff x="1460453" y="5227218"/>
            <a:chExt cx="6160341" cy="180001"/>
          </a:xfrm>
        </p:grpSpPr>
        <p:grpSp>
          <p:nvGrpSpPr>
            <p:cNvPr id="16471" name="Groupe 213">
              <a:extLst>
                <a:ext uri="{FF2B5EF4-FFF2-40B4-BE49-F238E27FC236}">
                  <a16:creationId xmlns:a16="http://schemas.microsoft.com/office/drawing/2014/main" id="{542F0AD1-FCB3-4E58-AA60-FFD7C34575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60453" y="5227218"/>
              <a:ext cx="6150582" cy="179294"/>
              <a:chOff x="1460453" y="5227218"/>
              <a:chExt cx="6150582" cy="179294"/>
            </a:xfrm>
          </p:grpSpPr>
          <p:cxnSp>
            <p:nvCxnSpPr>
              <p:cNvPr id="108" name="Connecteur droit 107">
                <a:extLst>
                  <a:ext uri="{FF2B5EF4-FFF2-40B4-BE49-F238E27FC236}">
                    <a16:creationId xmlns:a16="http://schemas.microsoft.com/office/drawing/2014/main" id="{7C5A23EE-BCCB-426F-A5FD-0204B27DB3A1}"/>
                  </a:ext>
                </a:extLst>
              </p:cNvPr>
              <p:cNvCxnSpPr/>
              <p:nvPr/>
            </p:nvCxnSpPr>
            <p:spPr>
              <a:xfrm rot="5400000">
                <a:off x="1371246" y="5316425"/>
                <a:ext cx="180001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Connecteur droit 108">
                <a:extLst>
                  <a:ext uri="{FF2B5EF4-FFF2-40B4-BE49-F238E27FC236}">
                    <a16:creationId xmlns:a16="http://schemas.microsoft.com/office/drawing/2014/main" id="{91AE1B59-BACC-46A9-B5C3-5C806794E72E}"/>
                  </a:ext>
                </a:extLst>
              </p:cNvPr>
              <p:cNvCxnSpPr/>
              <p:nvPr/>
            </p:nvCxnSpPr>
            <p:spPr>
              <a:xfrm>
                <a:off x="1462041" y="5397662"/>
                <a:ext cx="6149229" cy="159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7" name="Connecteur droit 106">
              <a:extLst>
                <a:ext uri="{FF2B5EF4-FFF2-40B4-BE49-F238E27FC236}">
                  <a16:creationId xmlns:a16="http://schemas.microsoft.com/office/drawing/2014/main" id="{D1F8E0D8-6FBE-4F04-96CF-3C009EB6EFBE}"/>
                </a:ext>
              </a:extLst>
            </p:cNvPr>
            <p:cNvCxnSpPr/>
            <p:nvPr/>
          </p:nvCxnSpPr>
          <p:spPr>
            <a:xfrm rot="5400000" flipH="1" flipV="1">
              <a:off x="7529999" y="5316425"/>
              <a:ext cx="180001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0" name="Connecteur droit avec flèche 109">
            <a:extLst>
              <a:ext uri="{FF2B5EF4-FFF2-40B4-BE49-F238E27FC236}">
                <a16:creationId xmlns:a16="http://schemas.microsoft.com/office/drawing/2014/main" id="{40D42376-2A1E-4624-91EB-F2909B881BEB}"/>
              </a:ext>
            </a:extLst>
          </p:cNvPr>
          <p:cNvCxnSpPr/>
          <p:nvPr/>
        </p:nvCxnSpPr>
        <p:spPr>
          <a:xfrm rot="5400000">
            <a:off x="4414838" y="5491162"/>
            <a:ext cx="196850" cy="952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451" name="Image 111" descr="fleche_bas.png">
            <a:extLst>
              <a:ext uri="{FF2B5EF4-FFF2-40B4-BE49-F238E27FC236}">
                <a16:creationId xmlns:a16="http://schemas.microsoft.com/office/drawing/2014/main" id="{EE63F1B0-ECB0-4C66-9C9A-02AB4435E1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4967288"/>
            <a:ext cx="150812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" name="Cube 113">
            <a:extLst>
              <a:ext uri="{FF2B5EF4-FFF2-40B4-BE49-F238E27FC236}">
                <a16:creationId xmlns:a16="http://schemas.microsoft.com/office/drawing/2014/main" id="{0F22EAD2-3DB3-4F65-ACF9-08ACDF4EEDFA}"/>
              </a:ext>
            </a:extLst>
          </p:cNvPr>
          <p:cNvSpPr/>
          <p:nvPr/>
        </p:nvSpPr>
        <p:spPr>
          <a:xfrm>
            <a:off x="2581275" y="1798638"/>
            <a:ext cx="852488" cy="203200"/>
          </a:xfrm>
          <a:prstGeom prst="cube">
            <a:avLst>
              <a:gd name="adj" fmla="val 4991"/>
            </a:avLst>
          </a:prstGeom>
          <a:solidFill>
            <a:srgbClr val="FFFF00">
              <a:alpha val="40000"/>
            </a:srgb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sz="1000" b="1" dirty="0" err="1">
                <a:solidFill>
                  <a:schemeClr val="tx1"/>
                </a:solidFill>
              </a:rPr>
              <a:t>Rimonabant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17" name="Cube 116">
            <a:extLst>
              <a:ext uri="{FF2B5EF4-FFF2-40B4-BE49-F238E27FC236}">
                <a16:creationId xmlns:a16="http://schemas.microsoft.com/office/drawing/2014/main" id="{218798B6-A63C-4F9B-A52F-F278E030CFCF}"/>
              </a:ext>
            </a:extLst>
          </p:cNvPr>
          <p:cNvSpPr/>
          <p:nvPr/>
        </p:nvSpPr>
        <p:spPr>
          <a:xfrm>
            <a:off x="1524000" y="2755900"/>
            <a:ext cx="850900" cy="203200"/>
          </a:xfrm>
          <a:prstGeom prst="cube">
            <a:avLst>
              <a:gd name="adj" fmla="val 4991"/>
            </a:avLst>
          </a:prstGeom>
          <a:solidFill>
            <a:srgbClr val="FFFF00">
              <a:alpha val="40000"/>
            </a:srgb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sz="1000" b="1" dirty="0" err="1">
                <a:solidFill>
                  <a:schemeClr val="tx1"/>
                </a:solidFill>
              </a:rPr>
              <a:t>Rimonabant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18" name="Cube 117">
            <a:extLst>
              <a:ext uri="{FF2B5EF4-FFF2-40B4-BE49-F238E27FC236}">
                <a16:creationId xmlns:a16="http://schemas.microsoft.com/office/drawing/2014/main" id="{D478FDEC-D023-4BE3-9DA7-6249EDE79AB6}"/>
              </a:ext>
            </a:extLst>
          </p:cNvPr>
          <p:cNvSpPr/>
          <p:nvPr/>
        </p:nvSpPr>
        <p:spPr>
          <a:xfrm>
            <a:off x="5378450" y="3859213"/>
            <a:ext cx="852488" cy="201612"/>
          </a:xfrm>
          <a:prstGeom prst="cube">
            <a:avLst>
              <a:gd name="adj" fmla="val 4991"/>
            </a:avLst>
          </a:prstGeom>
          <a:solidFill>
            <a:srgbClr val="FFFF00">
              <a:alpha val="40000"/>
            </a:srgb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sz="1000" b="1" dirty="0" err="1">
                <a:solidFill>
                  <a:schemeClr val="tx1"/>
                </a:solidFill>
              </a:rPr>
              <a:t>Rimonabant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19" name="Cube 118">
            <a:extLst>
              <a:ext uri="{FF2B5EF4-FFF2-40B4-BE49-F238E27FC236}">
                <a16:creationId xmlns:a16="http://schemas.microsoft.com/office/drawing/2014/main" id="{4612C09B-742D-419C-B67E-B65478A002E4}"/>
              </a:ext>
            </a:extLst>
          </p:cNvPr>
          <p:cNvSpPr/>
          <p:nvPr/>
        </p:nvSpPr>
        <p:spPr>
          <a:xfrm>
            <a:off x="6356350" y="1600200"/>
            <a:ext cx="850900" cy="201613"/>
          </a:xfrm>
          <a:prstGeom prst="cube">
            <a:avLst>
              <a:gd name="adj" fmla="val 4991"/>
            </a:avLst>
          </a:prstGeom>
          <a:solidFill>
            <a:srgbClr val="FFFF00">
              <a:alpha val="40000"/>
            </a:srgb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sz="1000" b="1" dirty="0" err="1">
                <a:solidFill>
                  <a:schemeClr val="tx1"/>
                </a:solidFill>
              </a:rPr>
              <a:t>Rimonabant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20" name="Cube 119">
            <a:extLst>
              <a:ext uri="{FF2B5EF4-FFF2-40B4-BE49-F238E27FC236}">
                <a16:creationId xmlns:a16="http://schemas.microsoft.com/office/drawing/2014/main" id="{030143BF-1E37-418F-90A3-57B91DA2A214}"/>
              </a:ext>
            </a:extLst>
          </p:cNvPr>
          <p:cNvSpPr/>
          <p:nvPr/>
        </p:nvSpPr>
        <p:spPr>
          <a:xfrm>
            <a:off x="7708900" y="2765425"/>
            <a:ext cx="852488" cy="201613"/>
          </a:xfrm>
          <a:prstGeom prst="cube">
            <a:avLst>
              <a:gd name="adj" fmla="val 4991"/>
            </a:avLst>
          </a:prstGeom>
          <a:solidFill>
            <a:srgbClr val="FFFF00">
              <a:alpha val="40000"/>
            </a:srgb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sz="1000" b="1" dirty="0" err="1">
                <a:solidFill>
                  <a:schemeClr val="tx1"/>
                </a:solidFill>
              </a:rPr>
              <a:t>Rimonabant</a:t>
            </a:r>
            <a:endParaRPr lang="en-US" sz="1000" b="1" dirty="0">
              <a:solidFill>
                <a:schemeClr val="tx1"/>
              </a:solidFill>
            </a:endParaRPr>
          </a:p>
        </p:txBody>
      </p:sp>
      <p:cxnSp>
        <p:nvCxnSpPr>
          <p:cNvPr id="122" name="Connecteur droit avec flèche 121">
            <a:extLst>
              <a:ext uri="{FF2B5EF4-FFF2-40B4-BE49-F238E27FC236}">
                <a16:creationId xmlns:a16="http://schemas.microsoft.com/office/drawing/2014/main" id="{5D82FA17-6377-4630-B63F-D7A3B46EC93F}"/>
              </a:ext>
            </a:extLst>
          </p:cNvPr>
          <p:cNvCxnSpPr/>
          <p:nvPr/>
        </p:nvCxnSpPr>
        <p:spPr>
          <a:xfrm>
            <a:off x="3416300" y="1884363"/>
            <a:ext cx="574675" cy="4762"/>
          </a:xfrm>
          <a:prstGeom prst="straightConnector1">
            <a:avLst/>
          </a:prstGeom>
          <a:ln w="25400">
            <a:solidFill>
              <a:srgbClr val="FFFF00"/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58" name="ZoneTexte 123">
            <a:extLst>
              <a:ext uri="{FF2B5EF4-FFF2-40B4-BE49-F238E27FC236}">
                <a16:creationId xmlns:a16="http://schemas.microsoft.com/office/drawing/2014/main" id="{952BAE90-8212-44C7-B49B-2CD7F3445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8425" y="1747838"/>
            <a:ext cx="2873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200" b="1">
                <a:solidFill>
                  <a:srgbClr val="FFFF00"/>
                </a:solidFill>
              </a:rPr>
              <a:t>X</a:t>
            </a:r>
          </a:p>
        </p:txBody>
      </p:sp>
      <p:sp>
        <p:nvSpPr>
          <p:cNvPr id="16459" name="ZoneTexte 124">
            <a:extLst>
              <a:ext uri="{FF2B5EF4-FFF2-40B4-BE49-F238E27FC236}">
                <a16:creationId xmlns:a16="http://schemas.microsoft.com/office/drawing/2014/main" id="{756C5C4A-AEC7-4237-947B-FF0C6E3C9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1275" y="1944688"/>
            <a:ext cx="2873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200" b="1">
                <a:solidFill>
                  <a:srgbClr val="FFFF00"/>
                </a:solidFill>
              </a:rPr>
              <a:t>X</a:t>
            </a:r>
          </a:p>
        </p:txBody>
      </p:sp>
      <p:cxnSp>
        <p:nvCxnSpPr>
          <p:cNvPr id="126" name="Connecteur droit avec flèche 125">
            <a:extLst>
              <a:ext uri="{FF2B5EF4-FFF2-40B4-BE49-F238E27FC236}">
                <a16:creationId xmlns:a16="http://schemas.microsoft.com/office/drawing/2014/main" id="{8C59A556-98BB-46CA-AE61-5AA318994884}"/>
              </a:ext>
            </a:extLst>
          </p:cNvPr>
          <p:cNvCxnSpPr/>
          <p:nvPr/>
        </p:nvCxnSpPr>
        <p:spPr>
          <a:xfrm rot="5400000">
            <a:off x="6417469" y="1918494"/>
            <a:ext cx="234950" cy="4762"/>
          </a:xfrm>
          <a:prstGeom prst="straightConnector1">
            <a:avLst/>
          </a:prstGeom>
          <a:ln w="25400">
            <a:solidFill>
              <a:srgbClr val="FFFF00"/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 droit avec flèche 126">
            <a:extLst>
              <a:ext uri="{FF2B5EF4-FFF2-40B4-BE49-F238E27FC236}">
                <a16:creationId xmlns:a16="http://schemas.microsoft.com/office/drawing/2014/main" id="{9E34917A-7F95-4963-BB2F-CB39A69D707C}"/>
              </a:ext>
            </a:extLst>
          </p:cNvPr>
          <p:cNvCxnSpPr/>
          <p:nvPr/>
        </p:nvCxnSpPr>
        <p:spPr>
          <a:xfrm rot="5400000">
            <a:off x="7727156" y="3091657"/>
            <a:ext cx="252413" cy="6350"/>
          </a:xfrm>
          <a:prstGeom prst="straightConnector1">
            <a:avLst/>
          </a:prstGeom>
          <a:ln w="25400">
            <a:solidFill>
              <a:srgbClr val="FFFF00"/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62" name="ZoneTexte 127">
            <a:extLst>
              <a:ext uri="{FF2B5EF4-FFF2-40B4-BE49-F238E27FC236}">
                <a16:creationId xmlns:a16="http://schemas.microsoft.com/office/drawing/2014/main" id="{856C3430-246E-4453-A3C2-A23AE59F5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8900" y="3136900"/>
            <a:ext cx="2873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200" b="1">
                <a:solidFill>
                  <a:srgbClr val="FFFF00"/>
                </a:solidFill>
              </a:rPr>
              <a:t>X</a:t>
            </a:r>
          </a:p>
        </p:txBody>
      </p:sp>
      <p:cxnSp>
        <p:nvCxnSpPr>
          <p:cNvPr id="129" name="Connecteur droit avec flèche 128">
            <a:extLst>
              <a:ext uri="{FF2B5EF4-FFF2-40B4-BE49-F238E27FC236}">
                <a16:creationId xmlns:a16="http://schemas.microsoft.com/office/drawing/2014/main" id="{D199025D-9666-4304-88FA-0EB7DA6E96EB}"/>
              </a:ext>
            </a:extLst>
          </p:cNvPr>
          <p:cNvCxnSpPr/>
          <p:nvPr/>
        </p:nvCxnSpPr>
        <p:spPr>
          <a:xfrm rot="10800000">
            <a:off x="5091113" y="3963988"/>
            <a:ext cx="287337" cy="4762"/>
          </a:xfrm>
          <a:prstGeom prst="straightConnector1">
            <a:avLst/>
          </a:prstGeom>
          <a:ln w="25400">
            <a:solidFill>
              <a:srgbClr val="FFFF00"/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64" name="ZoneTexte 129">
            <a:extLst>
              <a:ext uri="{FF2B5EF4-FFF2-40B4-BE49-F238E27FC236}">
                <a16:creationId xmlns:a16="http://schemas.microsoft.com/office/drawing/2014/main" id="{1202FE26-7634-4497-8905-06ECA83FF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0" y="3827463"/>
            <a:ext cx="2873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200" b="1">
                <a:solidFill>
                  <a:srgbClr val="FFFF00"/>
                </a:solidFill>
              </a:rPr>
              <a:t>X</a:t>
            </a:r>
          </a:p>
        </p:txBody>
      </p:sp>
      <p:cxnSp>
        <p:nvCxnSpPr>
          <p:cNvPr id="131" name="Connecteur droit avec flèche 130">
            <a:extLst>
              <a:ext uri="{FF2B5EF4-FFF2-40B4-BE49-F238E27FC236}">
                <a16:creationId xmlns:a16="http://schemas.microsoft.com/office/drawing/2014/main" id="{1C3E8604-04BD-4A21-8E15-F1446115BA11}"/>
              </a:ext>
            </a:extLst>
          </p:cNvPr>
          <p:cNvCxnSpPr/>
          <p:nvPr/>
        </p:nvCxnSpPr>
        <p:spPr>
          <a:xfrm rot="5400000">
            <a:off x="1550988" y="3074988"/>
            <a:ext cx="252412" cy="4762"/>
          </a:xfrm>
          <a:prstGeom prst="straightConnector1">
            <a:avLst/>
          </a:prstGeom>
          <a:ln w="25400">
            <a:solidFill>
              <a:srgbClr val="FFFF00"/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66" name="ZoneTexte 131">
            <a:extLst>
              <a:ext uri="{FF2B5EF4-FFF2-40B4-BE49-F238E27FC236}">
                <a16:creationId xmlns:a16="http://schemas.microsoft.com/office/drawing/2014/main" id="{6BFA9B82-D361-4170-B627-C9241C252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3525" y="3128963"/>
            <a:ext cx="2873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200" b="1">
                <a:solidFill>
                  <a:srgbClr val="FFFF00"/>
                </a:solidFill>
              </a:rPr>
              <a:t>X</a:t>
            </a:r>
          </a:p>
        </p:txBody>
      </p:sp>
      <p:pic>
        <p:nvPicPr>
          <p:cNvPr id="16467" name="Image 132" descr="fleche_bas.png">
            <a:extLst>
              <a:ext uri="{FF2B5EF4-FFF2-40B4-BE49-F238E27FC236}">
                <a16:creationId xmlns:a16="http://schemas.microsoft.com/office/drawing/2014/main" id="{BA59E8A3-4807-4214-8BFA-F692C51148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13" y="5634038"/>
            <a:ext cx="14922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68" name="Image 133" descr="fleche_haut.png">
            <a:extLst>
              <a:ext uri="{FF2B5EF4-FFF2-40B4-BE49-F238E27FC236}">
                <a16:creationId xmlns:a16="http://schemas.microsoft.com/office/drawing/2014/main" id="{D48C578F-371F-4AB2-871A-21EEDC77AF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0" y="5632450"/>
            <a:ext cx="152400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69" name="Image 134" descr="fleche_bas.png">
            <a:extLst>
              <a:ext uri="{FF2B5EF4-FFF2-40B4-BE49-F238E27FC236}">
                <a16:creationId xmlns:a16="http://schemas.microsoft.com/office/drawing/2014/main" id="{0C7B6AE9-686D-4095-A093-80FE661EB0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980113"/>
            <a:ext cx="187325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gner un rectangle à un seul coin 4">
            <a:extLst>
              <a:ext uri="{FF2B5EF4-FFF2-40B4-BE49-F238E27FC236}">
                <a16:creationId xmlns:a16="http://schemas.microsoft.com/office/drawing/2014/main" id="{973EEA42-7900-42DB-9971-0E2D9BADD2BC}"/>
              </a:ext>
            </a:extLst>
          </p:cNvPr>
          <p:cNvSpPr/>
          <p:nvPr/>
        </p:nvSpPr>
        <p:spPr>
          <a:xfrm flipH="1">
            <a:off x="3475038" y="931863"/>
            <a:ext cx="2181225" cy="403225"/>
          </a:xfrm>
          <a:prstGeom prst="snip1Rect">
            <a:avLst>
              <a:gd name="adj" fmla="val 0"/>
            </a:avLst>
          </a:prstGeom>
          <a:gradFill>
            <a:gsLst>
              <a:gs pos="0">
                <a:srgbClr val="FF0000"/>
              </a:gs>
              <a:gs pos="52000">
                <a:srgbClr val="A20000"/>
              </a:gs>
            </a:gsLst>
            <a:lin ang="162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1100" b="1" dirty="0" err="1"/>
              <a:t>Excess</a:t>
            </a:r>
            <a:r>
              <a:rPr lang="fr-CA" sz="1100" b="1" dirty="0"/>
              <a:t> </a:t>
            </a:r>
            <a:r>
              <a:rPr lang="fr-CA" sz="1100" b="1" dirty="0" err="1"/>
              <a:t>food</a:t>
            </a:r>
            <a:r>
              <a:rPr lang="fr-CA" sz="1100" b="1" dirty="0"/>
              <a:t> </a:t>
            </a:r>
            <a:r>
              <a:rPr lang="fr-CA" sz="1100" b="1" dirty="0" err="1"/>
              <a:t>intake</a:t>
            </a:r>
            <a:r>
              <a:rPr lang="fr-CA" sz="1100" b="1" dirty="0"/>
              <a:t> - </a:t>
            </a:r>
            <a:r>
              <a:rPr lang="fr-CA" sz="1100" b="1" dirty="0" err="1"/>
              <a:t>obesity</a:t>
            </a:r>
            <a:endParaRPr lang="fr-CA" sz="1100" b="1" dirty="0"/>
          </a:p>
          <a:p>
            <a:pPr algn="ctr">
              <a:defRPr/>
            </a:pPr>
            <a:r>
              <a:rPr lang="en-US" sz="1100" b="1" dirty="0" err="1"/>
              <a:t>Overactivity</a:t>
            </a:r>
            <a:r>
              <a:rPr lang="en-US" sz="1100" b="1" dirty="0"/>
              <a:t> of the EC system</a:t>
            </a:r>
            <a:endParaRPr lang="fr-CA" sz="11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5_5_1_physical_activi#1C24A.jpg                                0001C259 Documents                      BDAFD75B:">
            <a:extLst>
              <a:ext uri="{FF2B5EF4-FFF2-40B4-BE49-F238E27FC236}">
                <a16:creationId xmlns:a16="http://schemas.microsoft.com/office/drawing/2014/main" id="{E2CA7FDC-C568-47AC-AA5C-D81357FF4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 33" descr="grille.png">
            <a:extLst>
              <a:ext uri="{FF2B5EF4-FFF2-40B4-BE49-F238E27FC236}">
                <a16:creationId xmlns:a16="http://schemas.microsoft.com/office/drawing/2014/main" id="{996D52D6-2C66-452D-90BB-817DBB590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1001713"/>
            <a:ext cx="7586663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Forme libre 32">
            <a:extLst>
              <a:ext uri="{FF2B5EF4-FFF2-40B4-BE49-F238E27FC236}">
                <a16:creationId xmlns:a16="http://schemas.microsoft.com/office/drawing/2014/main" id="{720A437E-C7D9-4939-A52B-D6C24872D31A}"/>
              </a:ext>
            </a:extLst>
          </p:cNvPr>
          <p:cNvSpPr/>
          <p:nvPr/>
        </p:nvSpPr>
        <p:spPr>
          <a:xfrm>
            <a:off x="2066925" y="1162050"/>
            <a:ext cx="6419850" cy="2824163"/>
          </a:xfrm>
          <a:custGeom>
            <a:avLst/>
            <a:gdLst>
              <a:gd name="connsiteX0" fmla="*/ 0 w 6419850"/>
              <a:gd name="connsiteY0" fmla="*/ 2824163 h 2824163"/>
              <a:gd name="connsiteX1" fmla="*/ 4763 w 6419850"/>
              <a:gd name="connsiteY1" fmla="*/ 2524125 h 2824163"/>
              <a:gd name="connsiteX2" fmla="*/ 852488 w 6419850"/>
              <a:gd name="connsiteY2" fmla="*/ 2524125 h 2824163"/>
              <a:gd name="connsiteX3" fmla="*/ 857250 w 6419850"/>
              <a:gd name="connsiteY3" fmla="*/ 1876425 h 2824163"/>
              <a:gd name="connsiteX4" fmla="*/ 1700213 w 6419850"/>
              <a:gd name="connsiteY4" fmla="*/ 1876425 h 2824163"/>
              <a:gd name="connsiteX5" fmla="*/ 1700213 w 6419850"/>
              <a:gd name="connsiteY5" fmla="*/ 1757363 h 2824163"/>
              <a:gd name="connsiteX6" fmla="*/ 2538413 w 6419850"/>
              <a:gd name="connsiteY6" fmla="*/ 1752600 h 2824163"/>
              <a:gd name="connsiteX7" fmla="*/ 2538413 w 6419850"/>
              <a:gd name="connsiteY7" fmla="*/ 1152525 h 2824163"/>
              <a:gd name="connsiteX8" fmla="*/ 3405188 w 6419850"/>
              <a:gd name="connsiteY8" fmla="*/ 1152525 h 2824163"/>
              <a:gd name="connsiteX9" fmla="*/ 3405188 w 6419850"/>
              <a:gd name="connsiteY9" fmla="*/ 985838 h 2824163"/>
              <a:gd name="connsiteX10" fmla="*/ 4243388 w 6419850"/>
              <a:gd name="connsiteY10" fmla="*/ 985838 h 2824163"/>
              <a:gd name="connsiteX11" fmla="*/ 4243388 w 6419850"/>
              <a:gd name="connsiteY11" fmla="*/ 671513 h 2824163"/>
              <a:gd name="connsiteX12" fmla="*/ 5091113 w 6419850"/>
              <a:gd name="connsiteY12" fmla="*/ 666750 h 2824163"/>
              <a:gd name="connsiteX13" fmla="*/ 5091113 w 6419850"/>
              <a:gd name="connsiteY13" fmla="*/ 385763 h 2824163"/>
              <a:gd name="connsiteX14" fmla="*/ 5915025 w 6419850"/>
              <a:gd name="connsiteY14" fmla="*/ 385763 h 2824163"/>
              <a:gd name="connsiteX15" fmla="*/ 5915025 w 6419850"/>
              <a:gd name="connsiteY15" fmla="*/ 0 h 2824163"/>
              <a:gd name="connsiteX16" fmla="*/ 6419850 w 6419850"/>
              <a:gd name="connsiteY16" fmla="*/ 0 h 2824163"/>
              <a:gd name="connsiteX0" fmla="*/ 0 w 6419850"/>
              <a:gd name="connsiteY0" fmla="*/ 2824163 h 2824163"/>
              <a:gd name="connsiteX1" fmla="*/ 4763 w 6419850"/>
              <a:gd name="connsiteY1" fmla="*/ 2524125 h 2824163"/>
              <a:gd name="connsiteX2" fmla="*/ 852488 w 6419850"/>
              <a:gd name="connsiteY2" fmla="*/ 2524125 h 2824163"/>
              <a:gd name="connsiteX3" fmla="*/ 857250 w 6419850"/>
              <a:gd name="connsiteY3" fmla="*/ 1876425 h 2824163"/>
              <a:gd name="connsiteX4" fmla="*/ 1700213 w 6419850"/>
              <a:gd name="connsiteY4" fmla="*/ 1876425 h 2824163"/>
              <a:gd name="connsiteX5" fmla="*/ 1700213 w 6419850"/>
              <a:gd name="connsiteY5" fmla="*/ 1781176 h 2824163"/>
              <a:gd name="connsiteX6" fmla="*/ 2538413 w 6419850"/>
              <a:gd name="connsiteY6" fmla="*/ 1752600 h 2824163"/>
              <a:gd name="connsiteX7" fmla="*/ 2538413 w 6419850"/>
              <a:gd name="connsiteY7" fmla="*/ 1152525 h 2824163"/>
              <a:gd name="connsiteX8" fmla="*/ 3405188 w 6419850"/>
              <a:gd name="connsiteY8" fmla="*/ 1152525 h 2824163"/>
              <a:gd name="connsiteX9" fmla="*/ 3405188 w 6419850"/>
              <a:gd name="connsiteY9" fmla="*/ 985838 h 2824163"/>
              <a:gd name="connsiteX10" fmla="*/ 4243388 w 6419850"/>
              <a:gd name="connsiteY10" fmla="*/ 985838 h 2824163"/>
              <a:gd name="connsiteX11" fmla="*/ 4243388 w 6419850"/>
              <a:gd name="connsiteY11" fmla="*/ 671513 h 2824163"/>
              <a:gd name="connsiteX12" fmla="*/ 5091113 w 6419850"/>
              <a:gd name="connsiteY12" fmla="*/ 666750 h 2824163"/>
              <a:gd name="connsiteX13" fmla="*/ 5091113 w 6419850"/>
              <a:gd name="connsiteY13" fmla="*/ 385763 h 2824163"/>
              <a:gd name="connsiteX14" fmla="*/ 5915025 w 6419850"/>
              <a:gd name="connsiteY14" fmla="*/ 385763 h 2824163"/>
              <a:gd name="connsiteX15" fmla="*/ 5915025 w 6419850"/>
              <a:gd name="connsiteY15" fmla="*/ 0 h 2824163"/>
              <a:gd name="connsiteX16" fmla="*/ 6419850 w 6419850"/>
              <a:gd name="connsiteY16" fmla="*/ 0 h 2824163"/>
              <a:gd name="connsiteX0" fmla="*/ 0 w 6419850"/>
              <a:gd name="connsiteY0" fmla="*/ 2824163 h 2824163"/>
              <a:gd name="connsiteX1" fmla="*/ 4763 w 6419850"/>
              <a:gd name="connsiteY1" fmla="*/ 2524125 h 2824163"/>
              <a:gd name="connsiteX2" fmla="*/ 852488 w 6419850"/>
              <a:gd name="connsiteY2" fmla="*/ 2524125 h 2824163"/>
              <a:gd name="connsiteX3" fmla="*/ 857250 w 6419850"/>
              <a:gd name="connsiteY3" fmla="*/ 1876425 h 2824163"/>
              <a:gd name="connsiteX4" fmla="*/ 1700213 w 6419850"/>
              <a:gd name="connsiteY4" fmla="*/ 1876425 h 2824163"/>
              <a:gd name="connsiteX5" fmla="*/ 1700213 w 6419850"/>
              <a:gd name="connsiteY5" fmla="*/ 1781176 h 2824163"/>
              <a:gd name="connsiteX6" fmla="*/ 2538413 w 6419850"/>
              <a:gd name="connsiteY6" fmla="*/ 1776412 h 2824163"/>
              <a:gd name="connsiteX7" fmla="*/ 2538413 w 6419850"/>
              <a:gd name="connsiteY7" fmla="*/ 1152525 h 2824163"/>
              <a:gd name="connsiteX8" fmla="*/ 3405188 w 6419850"/>
              <a:gd name="connsiteY8" fmla="*/ 1152525 h 2824163"/>
              <a:gd name="connsiteX9" fmla="*/ 3405188 w 6419850"/>
              <a:gd name="connsiteY9" fmla="*/ 985838 h 2824163"/>
              <a:gd name="connsiteX10" fmla="*/ 4243388 w 6419850"/>
              <a:gd name="connsiteY10" fmla="*/ 985838 h 2824163"/>
              <a:gd name="connsiteX11" fmla="*/ 4243388 w 6419850"/>
              <a:gd name="connsiteY11" fmla="*/ 671513 h 2824163"/>
              <a:gd name="connsiteX12" fmla="*/ 5091113 w 6419850"/>
              <a:gd name="connsiteY12" fmla="*/ 666750 h 2824163"/>
              <a:gd name="connsiteX13" fmla="*/ 5091113 w 6419850"/>
              <a:gd name="connsiteY13" fmla="*/ 385763 h 2824163"/>
              <a:gd name="connsiteX14" fmla="*/ 5915025 w 6419850"/>
              <a:gd name="connsiteY14" fmla="*/ 385763 h 2824163"/>
              <a:gd name="connsiteX15" fmla="*/ 5915025 w 6419850"/>
              <a:gd name="connsiteY15" fmla="*/ 0 h 2824163"/>
              <a:gd name="connsiteX16" fmla="*/ 6419850 w 6419850"/>
              <a:gd name="connsiteY16" fmla="*/ 0 h 282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419850" h="2824163">
                <a:moveTo>
                  <a:pt x="0" y="2824163"/>
                </a:moveTo>
                <a:cubicBezTo>
                  <a:pt x="1588" y="2724150"/>
                  <a:pt x="3175" y="2624138"/>
                  <a:pt x="4763" y="2524125"/>
                </a:cubicBezTo>
                <a:lnTo>
                  <a:pt x="852488" y="2524125"/>
                </a:lnTo>
                <a:cubicBezTo>
                  <a:pt x="854075" y="2308225"/>
                  <a:pt x="855663" y="2092325"/>
                  <a:pt x="857250" y="1876425"/>
                </a:cubicBezTo>
                <a:lnTo>
                  <a:pt x="1700213" y="1876425"/>
                </a:lnTo>
                <a:lnTo>
                  <a:pt x="1700213" y="1781176"/>
                </a:lnTo>
                <a:lnTo>
                  <a:pt x="2538413" y="1776412"/>
                </a:lnTo>
                <a:lnTo>
                  <a:pt x="2538413" y="1152525"/>
                </a:lnTo>
                <a:lnTo>
                  <a:pt x="3405188" y="1152525"/>
                </a:lnTo>
                <a:lnTo>
                  <a:pt x="3405188" y="985838"/>
                </a:lnTo>
                <a:lnTo>
                  <a:pt x="4243388" y="985838"/>
                </a:lnTo>
                <a:lnTo>
                  <a:pt x="4243388" y="671513"/>
                </a:lnTo>
                <a:lnTo>
                  <a:pt x="5091113" y="666750"/>
                </a:lnTo>
                <a:lnTo>
                  <a:pt x="5091113" y="385763"/>
                </a:lnTo>
                <a:lnTo>
                  <a:pt x="5915025" y="385763"/>
                </a:lnTo>
                <a:lnTo>
                  <a:pt x="5915025" y="0"/>
                </a:lnTo>
                <a:lnTo>
                  <a:pt x="6419850" y="0"/>
                </a:lnTo>
              </a:path>
            </a:pathLst>
          </a:custGeom>
          <a:ln w="571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18436" name="Titre 35">
            <a:extLst>
              <a:ext uri="{FF2B5EF4-FFF2-40B4-BE49-F238E27FC236}">
                <a16:creationId xmlns:a16="http://schemas.microsoft.com/office/drawing/2014/main" id="{7AD3675A-2A2B-45B7-999A-98418D2D7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55563"/>
            <a:ext cx="8280400" cy="708025"/>
          </a:xfrm>
        </p:spPr>
        <p:txBody>
          <a:bodyPr/>
          <a:lstStyle/>
          <a:p>
            <a:r>
              <a:rPr lang="en-US" altLang="fr-FR" sz="2000">
                <a:solidFill>
                  <a:schemeClr val="tx2"/>
                </a:solidFill>
              </a:rPr>
              <a:t>CUMULATIVE INCIDENCE OF DIABETES ACCORDING TO STUDY GROUP IN </a:t>
            </a:r>
            <a:r>
              <a:rPr lang="fr-CA" altLang="fr-FR" sz="2000">
                <a:solidFill>
                  <a:schemeClr val="tx2"/>
                </a:solidFill>
              </a:rPr>
              <a:t>THE DIABETES PREVENTION PROGRAM</a:t>
            </a:r>
            <a:endParaRPr lang="fr-FR" altLang="fr-FR" sz="2000">
              <a:solidFill>
                <a:schemeClr val="tx2"/>
              </a:solidFill>
            </a:endParaRPr>
          </a:p>
        </p:txBody>
      </p:sp>
      <p:sp>
        <p:nvSpPr>
          <p:cNvPr id="18437" name="ZoneTexte 4">
            <a:extLst>
              <a:ext uri="{FF2B5EF4-FFF2-40B4-BE49-F238E27FC236}">
                <a16:creationId xmlns:a16="http://schemas.microsoft.com/office/drawing/2014/main" id="{C166A1E3-7D17-471B-8856-9A2494385C9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70831" y="2983706"/>
            <a:ext cx="4067175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700" b="1"/>
              <a:t>Cumulative Incidence of Diabetes (%)</a:t>
            </a:r>
          </a:p>
        </p:txBody>
      </p:sp>
      <p:sp>
        <p:nvSpPr>
          <p:cNvPr id="18438" name="ZoneTexte 5">
            <a:extLst>
              <a:ext uri="{FF2B5EF4-FFF2-40B4-BE49-F238E27FC236}">
                <a16:creationId xmlns:a16="http://schemas.microsoft.com/office/drawing/2014/main" id="{6EF3C19C-8EB9-4F80-9B66-D77143475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25" y="5145088"/>
            <a:ext cx="800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b="1"/>
              <a:t>Years</a:t>
            </a:r>
          </a:p>
        </p:txBody>
      </p:sp>
      <p:sp>
        <p:nvSpPr>
          <p:cNvPr id="18439" name="ZoneTexte 6">
            <a:extLst>
              <a:ext uri="{FF2B5EF4-FFF2-40B4-BE49-F238E27FC236}">
                <a16:creationId xmlns:a16="http://schemas.microsoft.com/office/drawing/2014/main" id="{1C5FE30D-582C-472D-91D0-FD94F2F5F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63" y="1263650"/>
            <a:ext cx="482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2100" b="1"/>
              <a:t>40</a:t>
            </a:r>
          </a:p>
        </p:txBody>
      </p:sp>
      <p:sp>
        <p:nvSpPr>
          <p:cNvPr id="18440" name="ZoneTexte 7">
            <a:extLst>
              <a:ext uri="{FF2B5EF4-FFF2-40B4-BE49-F238E27FC236}">
                <a16:creationId xmlns:a16="http://schemas.microsoft.com/office/drawing/2014/main" id="{5E5587CF-F6D9-4A41-8F72-5F67264C7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63" y="2035175"/>
            <a:ext cx="482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2100" b="1"/>
              <a:t>30</a:t>
            </a:r>
          </a:p>
        </p:txBody>
      </p:sp>
      <p:sp>
        <p:nvSpPr>
          <p:cNvPr id="18441" name="ZoneTexte 8">
            <a:extLst>
              <a:ext uri="{FF2B5EF4-FFF2-40B4-BE49-F238E27FC236}">
                <a16:creationId xmlns:a16="http://schemas.microsoft.com/office/drawing/2014/main" id="{FDE1377E-6338-487F-839A-C778A6EEC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38" y="2797175"/>
            <a:ext cx="482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2100" b="1"/>
              <a:t>20</a:t>
            </a:r>
          </a:p>
        </p:txBody>
      </p:sp>
      <p:sp>
        <p:nvSpPr>
          <p:cNvPr id="18442" name="ZoneTexte 9">
            <a:extLst>
              <a:ext uri="{FF2B5EF4-FFF2-40B4-BE49-F238E27FC236}">
                <a16:creationId xmlns:a16="http://schemas.microsoft.com/office/drawing/2014/main" id="{3F736923-5285-43D1-9546-826352DF4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63" y="3603625"/>
            <a:ext cx="482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2100" b="1"/>
              <a:t>10</a:t>
            </a:r>
          </a:p>
        </p:txBody>
      </p:sp>
      <p:sp>
        <p:nvSpPr>
          <p:cNvPr id="18443" name="ZoneTexte 10">
            <a:extLst>
              <a:ext uri="{FF2B5EF4-FFF2-40B4-BE49-F238E27FC236}">
                <a16:creationId xmlns:a16="http://schemas.microsoft.com/office/drawing/2014/main" id="{F57486EA-2CD7-4B1D-815F-7687BE39F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" y="4356100"/>
            <a:ext cx="3333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2100" b="1"/>
              <a:t>0</a:t>
            </a:r>
          </a:p>
        </p:txBody>
      </p:sp>
      <p:sp>
        <p:nvSpPr>
          <p:cNvPr id="18444" name="ZoneTexte 11">
            <a:extLst>
              <a:ext uri="{FF2B5EF4-FFF2-40B4-BE49-F238E27FC236}">
                <a16:creationId xmlns:a16="http://schemas.microsoft.com/office/drawing/2014/main" id="{0AA17861-C0A7-48CF-861A-CA6B248CA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363" y="4733925"/>
            <a:ext cx="55721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2100" b="1"/>
              <a:t>0.0</a:t>
            </a:r>
          </a:p>
        </p:txBody>
      </p:sp>
      <p:sp>
        <p:nvSpPr>
          <p:cNvPr id="18445" name="ZoneTexte 12">
            <a:extLst>
              <a:ext uri="{FF2B5EF4-FFF2-40B4-BE49-F238E27FC236}">
                <a16:creationId xmlns:a16="http://schemas.microsoft.com/office/drawing/2014/main" id="{574EFAB3-0A4D-4D1B-A098-73E4286D7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813" y="4733925"/>
            <a:ext cx="5588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2100" b="1"/>
              <a:t>0.5</a:t>
            </a:r>
          </a:p>
        </p:txBody>
      </p:sp>
      <p:sp>
        <p:nvSpPr>
          <p:cNvPr id="18446" name="ZoneTexte 13">
            <a:extLst>
              <a:ext uri="{FF2B5EF4-FFF2-40B4-BE49-F238E27FC236}">
                <a16:creationId xmlns:a16="http://schemas.microsoft.com/office/drawing/2014/main" id="{2A8EFDC5-9235-4E23-ACB3-05F98383B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4775" y="4724400"/>
            <a:ext cx="55721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2100" b="1"/>
              <a:t>1.0</a:t>
            </a:r>
          </a:p>
        </p:txBody>
      </p:sp>
      <p:sp>
        <p:nvSpPr>
          <p:cNvPr id="18447" name="ZoneTexte 14">
            <a:extLst>
              <a:ext uri="{FF2B5EF4-FFF2-40B4-BE49-F238E27FC236}">
                <a16:creationId xmlns:a16="http://schemas.microsoft.com/office/drawing/2014/main" id="{43C5B01C-27CE-4A2A-9478-9BBF6D872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5675" y="4724400"/>
            <a:ext cx="5588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2100" b="1"/>
              <a:t>1.5</a:t>
            </a:r>
          </a:p>
        </p:txBody>
      </p:sp>
      <p:sp>
        <p:nvSpPr>
          <p:cNvPr id="18448" name="ZoneTexte 15">
            <a:extLst>
              <a:ext uri="{FF2B5EF4-FFF2-40B4-BE49-F238E27FC236}">
                <a16:creationId xmlns:a16="http://schemas.microsoft.com/office/drawing/2014/main" id="{BBC6B3AD-B3AA-4626-BB2E-BF92CC27F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8638" y="4733925"/>
            <a:ext cx="5588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2100" b="1"/>
              <a:t>2.0</a:t>
            </a:r>
          </a:p>
        </p:txBody>
      </p:sp>
      <p:sp>
        <p:nvSpPr>
          <p:cNvPr id="18449" name="ZoneTexte 16">
            <a:extLst>
              <a:ext uri="{FF2B5EF4-FFF2-40B4-BE49-F238E27FC236}">
                <a16:creationId xmlns:a16="http://schemas.microsoft.com/office/drawing/2014/main" id="{327F29B2-947F-4A0A-8CDB-B385B109E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733925"/>
            <a:ext cx="5588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2100" b="1"/>
              <a:t>2.5</a:t>
            </a:r>
          </a:p>
        </p:txBody>
      </p:sp>
      <p:sp>
        <p:nvSpPr>
          <p:cNvPr id="18450" name="ZoneTexte 17">
            <a:extLst>
              <a:ext uri="{FF2B5EF4-FFF2-40B4-BE49-F238E27FC236}">
                <a16:creationId xmlns:a16="http://schemas.microsoft.com/office/drawing/2014/main" id="{64CBDCA3-F5C1-45C9-BE3F-940F32D2F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00" y="4724400"/>
            <a:ext cx="5588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2100" b="1"/>
              <a:t>3.0</a:t>
            </a:r>
          </a:p>
        </p:txBody>
      </p:sp>
      <p:sp>
        <p:nvSpPr>
          <p:cNvPr id="18451" name="ZoneTexte 18">
            <a:extLst>
              <a:ext uri="{FF2B5EF4-FFF2-40B4-BE49-F238E27FC236}">
                <a16:creationId xmlns:a16="http://schemas.microsoft.com/office/drawing/2014/main" id="{79676823-2ADF-47FC-A4AF-5D8A5B702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4988" y="4733925"/>
            <a:ext cx="5588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2100" b="1"/>
              <a:t>3.5</a:t>
            </a:r>
          </a:p>
        </p:txBody>
      </p:sp>
      <p:sp>
        <p:nvSpPr>
          <p:cNvPr id="18452" name="ZoneTexte 19">
            <a:extLst>
              <a:ext uri="{FF2B5EF4-FFF2-40B4-BE49-F238E27FC236}">
                <a16:creationId xmlns:a16="http://schemas.microsoft.com/office/drawing/2014/main" id="{E13229DE-E343-431D-AA5B-D81EF8858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7950" y="4724400"/>
            <a:ext cx="55721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2100" b="1"/>
              <a:t>4.0</a:t>
            </a:r>
          </a:p>
        </p:txBody>
      </p:sp>
      <p:grpSp>
        <p:nvGrpSpPr>
          <p:cNvPr id="18453" name="Groupe 36">
            <a:extLst>
              <a:ext uri="{FF2B5EF4-FFF2-40B4-BE49-F238E27FC236}">
                <a16:creationId xmlns:a16="http://schemas.microsoft.com/office/drawing/2014/main" id="{68492B56-1B69-4BF4-A5E8-193F6A7A1265}"/>
              </a:ext>
            </a:extLst>
          </p:cNvPr>
          <p:cNvGrpSpPr>
            <a:grpSpLocks/>
          </p:cNvGrpSpPr>
          <p:nvPr/>
        </p:nvGrpSpPr>
        <p:grpSpPr bwMode="auto">
          <a:xfrm>
            <a:off x="2125663" y="5586413"/>
            <a:ext cx="5108575" cy="500062"/>
            <a:chOff x="1371595" y="5523346"/>
            <a:chExt cx="5108642" cy="501611"/>
          </a:xfrm>
        </p:grpSpPr>
        <p:sp>
          <p:nvSpPr>
            <p:cNvPr id="22" name="Rogner un rectangle à un seul coin 21">
              <a:extLst>
                <a:ext uri="{FF2B5EF4-FFF2-40B4-BE49-F238E27FC236}">
                  <a16:creationId xmlns:a16="http://schemas.microsoft.com/office/drawing/2014/main" id="{141010D1-C202-460A-B1B6-D9FB3AA8188E}"/>
                </a:ext>
              </a:extLst>
            </p:cNvPr>
            <p:cNvSpPr/>
            <p:nvPr/>
          </p:nvSpPr>
          <p:spPr>
            <a:xfrm flipH="1">
              <a:off x="1371595" y="5523346"/>
              <a:ext cx="5108642" cy="501611"/>
            </a:xfrm>
            <a:prstGeom prst="snip1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CA"/>
            </a:p>
          </p:txBody>
        </p:sp>
        <p:grpSp>
          <p:nvGrpSpPr>
            <p:cNvPr id="18458" name="Groupe 34">
              <a:extLst>
                <a:ext uri="{FF2B5EF4-FFF2-40B4-BE49-F238E27FC236}">
                  <a16:creationId xmlns:a16="http://schemas.microsoft.com/office/drawing/2014/main" id="{85F946C7-47FA-439C-951E-CA9A6189BA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31634" y="5580560"/>
              <a:ext cx="4970706" cy="381784"/>
              <a:chOff x="1431634" y="5580560"/>
              <a:chExt cx="4970706" cy="381784"/>
            </a:xfrm>
          </p:grpSpPr>
          <p:sp>
            <p:nvSpPr>
              <p:cNvPr id="24" name="Rogner un rectangle à un seul coin 23">
                <a:extLst>
                  <a:ext uri="{FF2B5EF4-FFF2-40B4-BE49-F238E27FC236}">
                    <a16:creationId xmlns:a16="http://schemas.microsoft.com/office/drawing/2014/main" id="{C7361452-F4F1-4AE8-B6DF-89A6E649A551}"/>
                  </a:ext>
                </a:extLst>
              </p:cNvPr>
              <p:cNvSpPr/>
              <p:nvPr/>
            </p:nvSpPr>
            <p:spPr>
              <a:xfrm flipH="1">
                <a:off x="1431634" y="5580797"/>
                <a:ext cx="1588655" cy="381309"/>
              </a:xfrm>
              <a:prstGeom prst="snip1Rect">
                <a:avLst>
                  <a:gd name="adj" fmla="val 13394"/>
                </a:avLst>
              </a:prstGeom>
              <a:solidFill>
                <a:schemeClr val="bg1"/>
              </a:solidFill>
              <a:ln w="12700">
                <a:solidFill>
                  <a:schemeClr val="bg2"/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268288">
                  <a:defRPr/>
                </a:pPr>
                <a:r>
                  <a:rPr lang="fr-CA" sz="1700" b="1" kern="100" dirty="0">
                    <a:solidFill>
                      <a:schemeClr val="tx1"/>
                    </a:solidFill>
                  </a:rPr>
                  <a:t>Placebo</a:t>
                </a:r>
              </a:p>
            </p:txBody>
          </p:sp>
          <p:sp>
            <p:nvSpPr>
              <p:cNvPr id="26" name="Rogner un rectangle à un seul coin 25">
                <a:extLst>
                  <a:ext uri="{FF2B5EF4-FFF2-40B4-BE49-F238E27FC236}">
                    <a16:creationId xmlns:a16="http://schemas.microsoft.com/office/drawing/2014/main" id="{CAD7F024-2967-4C9E-BC45-760EEA48F91A}"/>
                  </a:ext>
                </a:extLst>
              </p:cNvPr>
              <p:cNvSpPr/>
              <p:nvPr/>
            </p:nvSpPr>
            <p:spPr>
              <a:xfrm flipH="1">
                <a:off x="3140659" y="5580560"/>
                <a:ext cx="1588655" cy="381783"/>
              </a:xfrm>
              <a:prstGeom prst="snip1Rect">
                <a:avLst>
                  <a:gd name="adj" fmla="val 13394"/>
                </a:avLst>
              </a:prstGeom>
              <a:solidFill>
                <a:schemeClr val="bg1"/>
              </a:solidFill>
              <a:ln w="12700">
                <a:solidFill>
                  <a:schemeClr val="bg2"/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268288">
                  <a:defRPr/>
                </a:pPr>
                <a:r>
                  <a:rPr lang="fr-CA" sz="1700" b="1" kern="100" dirty="0" err="1">
                    <a:solidFill>
                      <a:schemeClr val="tx1"/>
                    </a:solidFill>
                  </a:rPr>
                  <a:t>Metformin</a:t>
                </a:r>
                <a:endParaRPr lang="fr-CA" sz="1700" b="1" kern="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ogner un rectangle à un seul coin 26">
                <a:extLst>
                  <a:ext uri="{FF2B5EF4-FFF2-40B4-BE49-F238E27FC236}">
                    <a16:creationId xmlns:a16="http://schemas.microsoft.com/office/drawing/2014/main" id="{6E7A19C2-7EA2-43FE-B699-E7E3EF6BBAB7}"/>
                  </a:ext>
                </a:extLst>
              </p:cNvPr>
              <p:cNvSpPr/>
              <p:nvPr/>
            </p:nvSpPr>
            <p:spPr>
              <a:xfrm flipH="1">
                <a:off x="4813685" y="5580560"/>
                <a:ext cx="1588655" cy="381784"/>
              </a:xfrm>
              <a:prstGeom prst="snip1Rect">
                <a:avLst>
                  <a:gd name="adj" fmla="val 13394"/>
                </a:avLst>
              </a:prstGeom>
              <a:solidFill>
                <a:schemeClr val="bg1"/>
              </a:solidFill>
              <a:ln w="12700">
                <a:solidFill>
                  <a:schemeClr val="bg2"/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268288">
                  <a:defRPr/>
                </a:pPr>
                <a:r>
                  <a:rPr lang="fr-CA" sz="1700" b="1" kern="100" dirty="0" err="1">
                    <a:solidFill>
                      <a:schemeClr val="tx1"/>
                    </a:solidFill>
                  </a:rPr>
                  <a:t>Lifestyle</a:t>
                </a:r>
                <a:endParaRPr lang="fr-CA" sz="1700" b="1" kern="1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8468" name="Image 30" descr="marque_bleue.png">
                <a:extLst>
                  <a:ext uri="{FF2B5EF4-FFF2-40B4-BE49-F238E27FC236}">
                    <a16:creationId xmlns:a16="http://schemas.microsoft.com/office/drawing/2014/main" id="{27935791-ADEC-47FD-95FA-83CE305BB2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4816" y="5658461"/>
                <a:ext cx="234696" cy="2225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69" name="Image 31" descr="marque_jaune.png">
                <a:extLst>
                  <a:ext uri="{FF2B5EF4-FFF2-40B4-BE49-F238E27FC236}">
                    <a16:creationId xmlns:a16="http://schemas.microsoft.com/office/drawing/2014/main" id="{22A8425A-57FC-4765-A66B-80FDC795D7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96396" y="5658461"/>
                <a:ext cx="234696" cy="2225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70" name="Image 32" descr="marque_rouge.png">
                <a:extLst>
                  <a:ext uri="{FF2B5EF4-FFF2-40B4-BE49-F238E27FC236}">
                    <a16:creationId xmlns:a16="http://schemas.microsoft.com/office/drawing/2014/main" id="{60894663-419A-497E-8EBF-2196C405B3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25201" y="5658461"/>
                <a:ext cx="234696" cy="2225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8454" name="Rectangle 37">
            <a:extLst>
              <a:ext uri="{FF2B5EF4-FFF2-40B4-BE49-F238E27FC236}">
                <a16:creationId xmlns:a16="http://schemas.microsoft.com/office/drawing/2014/main" id="{CB6C8902-5711-4CA1-963B-E569E0338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0613" y="6418263"/>
            <a:ext cx="3975100" cy="312737"/>
          </a:xfrm>
          <a:prstGeom prst="rect">
            <a:avLst/>
          </a:prstGeom>
          <a:solidFill>
            <a:srgbClr val="D8ECEA">
              <a:alpha val="89018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  <a:contourClr>
              <a:srgbClr val="D8ECEA"/>
            </a:contourClr>
          </a:sp3d>
        </p:spPr>
        <p:txBody>
          <a:bodyPr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fr-FR" sz="1000"/>
              <a:t>Adapted from Knowler WC et al. N Engl J Med 2002; 346: 393-403</a:t>
            </a:r>
          </a:p>
          <a:p>
            <a:pPr eaLnBrk="1" hangingPunct="1"/>
            <a:r>
              <a:rPr lang="fr-CA" altLang="fr-FR" sz="1000"/>
              <a:t>Reproduced with permission</a:t>
            </a:r>
          </a:p>
        </p:txBody>
      </p:sp>
      <p:sp>
        <p:nvSpPr>
          <p:cNvPr id="31" name="Forme libre 30">
            <a:extLst>
              <a:ext uri="{FF2B5EF4-FFF2-40B4-BE49-F238E27FC236}">
                <a16:creationId xmlns:a16="http://schemas.microsoft.com/office/drawing/2014/main" id="{E3DBB9BD-0138-4CD9-B0BE-5EFF2CFFD562}"/>
              </a:ext>
            </a:extLst>
          </p:cNvPr>
          <p:cNvSpPr/>
          <p:nvPr/>
        </p:nvSpPr>
        <p:spPr>
          <a:xfrm>
            <a:off x="1271588" y="1887538"/>
            <a:ext cx="7226300" cy="2703512"/>
          </a:xfrm>
          <a:custGeom>
            <a:avLst/>
            <a:gdLst>
              <a:gd name="connsiteX0" fmla="*/ 0 w 5043487"/>
              <a:gd name="connsiteY0" fmla="*/ 2224088 h 2228850"/>
              <a:gd name="connsiteX1" fmla="*/ 814387 w 5043487"/>
              <a:gd name="connsiteY1" fmla="*/ 2228850 h 2228850"/>
              <a:gd name="connsiteX2" fmla="*/ 814387 w 5043487"/>
              <a:gd name="connsiteY2" fmla="*/ 1576388 h 2228850"/>
              <a:gd name="connsiteX3" fmla="*/ 1652587 w 5043487"/>
              <a:gd name="connsiteY3" fmla="*/ 1576388 h 2228850"/>
              <a:gd name="connsiteX4" fmla="*/ 1652587 w 5043487"/>
              <a:gd name="connsiteY4" fmla="*/ 1071563 h 2228850"/>
              <a:gd name="connsiteX5" fmla="*/ 2514600 w 5043487"/>
              <a:gd name="connsiteY5" fmla="*/ 1071563 h 2228850"/>
              <a:gd name="connsiteX6" fmla="*/ 2514600 w 5043487"/>
              <a:gd name="connsiteY6" fmla="*/ 971550 h 2228850"/>
              <a:gd name="connsiteX7" fmla="*/ 3333750 w 5043487"/>
              <a:gd name="connsiteY7" fmla="*/ 971550 h 2228850"/>
              <a:gd name="connsiteX8" fmla="*/ 3333750 w 5043487"/>
              <a:gd name="connsiteY8" fmla="*/ 571500 h 2228850"/>
              <a:gd name="connsiteX9" fmla="*/ 4200525 w 5043487"/>
              <a:gd name="connsiteY9" fmla="*/ 571500 h 2228850"/>
              <a:gd name="connsiteX10" fmla="*/ 4205287 w 5043487"/>
              <a:gd name="connsiteY10" fmla="*/ 385763 h 2228850"/>
              <a:gd name="connsiteX11" fmla="*/ 5038725 w 5043487"/>
              <a:gd name="connsiteY11" fmla="*/ 385763 h 2228850"/>
              <a:gd name="connsiteX12" fmla="*/ 5043487 w 5043487"/>
              <a:gd name="connsiteY12" fmla="*/ 0 h 2228850"/>
              <a:gd name="connsiteX0" fmla="*/ 0 w 5044281"/>
              <a:gd name="connsiteY0" fmla="*/ 2289175 h 2293937"/>
              <a:gd name="connsiteX1" fmla="*/ 814387 w 5044281"/>
              <a:gd name="connsiteY1" fmla="*/ 2293937 h 2293937"/>
              <a:gd name="connsiteX2" fmla="*/ 814387 w 5044281"/>
              <a:gd name="connsiteY2" fmla="*/ 1641475 h 2293937"/>
              <a:gd name="connsiteX3" fmla="*/ 1652587 w 5044281"/>
              <a:gd name="connsiteY3" fmla="*/ 1641475 h 2293937"/>
              <a:gd name="connsiteX4" fmla="*/ 1652587 w 5044281"/>
              <a:gd name="connsiteY4" fmla="*/ 1136650 h 2293937"/>
              <a:gd name="connsiteX5" fmla="*/ 2514600 w 5044281"/>
              <a:gd name="connsiteY5" fmla="*/ 1136650 h 2293937"/>
              <a:gd name="connsiteX6" fmla="*/ 2514600 w 5044281"/>
              <a:gd name="connsiteY6" fmla="*/ 1036637 h 2293937"/>
              <a:gd name="connsiteX7" fmla="*/ 3333750 w 5044281"/>
              <a:gd name="connsiteY7" fmla="*/ 1036637 h 2293937"/>
              <a:gd name="connsiteX8" fmla="*/ 3333750 w 5044281"/>
              <a:gd name="connsiteY8" fmla="*/ 636587 h 2293937"/>
              <a:gd name="connsiteX9" fmla="*/ 4200525 w 5044281"/>
              <a:gd name="connsiteY9" fmla="*/ 636587 h 2293937"/>
              <a:gd name="connsiteX10" fmla="*/ 4205287 w 5044281"/>
              <a:gd name="connsiteY10" fmla="*/ 450850 h 2293937"/>
              <a:gd name="connsiteX11" fmla="*/ 5038725 w 5044281"/>
              <a:gd name="connsiteY11" fmla="*/ 450850 h 2293937"/>
              <a:gd name="connsiteX12" fmla="*/ 5043487 w 5044281"/>
              <a:gd name="connsiteY12" fmla="*/ 65087 h 2293937"/>
              <a:gd name="connsiteX13" fmla="*/ 5043487 w 5044281"/>
              <a:gd name="connsiteY13" fmla="*/ 60325 h 2293937"/>
              <a:gd name="connsiteX0" fmla="*/ 0 w 5900737"/>
              <a:gd name="connsiteY0" fmla="*/ 2289175 h 2293937"/>
              <a:gd name="connsiteX1" fmla="*/ 814387 w 5900737"/>
              <a:gd name="connsiteY1" fmla="*/ 2293937 h 2293937"/>
              <a:gd name="connsiteX2" fmla="*/ 814387 w 5900737"/>
              <a:gd name="connsiteY2" fmla="*/ 1641475 h 2293937"/>
              <a:gd name="connsiteX3" fmla="*/ 1652587 w 5900737"/>
              <a:gd name="connsiteY3" fmla="*/ 1641475 h 2293937"/>
              <a:gd name="connsiteX4" fmla="*/ 1652587 w 5900737"/>
              <a:gd name="connsiteY4" fmla="*/ 1136650 h 2293937"/>
              <a:gd name="connsiteX5" fmla="*/ 2514600 w 5900737"/>
              <a:gd name="connsiteY5" fmla="*/ 1136650 h 2293937"/>
              <a:gd name="connsiteX6" fmla="*/ 2514600 w 5900737"/>
              <a:gd name="connsiteY6" fmla="*/ 1036637 h 2293937"/>
              <a:gd name="connsiteX7" fmla="*/ 3333750 w 5900737"/>
              <a:gd name="connsiteY7" fmla="*/ 1036637 h 2293937"/>
              <a:gd name="connsiteX8" fmla="*/ 3333750 w 5900737"/>
              <a:gd name="connsiteY8" fmla="*/ 636587 h 2293937"/>
              <a:gd name="connsiteX9" fmla="*/ 4200525 w 5900737"/>
              <a:gd name="connsiteY9" fmla="*/ 636587 h 2293937"/>
              <a:gd name="connsiteX10" fmla="*/ 4205287 w 5900737"/>
              <a:gd name="connsiteY10" fmla="*/ 450850 h 2293937"/>
              <a:gd name="connsiteX11" fmla="*/ 5038725 w 5900737"/>
              <a:gd name="connsiteY11" fmla="*/ 450850 h 2293937"/>
              <a:gd name="connsiteX12" fmla="*/ 5043487 w 5900737"/>
              <a:gd name="connsiteY12" fmla="*/ 65087 h 2293937"/>
              <a:gd name="connsiteX13" fmla="*/ 5900737 w 5900737"/>
              <a:gd name="connsiteY13" fmla="*/ 65088 h 2293937"/>
              <a:gd name="connsiteX0" fmla="*/ 0 w 5900737"/>
              <a:gd name="connsiteY0" fmla="*/ 2270125 h 2274887"/>
              <a:gd name="connsiteX1" fmla="*/ 814387 w 5900737"/>
              <a:gd name="connsiteY1" fmla="*/ 2274887 h 2274887"/>
              <a:gd name="connsiteX2" fmla="*/ 814387 w 5900737"/>
              <a:gd name="connsiteY2" fmla="*/ 1622425 h 2274887"/>
              <a:gd name="connsiteX3" fmla="*/ 1652587 w 5900737"/>
              <a:gd name="connsiteY3" fmla="*/ 1622425 h 2274887"/>
              <a:gd name="connsiteX4" fmla="*/ 1652587 w 5900737"/>
              <a:gd name="connsiteY4" fmla="*/ 1117600 h 2274887"/>
              <a:gd name="connsiteX5" fmla="*/ 2514600 w 5900737"/>
              <a:gd name="connsiteY5" fmla="*/ 1117600 h 2274887"/>
              <a:gd name="connsiteX6" fmla="*/ 2514600 w 5900737"/>
              <a:gd name="connsiteY6" fmla="*/ 1017587 h 2274887"/>
              <a:gd name="connsiteX7" fmla="*/ 3333750 w 5900737"/>
              <a:gd name="connsiteY7" fmla="*/ 1017587 h 2274887"/>
              <a:gd name="connsiteX8" fmla="*/ 3333750 w 5900737"/>
              <a:gd name="connsiteY8" fmla="*/ 617537 h 2274887"/>
              <a:gd name="connsiteX9" fmla="*/ 4200525 w 5900737"/>
              <a:gd name="connsiteY9" fmla="*/ 617537 h 2274887"/>
              <a:gd name="connsiteX10" fmla="*/ 4205287 w 5900737"/>
              <a:gd name="connsiteY10" fmla="*/ 431800 h 2274887"/>
              <a:gd name="connsiteX11" fmla="*/ 5038725 w 5900737"/>
              <a:gd name="connsiteY11" fmla="*/ 431800 h 2274887"/>
              <a:gd name="connsiteX12" fmla="*/ 5036343 w 5900737"/>
              <a:gd name="connsiteY12" fmla="*/ 65087 h 2274887"/>
              <a:gd name="connsiteX13" fmla="*/ 5900737 w 5900737"/>
              <a:gd name="connsiteY13" fmla="*/ 46038 h 2274887"/>
              <a:gd name="connsiteX0" fmla="*/ 0 w 5900737"/>
              <a:gd name="connsiteY0" fmla="*/ 2224087 h 2228849"/>
              <a:gd name="connsiteX1" fmla="*/ 814387 w 5900737"/>
              <a:gd name="connsiteY1" fmla="*/ 2228849 h 2228849"/>
              <a:gd name="connsiteX2" fmla="*/ 814387 w 5900737"/>
              <a:gd name="connsiteY2" fmla="*/ 1576387 h 2228849"/>
              <a:gd name="connsiteX3" fmla="*/ 1652587 w 5900737"/>
              <a:gd name="connsiteY3" fmla="*/ 1576387 h 2228849"/>
              <a:gd name="connsiteX4" fmla="*/ 1652587 w 5900737"/>
              <a:gd name="connsiteY4" fmla="*/ 1071562 h 2228849"/>
              <a:gd name="connsiteX5" fmla="*/ 2514600 w 5900737"/>
              <a:gd name="connsiteY5" fmla="*/ 1071562 h 2228849"/>
              <a:gd name="connsiteX6" fmla="*/ 2514600 w 5900737"/>
              <a:gd name="connsiteY6" fmla="*/ 971549 h 2228849"/>
              <a:gd name="connsiteX7" fmla="*/ 3333750 w 5900737"/>
              <a:gd name="connsiteY7" fmla="*/ 971549 h 2228849"/>
              <a:gd name="connsiteX8" fmla="*/ 3333750 w 5900737"/>
              <a:gd name="connsiteY8" fmla="*/ 571499 h 2228849"/>
              <a:gd name="connsiteX9" fmla="*/ 4200525 w 5900737"/>
              <a:gd name="connsiteY9" fmla="*/ 571499 h 2228849"/>
              <a:gd name="connsiteX10" fmla="*/ 4205287 w 5900737"/>
              <a:gd name="connsiteY10" fmla="*/ 385762 h 2228849"/>
              <a:gd name="connsiteX11" fmla="*/ 5038725 w 5900737"/>
              <a:gd name="connsiteY11" fmla="*/ 385762 h 2228849"/>
              <a:gd name="connsiteX12" fmla="*/ 5036343 w 5900737"/>
              <a:gd name="connsiteY12" fmla="*/ 19049 h 2228849"/>
              <a:gd name="connsiteX13" fmla="*/ 5900737 w 5900737"/>
              <a:gd name="connsiteY13" fmla="*/ 0 h 2228849"/>
              <a:gd name="connsiteX0" fmla="*/ 0 w 5900737"/>
              <a:gd name="connsiteY0" fmla="*/ 2224087 h 2228849"/>
              <a:gd name="connsiteX1" fmla="*/ 814387 w 5900737"/>
              <a:gd name="connsiteY1" fmla="*/ 2228849 h 2228849"/>
              <a:gd name="connsiteX2" fmla="*/ 814387 w 5900737"/>
              <a:gd name="connsiteY2" fmla="*/ 1576387 h 2228849"/>
              <a:gd name="connsiteX3" fmla="*/ 1652587 w 5900737"/>
              <a:gd name="connsiteY3" fmla="*/ 1576387 h 2228849"/>
              <a:gd name="connsiteX4" fmla="*/ 1652587 w 5900737"/>
              <a:gd name="connsiteY4" fmla="*/ 1071562 h 2228849"/>
              <a:gd name="connsiteX5" fmla="*/ 2514600 w 5900737"/>
              <a:gd name="connsiteY5" fmla="*/ 1071562 h 2228849"/>
              <a:gd name="connsiteX6" fmla="*/ 2514600 w 5900737"/>
              <a:gd name="connsiteY6" fmla="*/ 971549 h 2228849"/>
              <a:gd name="connsiteX7" fmla="*/ 3333750 w 5900737"/>
              <a:gd name="connsiteY7" fmla="*/ 971549 h 2228849"/>
              <a:gd name="connsiteX8" fmla="*/ 3333750 w 5900737"/>
              <a:gd name="connsiteY8" fmla="*/ 571499 h 2228849"/>
              <a:gd name="connsiteX9" fmla="*/ 4200525 w 5900737"/>
              <a:gd name="connsiteY9" fmla="*/ 571499 h 2228849"/>
              <a:gd name="connsiteX10" fmla="*/ 4205287 w 5900737"/>
              <a:gd name="connsiteY10" fmla="*/ 385762 h 2228849"/>
              <a:gd name="connsiteX11" fmla="*/ 5038725 w 5900737"/>
              <a:gd name="connsiteY11" fmla="*/ 385762 h 2228849"/>
              <a:gd name="connsiteX12" fmla="*/ 5041106 w 5900737"/>
              <a:gd name="connsiteY12" fmla="*/ 4762 h 2228849"/>
              <a:gd name="connsiteX13" fmla="*/ 5900737 w 5900737"/>
              <a:gd name="connsiteY13" fmla="*/ 0 h 2228849"/>
              <a:gd name="connsiteX0" fmla="*/ 0 w 5874543"/>
              <a:gd name="connsiteY0" fmla="*/ 2221706 h 2226468"/>
              <a:gd name="connsiteX1" fmla="*/ 814387 w 5874543"/>
              <a:gd name="connsiteY1" fmla="*/ 2226468 h 2226468"/>
              <a:gd name="connsiteX2" fmla="*/ 814387 w 5874543"/>
              <a:gd name="connsiteY2" fmla="*/ 1574006 h 2226468"/>
              <a:gd name="connsiteX3" fmla="*/ 1652587 w 5874543"/>
              <a:gd name="connsiteY3" fmla="*/ 1574006 h 2226468"/>
              <a:gd name="connsiteX4" fmla="*/ 1652587 w 5874543"/>
              <a:gd name="connsiteY4" fmla="*/ 1069181 h 2226468"/>
              <a:gd name="connsiteX5" fmla="*/ 2514600 w 5874543"/>
              <a:gd name="connsiteY5" fmla="*/ 1069181 h 2226468"/>
              <a:gd name="connsiteX6" fmla="*/ 2514600 w 5874543"/>
              <a:gd name="connsiteY6" fmla="*/ 969168 h 2226468"/>
              <a:gd name="connsiteX7" fmla="*/ 3333750 w 5874543"/>
              <a:gd name="connsiteY7" fmla="*/ 969168 h 2226468"/>
              <a:gd name="connsiteX8" fmla="*/ 3333750 w 5874543"/>
              <a:gd name="connsiteY8" fmla="*/ 569118 h 2226468"/>
              <a:gd name="connsiteX9" fmla="*/ 4200525 w 5874543"/>
              <a:gd name="connsiteY9" fmla="*/ 569118 h 2226468"/>
              <a:gd name="connsiteX10" fmla="*/ 4205287 w 5874543"/>
              <a:gd name="connsiteY10" fmla="*/ 383381 h 2226468"/>
              <a:gd name="connsiteX11" fmla="*/ 5038725 w 5874543"/>
              <a:gd name="connsiteY11" fmla="*/ 383381 h 2226468"/>
              <a:gd name="connsiteX12" fmla="*/ 5041106 w 5874543"/>
              <a:gd name="connsiteY12" fmla="*/ 2381 h 2226468"/>
              <a:gd name="connsiteX13" fmla="*/ 5874543 w 5874543"/>
              <a:gd name="connsiteY13" fmla="*/ 0 h 2226468"/>
              <a:gd name="connsiteX0" fmla="*/ 0 w 6013052"/>
              <a:gd name="connsiteY0" fmla="*/ 2224088 h 2228850"/>
              <a:gd name="connsiteX1" fmla="*/ 814387 w 6013052"/>
              <a:gd name="connsiteY1" fmla="*/ 2228850 h 2228850"/>
              <a:gd name="connsiteX2" fmla="*/ 814387 w 6013052"/>
              <a:gd name="connsiteY2" fmla="*/ 1576388 h 2228850"/>
              <a:gd name="connsiteX3" fmla="*/ 1652587 w 6013052"/>
              <a:gd name="connsiteY3" fmla="*/ 1576388 h 2228850"/>
              <a:gd name="connsiteX4" fmla="*/ 1652587 w 6013052"/>
              <a:gd name="connsiteY4" fmla="*/ 1071563 h 2228850"/>
              <a:gd name="connsiteX5" fmla="*/ 2514600 w 6013052"/>
              <a:gd name="connsiteY5" fmla="*/ 1071563 h 2228850"/>
              <a:gd name="connsiteX6" fmla="*/ 2514600 w 6013052"/>
              <a:gd name="connsiteY6" fmla="*/ 971550 h 2228850"/>
              <a:gd name="connsiteX7" fmla="*/ 3333750 w 6013052"/>
              <a:gd name="connsiteY7" fmla="*/ 971550 h 2228850"/>
              <a:gd name="connsiteX8" fmla="*/ 3333750 w 6013052"/>
              <a:gd name="connsiteY8" fmla="*/ 571500 h 2228850"/>
              <a:gd name="connsiteX9" fmla="*/ 4200525 w 6013052"/>
              <a:gd name="connsiteY9" fmla="*/ 571500 h 2228850"/>
              <a:gd name="connsiteX10" fmla="*/ 4205287 w 6013052"/>
              <a:gd name="connsiteY10" fmla="*/ 385763 h 2228850"/>
              <a:gd name="connsiteX11" fmla="*/ 5038725 w 6013052"/>
              <a:gd name="connsiteY11" fmla="*/ 385763 h 2228850"/>
              <a:gd name="connsiteX12" fmla="*/ 5041106 w 6013052"/>
              <a:gd name="connsiteY12" fmla="*/ 4763 h 2228850"/>
              <a:gd name="connsiteX13" fmla="*/ 5874543 w 6013052"/>
              <a:gd name="connsiteY13" fmla="*/ 2382 h 2228850"/>
              <a:gd name="connsiteX14" fmla="*/ 5872162 w 6013052"/>
              <a:gd name="connsiteY14" fmla="*/ 0 h 2228850"/>
              <a:gd name="connsiteX0" fmla="*/ 0 w 6013052"/>
              <a:gd name="connsiteY0" fmla="*/ 2426494 h 2431256"/>
              <a:gd name="connsiteX1" fmla="*/ 814387 w 6013052"/>
              <a:gd name="connsiteY1" fmla="*/ 2431256 h 2431256"/>
              <a:gd name="connsiteX2" fmla="*/ 814387 w 6013052"/>
              <a:gd name="connsiteY2" fmla="*/ 1778794 h 2431256"/>
              <a:gd name="connsiteX3" fmla="*/ 1652587 w 6013052"/>
              <a:gd name="connsiteY3" fmla="*/ 1778794 h 2431256"/>
              <a:gd name="connsiteX4" fmla="*/ 1652587 w 6013052"/>
              <a:gd name="connsiteY4" fmla="*/ 1273969 h 2431256"/>
              <a:gd name="connsiteX5" fmla="*/ 2514600 w 6013052"/>
              <a:gd name="connsiteY5" fmla="*/ 1273969 h 2431256"/>
              <a:gd name="connsiteX6" fmla="*/ 2514600 w 6013052"/>
              <a:gd name="connsiteY6" fmla="*/ 1173956 h 2431256"/>
              <a:gd name="connsiteX7" fmla="*/ 3333750 w 6013052"/>
              <a:gd name="connsiteY7" fmla="*/ 1173956 h 2431256"/>
              <a:gd name="connsiteX8" fmla="*/ 3333750 w 6013052"/>
              <a:gd name="connsiteY8" fmla="*/ 773906 h 2431256"/>
              <a:gd name="connsiteX9" fmla="*/ 4200525 w 6013052"/>
              <a:gd name="connsiteY9" fmla="*/ 773906 h 2431256"/>
              <a:gd name="connsiteX10" fmla="*/ 4205287 w 6013052"/>
              <a:gd name="connsiteY10" fmla="*/ 588169 h 2431256"/>
              <a:gd name="connsiteX11" fmla="*/ 5038725 w 6013052"/>
              <a:gd name="connsiteY11" fmla="*/ 588169 h 2431256"/>
              <a:gd name="connsiteX12" fmla="*/ 5041106 w 6013052"/>
              <a:gd name="connsiteY12" fmla="*/ 207169 h 2431256"/>
              <a:gd name="connsiteX13" fmla="*/ 5874543 w 6013052"/>
              <a:gd name="connsiteY13" fmla="*/ 204788 h 2431256"/>
              <a:gd name="connsiteX14" fmla="*/ 5874544 w 6013052"/>
              <a:gd name="connsiteY14" fmla="*/ 0 h 2431256"/>
              <a:gd name="connsiteX0" fmla="*/ 0 w 5875040"/>
              <a:gd name="connsiteY0" fmla="*/ 2426494 h 2431256"/>
              <a:gd name="connsiteX1" fmla="*/ 814387 w 5875040"/>
              <a:gd name="connsiteY1" fmla="*/ 2431256 h 2431256"/>
              <a:gd name="connsiteX2" fmla="*/ 814387 w 5875040"/>
              <a:gd name="connsiteY2" fmla="*/ 1778794 h 2431256"/>
              <a:gd name="connsiteX3" fmla="*/ 1652587 w 5875040"/>
              <a:gd name="connsiteY3" fmla="*/ 1778794 h 2431256"/>
              <a:gd name="connsiteX4" fmla="*/ 1652587 w 5875040"/>
              <a:gd name="connsiteY4" fmla="*/ 1273969 h 2431256"/>
              <a:gd name="connsiteX5" fmla="*/ 2514600 w 5875040"/>
              <a:gd name="connsiteY5" fmla="*/ 1273969 h 2431256"/>
              <a:gd name="connsiteX6" fmla="*/ 2514600 w 5875040"/>
              <a:gd name="connsiteY6" fmla="*/ 1173956 h 2431256"/>
              <a:gd name="connsiteX7" fmla="*/ 3333750 w 5875040"/>
              <a:gd name="connsiteY7" fmla="*/ 1173956 h 2431256"/>
              <a:gd name="connsiteX8" fmla="*/ 3333750 w 5875040"/>
              <a:gd name="connsiteY8" fmla="*/ 773906 h 2431256"/>
              <a:gd name="connsiteX9" fmla="*/ 4200525 w 5875040"/>
              <a:gd name="connsiteY9" fmla="*/ 773906 h 2431256"/>
              <a:gd name="connsiteX10" fmla="*/ 4205287 w 5875040"/>
              <a:gd name="connsiteY10" fmla="*/ 588169 h 2431256"/>
              <a:gd name="connsiteX11" fmla="*/ 5038725 w 5875040"/>
              <a:gd name="connsiteY11" fmla="*/ 588169 h 2431256"/>
              <a:gd name="connsiteX12" fmla="*/ 5041106 w 5875040"/>
              <a:gd name="connsiteY12" fmla="*/ 207169 h 2431256"/>
              <a:gd name="connsiteX13" fmla="*/ 5874543 w 5875040"/>
              <a:gd name="connsiteY13" fmla="*/ 204788 h 2431256"/>
              <a:gd name="connsiteX14" fmla="*/ 5874544 w 5875040"/>
              <a:gd name="connsiteY14" fmla="*/ 0 h 2431256"/>
              <a:gd name="connsiteX0" fmla="*/ 0 w 5875040"/>
              <a:gd name="connsiteY0" fmla="*/ 2460228 h 2464990"/>
              <a:gd name="connsiteX1" fmla="*/ 814387 w 5875040"/>
              <a:gd name="connsiteY1" fmla="*/ 2464990 h 2464990"/>
              <a:gd name="connsiteX2" fmla="*/ 814387 w 5875040"/>
              <a:gd name="connsiteY2" fmla="*/ 1812528 h 2464990"/>
              <a:gd name="connsiteX3" fmla="*/ 1652587 w 5875040"/>
              <a:gd name="connsiteY3" fmla="*/ 1812528 h 2464990"/>
              <a:gd name="connsiteX4" fmla="*/ 1652587 w 5875040"/>
              <a:gd name="connsiteY4" fmla="*/ 1307703 h 2464990"/>
              <a:gd name="connsiteX5" fmla="*/ 2514600 w 5875040"/>
              <a:gd name="connsiteY5" fmla="*/ 1307703 h 2464990"/>
              <a:gd name="connsiteX6" fmla="*/ 2514600 w 5875040"/>
              <a:gd name="connsiteY6" fmla="*/ 1207690 h 2464990"/>
              <a:gd name="connsiteX7" fmla="*/ 3333750 w 5875040"/>
              <a:gd name="connsiteY7" fmla="*/ 1207690 h 2464990"/>
              <a:gd name="connsiteX8" fmla="*/ 3333750 w 5875040"/>
              <a:gd name="connsiteY8" fmla="*/ 807640 h 2464990"/>
              <a:gd name="connsiteX9" fmla="*/ 4200525 w 5875040"/>
              <a:gd name="connsiteY9" fmla="*/ 807640 h 2464990"/>
              <a:gd name="connsiteX10" fmla="*/ 4205287 w 5875040"/>
              <a:gd name="connsiteY10" fmla="*/ 621903 h 2464990"/>
              <a:gd name="connsiteX11" fmla="*/ 5038725 w 5875040"/>
              <a:gd name="connsiteY11" fmla="*/ 621903 h 2464990"/>
              <a:gd name="connsiteX12" fmla="*/ 5041106 w 5875040"/>
              <a:gd name="connsiteY12" fmla="*/ 240903 h 2464990"/>
              <a:gd name="connsiteX13" fmla="*/ 5874543 w 5875040"/>
              <a:gd name="connsiteY13" fmla="*/ 238522 h 2464990"/>
              <a:gd name="connsiteX14" fmla="*/ 5874544 w 5875040"/>
              <a:gd name="connsiteY14" fmla="*/ 33734 h 2464990"/>
              <a:gd name="connsiteX15" fmla="*/ 5874542 w 5875040"/>
              <a:gd name="connsiteY15" fmla="*/ 36115 h 2464990"/>
              <a:gd name="connsiteX0" fmla="*/ 0 w 6712743"/>
              <a:gd name="connsiteY0" fmla="*/ 2460228 h 2464990"/>
              <a:gd name="connsiteX1" fmla="*/ 814387 w 6712743"/>
              <a:gd name="connsiteY1" fmla="*/ 2464990 h 2464990"/>
              <a:gd name="connsiteX2" fmla="*/ 814387 w 6712743"/>
              <a:gd name="connsiteY2" fmla="*/ 1812528 h 2464990"/>
              <a:gd name="connsiteX3" fmla="*/ 1652587 w 6712743"/>
              <a:gd name="connsiteY3" fmla="*/ 1812528 h 2464990"/>
              <a:gd name="connsiteX4" fmla="*/ 1652587 w 6712743"/>
              <a:gd name="connsiteY4" fmla="*/ 1307703 h 2464990"/>
              <a:gd name="connsiteX5" fmla="*/ 2514600 w 6712743"/>
              <a:gd name="connsiteY5" fmla="*/ 1307703 h 2464990"/>
              <a:gd name="connsiteX6" fmla="*/ 2514600 w 6712743"/>
              <a:gd name="connsiteY6" fmla="*/ 1207690 h 2464990"/>
              <a:gd name="connsiteX7" fmla="*/ 3333750 w 6712743"/>
              <a:gd name="connsiteY7" fmla="*/ 1207690 h 2464990"/>
              <a:gd name="connsiteX8" fmla="*/ 3333750 w 6712743"/>
              <a:gd name="connsiteY8" fmla="*/ 807640 h 2464990"/>
              <a:gd name="connsiteX9" fmla="*/ 4200525 w 6712743"/>
              <a:gd name="connsiteY9" fmla="*/ 807640 h 2464990"/>
              <a:gd name="connsiteX10" fmla="*/ 4205287 w 6712743"/>
              <a:gd name="connsiteY10" fmla="*/ 621903 h 2464990"/>
              <a:gd name="connsiteX11" fmla="*/ 5038725 w 6712743"/>
              <a:gd name="connsiteY11" fmla="*/ 621903 h 2464990"/>
              <a:gd name="connsiteX12" fmla="*/ 5041106 w 6712743"/>
              <a:gd name="connsiteY12" fmla="*/ 240903 h 2464990"/>
              <a:gd name="connsiteX13" fmla="*/ 5874543 w 6712743"/>
              <a:gd name="connsiteY13" fmla="*/ 238522 h 2464990"/>
              <a:gd name="connsiteX14" fmla="*/ 5874544 w 6712743"/>
              <a:gd name="connsiteY14" fmla="*/ 33734 h 2464990"/>
              <a:gd name="connsiteX15" fmla="*/ 6712742 w 6712743"/>
              <a:gd name="connsiteY15" fmla="*/ 31353 h 2464990"/>
              <a:gd name="connsiteX0" fmla="*/ 0 w 6712742"/>
              <a:gd name="connsiteY0" fmla="*/ 2428875 h 2433637"/>
              <a:gd name="connsiteX1" fmla="*/ 814387 w 6712742"/>
              <a:gd name="connsiteY1" fmla="*/ 2433637 h 2433637"/>
              <a:gd name="connsiteX2" fmla="*/ 814387 w 6712742"/>
              <a:gd name="connsiteY2" fmla="*/ 1781175 h 2433637"/>
              <a:gd name="connsiteX3" fmla="*/ 1652587 w 6712742"/>
              <a:gd name="connsiteY3" fmla="*/ 1781175 h 2433637"/>
              <a:gd name="connsiteX4" fmla="*/ 1652587 w 6712742"/>
              <a:gd name="connsiteY4" fmla="*/ 1276350 h 2433637"/>
              <a:gd name="connsiteX5" fmla="*/ 2514600 w 6712742"/>
              <a:gd name="connsiteY5" fmla="*/ 1276350 h 2433637"/>
              <a:gd name="connsiteX6" fmla="*/ 2514600 w 6712742"/>
              <a:gd name="connsiteY6" fmla="*/ 1176337 h 2433637"/>
              <a:gd name="connsiteX7" fmla="*/ 3333750 w 6712742"/>
              <a:gd name="connsiteY7" fmla="*/ 1176337 h 2433637"/>
              <a:gd name="connsiteX8" fmla="*/ 3333750 w 6712742"/>
              <a:gd name="connsiteY8" fmla="*/ 776287 h 2433637"/>
              <a:gd name="connsiteX9" fmla="*/ 4200525 w 6712742"/>
              <a:gd name="connsiteY9" fmla="*/ 776287 h 2433637"/>
              <a:gd name="connsiteX10" fmla="*/ 4205287 w 6712742"/>
              <a:gd name="connsiteY10" fmla="*/ 590550 h 2433637"/>
              <a:gd name="connsiteX11" fmla="*/ 5038725 w 6712742"/>
              <a:gd name="connsiteY11" fmla="*/ 590550 h 2433637"/>
              <a:gd name="connsiteX12" fmla="*/ 5041106 w 6712742"/>
              <a:gd name="connsiteY12" fmla="*/ 209550 h 2433637"/>
              <a:gd name="connsiteX13" fmla="*/ 5874543 w 6712742"/>
              <a:gd name="connsiteY13" fmla="*/ 207169 h 2433637"/>
              <a:gd name="connsiteX14" fmla="*/ 5874544 w 6712742"/>
              <a:gd name="connsiteY14" fmla="*/ 2381 h 2433637"/>
              <a:gd name="connsiteX15" fmla="*/ 6712742 w 6712742"/>
              <a:gd name="connsiteY15" fmla="*/ 0 h 2433637"/>
              <a:gd name="connsiteX0" fmla="*/ 0 w 6852442"/>
              <a:gd name="connsiteY0" fmla="*/ 2433638 h 2438400"/>
              <a:gd name="connsiteX1" fmla="*/ 814387 w 6852442"/>
              <a:gd name="connsiteY1" fmla="*/ 2438400 h 2438400"/>
              <a:gd name="connsiteX2" fmla="*/ 814387 w 6852442"/>
              <a:gd name="connsiteY2" fmla="*/ 1785938 h 2438400"/>
              <a:gd name="connsiteX3" fmla="*/ 1652587 w 6852442"/>
              <a:gd name="connsiteY3" fmla="*/ 1785938 h 2438400"/>
              <a:gd name="connsiteX4" fmla="*/ 1652587 w 6852442"/>
              <a:gd name="connsiteY4" fmla="*/ 1281113 h 2438400"/>
              <a:gd name="connsiteX5" fmla="*/ 2514600 w 6852442"/>
              <a:gd name="connsiteY5" fmla="*/ 1281113 h 2438400"/>
              <a:gd name="connsiteX6" fmla="*/ 2514600 w 6852442"/>
              <a:gd name="connsiteY6" fmla="*/ 1181100 h 2438400"/>
              <a:gd name="connsiteX7" fmla="*/ 3333750 w 6852442"/>
              <a:gd name="connsiteY7" fmla="*/ 1181100 h 2438400"/>
              <a:gd name="connsiteX8" fmla="*/ 3333750 w 6852442"/>
              <a:gd name="connsiteY8" fmla="*/ 781050 h 2438400"/>
              <a:gd name="connsiteX9" fmla="*/ 4200525 w 6852442"/>
              <a:gd name="connsiteY9" fmla="*/ 781050 h 2438400"/>
              <a:gd name="connsiteX10" fmla="*/ 4205287 w 6852442"/>
              <a:gd name="connsiteY10" fmla="*/ 595313 h 2438400"/>
              <a:gd name="connsiteX11" fmla="*/ 5038725 w 6852442"/>
              <a:gd name="connsiteY11" fmla="*/ 595313 h 2438400"/>
              <a:gd name="connsiteX12" fmla="*/ 5041106 w 6852442"/>
              <a:gd name="connsiteY12" fmla="*/ 214313 h 2438400"/>
              <a:gd name="connsiteX13" fmla="*/ 5874543 w 6852442"/>
              <a:gd name="connsiteY13" fmla="*/ 211932 h 2438400"/>
              <a:gd name="connsiteX14" fmla="*/ 5874544 w 6852442"/>
              <a:gd name="connsiteY14" fmla="*/ 7144 h 2438400"/>
              <a:gd name="connsiteX15" fmla="*/ 6712742 w 6852442"/>
              <a:gd name="connsiteY15" fmla="*/ 4763 h 2438400"/>
              <a:gd name="connsiteX16" fmla="*/ 6712742 w 6852442"/>
              <a:gd name="connsiteY16" fmla="*/ 0 h 2438400"/>
              <a:gd name="connsiteX0" fmla="*/ 0 w 6852442"/>
              <a:gd name="connsiteY0" fmla="*/ 2690813 h 2695575"/>
              <a:gd name="connsiteX1" fmla="*/ 814387 w 6852442"/>
              <a:gd name="connsiteY1" fmla="*/ 2695575 h 2695575"/>
              <a:gd name="connsiteX2" fmla="*/ 814387 w 6852442"/>
              <a:gd name="connsiteY2" fmla="*/ 2043113 h 2695575"/>
              <a:gd name="connsiteX3" fmla="*/ 1652587 w 6852442"/>
              <a:gd name="connsiteY3" fmla="*/ 2043113 h 2695575"/>
              <a:gd name="connsiteX4" fmla="*/ 1652587 w 6852442"/>
              <a:gd name="connsiteY4" fmla="*/ 1538288 h 2695575"/>
              <a:gd name="connsiteX5" fmla="*/ 2514600 w 6852442"/>
              <a:gd name="connsiteY5" fmla="*/ 1538288 h 2695575"/>
              <a:gd name="connsiteX6" fmla="*/ 2514600 w 6852442"/>
              <a:gd name="connsiteY6" fmla="*/ 1438275 h 2695575"/>
              <a:gd name="connsiteX7" fmla="*/ 3333750 w 6852442"/>
              <a:gd name="connsiteY7" fmla="*/ 1438275 h 2695575"/>
              <a:gd name="connsiteX8" fmla="*/ 3333750 w 6852442"/>
              <a:gd name="connsiteY8" fmla="*/ 1038225 h 2695575"/>
              <a:gd name="connsiteX9" fmla="*/ 4200525 w 6852442"/>
              <a:gd name="connsiteY9" fmla="*/ 1038225 h 2695575"/>
              <a:gd name="connsiteX10" fmla="*/ 4205287 w 6852442"/>
              <a:gd name="connsiteY10" fmla="*/ 852488 h 2695575"/>
              <a:gd name="connsiteX11" fmla="*/ 5038725 w 6852442"/>
              <a:gd name="connsiteY11" fmla="*/ 852488 h 2695575"/>
              <a:gd name="connsiteX12" fmla="*/ 5041106 w 6852442"/>
              <a:gd name="connsiteY12" fmla="*/ 471488 h 2695575"/>
              <a:gd name="connsiteX13" fmla="*/ 5874543 w 6852442"/>
              <a:gd name="connsiteY13" fmla="*/ 469107 h 2695575"/>
              <a:gd name="connsiteX14" fmla="*/ 5874544 w 6852442"/>
              <a:gd name="connsiteY14" fmla="*/ 264319 h 2695575"/>
              <a:gd name="connsiteX15" fmla="*/ 6712742 w 6852442"/>
              <a:gd name="connsiteY15" fmla="*/ 261938 h 2695575"/>
              <a:gd name="connsiteX16" fmla="*/ 6722267 w 6852442"/>
              <a:gd name="connsiteY16" fmla="*/ 0 h 2695575"/>
              <a:gd name="connsiteX0" fmla="*/ 0 w 6722267"/>
              <a:gd name="connsiteY0" fmla="*/ 2690813 h 2695575"/>
              <a:gd name="connsiteX1" fmla="*/ 814387 w 6722267"/>
              <a:gd name="connsiteY1" fmla="*/ 2695575 h 2695575"/>
              <a:gd name="connsiteX2" fmla="*/ 814387 w 6722267"/>
              <a:gd name="connsiteY2" fmla="*/ 2043113 h 2695575"/>
              <a:gd name="connsiteX3" fmla="*/ 1652587 w 6722267"/>
              <a:gd name="connsiteY3" fmla="*/ 2043113 h 2695575"/>
              <a:gd name="connsiteX4" fmla="*/ 1652587 w 6722267"/>
              <a:gd name="connsiteY4" fmla="*/ 1538288 h 2695575"/>
              <a:gd name="connsiteX5" fmla="*/ 2514600 w 6722267"/>
              <a:gd name="connsiteY5" fmla="*/ 1538288 h 2695575"/>
              <a:gd name="connsiteX6" fmla="*/ 2514600 w 6722267"/>
              <a:gd name="connsiteY6" fmla="*/ 1438275 h 2695575"/>
              <a:gd name="connsiteX7" fmla="*/ 3333750 w 6722267"/>
              <a:gd name="connsiteY7" fmla="*/ 1438275 h 2695575"/>
              <a:gd name="connsiteX8" fmla="*/ 3333750 w 6722267"/>
              <a:gd name="connsiteY8" fmla="*/ 1038225 h 2695575"/>
              <a:gd name="connsiteX9" fmla="*/ 4200525 w 6722267"/>
              <a:gd name="connsiteY9" fmla="*/ 1038225 h 2695575"/>
              <a:gd name="connsiteX10" fmla="*/ 4205287 w 6722267"/>
              <a:gd name="connsiteY10" fmla="*/ 852488 h 2695575"/>
              <a:gd name="connsiteX11" fmla="*/ 5038725 w 6722267"/>
              <a:gd name="connsiteY11" fmla="*/ 852488 h 2695575"/>
              <a:gd name="connsiteX12" fmla="*/ 5041106 w 6722267"/>
              <a:gd name="connsiteY12" fmla="*/ 471488 h 2695575"/>
              <a:gd name="connsiteX13" fmla="*/ 5874543 w 6722267"/>
              <a:gd name="connsiteY13" fmla="*/ 469107 h 2695575"/>
              <a:gd name="connsiteX14" fmla="*/ 5874544 w 6722267"/>
              <a:gd name="connsiteY14" fmla="*/ 264319 h 2695575"/>
              <a:gd name="connsiteX15" fmla="*/ 6712742 w 6722267"/>
              <a:gd name="connsiteY15" fmla="*/ 261938 h 2695575"/>
              <a:gd name="connsiteX16" fmla="*/ 6722267 w 6722267"/>
              <a:gd name="connsiteY16" fmla="*/ 0 h 2695575"/>
              <a:gd name="connsiteX0" fmla="*/ 0 w 6724648"/>
              <a:gd name="connsiteY0" fmla="*/ 2690813 h 2695575"/>
              <a:gd name="connsiteX1" fmla="*/ 814387 w 6724648"/>
              <a:gd name="connsiteY1" fmla="*/ 2695575 h 2695575"/>
              <a:gd name="connsiteX2" fmla="*/ 814387 w 6724648"/>
              <a:gd name="connsiteY2" fmla="*/ 2043113 h 2695575"/>
              <a:gd name="connsiteX3" fmla="*/ 1652587 w 6724648"/>
              <a:gd name="connsiteY3" fmla="*/ 2043113 h 2695575"/>
              <a:gd name="connsiteX4" fmla="*/ 1652587 w 6724648"/>
              <a:gd name="connsiteY4" fmla="*/ 1538288 h 2695575"/>
              <a:gd name="connsiteX5" fmla="*/ 2514600 w 6724648"/>
              <a:gd name="connsiteY5" fmla="*/ 1538288 h 2695575"/>
              <a:gd name="connsiteX6" fmla="*/ 2514600 w 6724648"/>
              <a:gd name="connsiteY6" fmla="*/ 1438275 h 2695575"/>
              <a:gd name="connsiteX7" fmla="*/ 3333750 w 6724648"/>
              <a:gd name="connsiteY7" fmla="*/ 1438275 h 2695575"/>
              <a:gd name="connsiteX8" fmla="*/ 3333750 w 6724648"/>
              <a:gd name="connsiteY8" fmla="*/ 1038225 h 2695575"/>
              <a:gd name="connsiteX9" fmla="*/ 4200525 w 6724648"/>
              <a:gd name="connsiteY9" fmla="*/ 1038225 h 2695575"/>
              <a:gd name="connsiteX10" fmla="*/ 4205287 w 6724648"/>
              <a:gd name="connsiteY10" fmla="*/ 852488 h 2695575"/>
              <a:gd name="connsiteX11" fmla="*/ 5038725 w 6724648"/>
              <a:gd name="connsiteY11" fmla="*/ 852488 h 2695575"/>
              <a:gd name="connsiteX12" fmla="*/ 5041106 w 6724648"/>
              <a:gd name="connsiteY12" fmla="*/ 471488 h 2695575"/>
              <a:gd name="connsiteX13" fmla="*/ 5874543 w 6724648"/>
              <a:gd name="connsiteY13" fmla="*/ 469107 h 2695575"/>
              <a:gd name="connsiteX14" fmla="*/ 5874544 w 6724648"/>
              <a:gd name="connsiteY14" fmla="*/ 264319 h 2695575"/>
              <a:gd name="connsiteX15" fmla="*/ 6724648 w 6724648"/>
              <a:gd name="connsiteY15" fmla="*/ 261938 h 2695575"/>
              <a:gd name="connsiteX16" fmla="*/ 6722267 w 6724648"/>
              <a:gd name="connsiteY16" fmla="*/ 0 h 2695575"/>
              <a:gd name="connsiteX0" fmla="*/ 0 w 6724648"/>
              <a:gd name="connsiteY0" fmla="*/ 2734072 h 2738834"/>
              <a:gd name="connsiteX1" fmla="*/ 814387 w 6724648"/>
              <a:gd name="connsiteY1" fmla="*/ 2738834 h 2738834"/>
              <a:gd name="connsiteX2" fmla="*/ 814387 w 6724648"/>
              <a:gd name="connsiteY2" fmla="*/ 2086372 h 2738834"/>
              <a:gd name="connsiteX3" fmla="*/ 1652587 w 6724648"/>
              <a:gd name="connsiteY3" fmla="*/ 2086372 h 2738834"/>
              <a:gd name="connsiteX4" fmla="*/ 1652587 w 6724648"/>
              <a:gd name="connsiteY4" fmla="*/ 1581547 h 2738834"/>
              <a:gd name="connsiteX5" fmla="*/ 2514600 w 6724648"/>
              <a:gd name="connsiteY5" fmla="*/ 1581547 h 2738834"/>
              <a:gd name="connsiteX6" fmla="*/ 2514600 w 6724648"/>
              <a:gd name="connsiteY6" fmla="*/ 1481534 h 2738834"/>
              <a:gd name="connsiteX7" fmla="*/ 3333750 w 6724648"/>
              <a:gd name="connsiteY7" fmla="*/ 1481534 h 2738834"/>
              <a:gd name="connsiteX8" fmla="*/ 3333750 w 6724648"/>
              <a:gd name="connsiteY8" fmla="*/ 1081484 h 2738834"/>
              <a:gd name="connsiteX9" fmla="*/ 4200525 w 6724648"/>
              <a:gd name="connsiteY9" fmla="*/ 1081484 h 2738834"/>
              <a:gd name="connsiteX10" fmla="*/ 4205287 w 6724648"/>
              <a:gd name="connsiteY10" fmla="*/ 895747 h 2738834"/>
              <a:gd name="connsiteX11" fmla="*/ 5038725 w 6724648"/>
              <a:gd name="connsiteY11" fmla="*/ 895747 h 2738834"/>
              <a:gd name="connsiteX12" fmla="*/ 5041106 w 6724648"/>
              <a:gd name="connsiteY12" fmla="*/ 514747 h 2738834"/>
              <a:gd name="connsiteX13" fmla="*/ 5874543 w 6724648"/>
              <a:gd name="connsiteY13" fmla="*/ 512366 h 2738834"/>
              <a:gd name="connsiteX14" fmla="*/ 5874544 w 6724648"/>
              <a:gd name="connsiteY14" fmla="*/ 307578 h 2738834"/>
              <a:gd name="connsiteX15" fmla="*/ 6724648 w 6724648"/>
              <a:gd name="connsiteY15" fmla="*/ 305197 h 2738834"/>
              <a:gd name="connsiteX16" fmla="*/ 6722267 w 6724648"/>
              <a:gd name="connsiteY16" fmla="*/ 43259 h 2738834"/>
              <a:gd name="connsiteX17" fmla="*/ 6722267 w 6724648"/>
              <a:gd name="connsiteY17" fmla="*/ 45641 h 2738834"/>
              <a:gd name="connsiteX0" fmla="*/ 0 w 7227092"/>
              <a:gd name="connsiteY0" fmla="*/ 2734072 h 2738834"/>
              <a:gd name="connsiteX1" fmla="*/ 814387 w 7227092"/>
              <a:gd name="connsiteY1" fmla="*/ 2738834 h 2738834"/>
              <a:gd name="connsiteX2" fmla="*/ 814387 w 7227092"/>
              <a:gd name="connsiteY2" fmla="*/ 2086372 h 2738834"/>
              <a:gd name="connsiteX3" fmla="*/ 1652587 w 7227092"/>
              <a:gd name="connsiteY3" fmla="*/ 2086372 h 2738834"/>
              <a:gd name="connsiteX4" fmla="*/ 1652587 w 7227092"/>
              <a:gd name="connsiteY4" fmla="*/ 1581547 h 2738834"/>
              <a:gd name="connsiteX5" fmla="*/ 2514600 w 7227092"/>
              <a:gd name="connsiteY5" fmla="*/ 1581547 h 2738834"/>
              <a:gd name="connsiteX6" fmla="*/ 2514600 w 7227092"/>
              <a:gd name="connsiteY6" fmla="*/ 1481534 h 2738834"/>
              <a:gd name="connsiteX7" fmla="*/ 3333750 w 7227092"/>
              <a:gd name="connsiteY7" fmla="*/ 1481534 h 2738834"/>
              <a:gd name="connsiteX8" fmla="*/ 3333750 w 7227092"/>
              <a:gd name="connsiteY8" fmla="*/ 1081484 h 2738834"/>
              <a:gd name="connsiteX9" fmla="*/ 4200525 w 7227092"/>
              <a:gd name="connsiteY9" fmla="*/ 1081484 h 2738834"/>
              <a:gd name="connsiteX10" fmla="*/ 4205287 w 7227092"/>
              <a:gd name="connsiteY10" fmla="*/ 895747 h 2738834"/>
              <a:gd name="connsiteX11" fmla="*/ 5038725 w 7227092"/>
              <a:gd name="connsiteY11" fmla="*/ 895747 h 2738834"/>
              <a:gd name="connsiteX12" fmla="*/ 5041106 w 7227092"/>
              <a:gd name="connsiteY12" fmla="*/ 514747 h 2738834"/>
              <a:gd name="connsiteX13" fmla="*/ 5874543 w 7227092"/>
              <a:gd name="connsiteY13" fmla="*/ 512366 h 2738834"/>
              <a:gd name="connsiteX14" fmla="*/ 5874544 w 7227092"/>
              <a:gd name="connsiteY14" fmla="*/ 307578 h 2738834"/>
              <a:gd name="connsiteX15" fmla="*/ 6724648 w 7227092"/>
              <a:gd name="connsiteY15" fmla="*/ 305197 h 2738834"/>
              <a:gd name="connsiteX16" fmla="*/ 6722267 w 7227092"/>
              <a:gd name="connsiteY16" fmla="*/ 43259 h 2738834"/>
              <a:gd name="connsiteX17" fmla="*/ 7227092 w 7227092"/>
              <a:gd name="connsiteY17" fmla="*/ 36116 h 2738834"/>
              <a:gd name="connsiteX0" fmla="*/ 0 w 7227092"/>
              <a:gd name="connsiteY0" fmla="*/ 2698452 h 2703214"/>
              <a:gd name="connsiteX1" fmla="*/ 814387 w 7227092"/>
              <a:gd name="connsiteY1" fmla="*/ 2703214 h 2703214"/>
              <a:gd name="connsiteX2" fmla="*/ 814387 w 7227092"/>
              <a:gd name="connsiteY2" fmla="*/ 2050752 h 2703214"/>
              <a:gd name="connsiteX3" fmla="*/ 1652587 w 7227092"/>
              <a:gd name="connsiteY3" fmla="*/ 2050752 h 2703214"/>
              <a:gd name="connsiteX4" fmla="*/ 1652587 w 7227092"/>
              <a:gd name="connsiteY4" fmla="*/ 1545927 h 2703214"/>
              <a:gd name="connsiteX5" fmla="*/ 2514600 w 7227092"/>
              <a:gd name="connsiteY5" fmla="*/ 1545927 h 2703214"/>
              <a:gd name="connsiteX6" fmla="*/ 2514600 w 7227092"/>
              <a:gd name="connsiteY6" fmla="*/ 1445914 h 2703214"/>
              <a:gd name="connsiteX7" fmla="*/ 3333750 w 7227092"/>
              <a:gd name="connsiteY7" fmla="*/ 1445914 h 2703214"/>
              <a:gd name="connsiteX8" fmla="*/ 3333750 w 7227092"/>
              <a:gd name="connsiteY8" fmla="*/ 1045864 h 2703214"/>
              <a:gd name="connsiteX9" fmla="*/ 4200525 w 7227092"/>
              <a:gd name="connsiteY9" fmla="*/ 1045864 h 2703214"/>
              <a:gd name="connsiteX10" fmla="*/ 4205287 w 7227092"/>
              <a:gd name="connsiteY10" fmla="*/ 860127 h 2703214"/>
              <a:gd name="connsiteX11" fmla="*/ 5038725 w 7227092"/>
              <a:gd name="connsiteY11" fmla="*/ 860127 h 2703214"/>
              <a:gd name="connsiteX12" fmla="*/ 5041106 w 7227092"/>
              <a:gd name="connsiteY12" fmla="*/ 479127 h 2703214"/>
              <a:gd name="connsiteX13" fmla="*/ 5874543 w 7227092"/>
              <a:gd name="connsiteY13" fmla="*/ 476746 h 2703214"/>
              <a:gd name="connsiteX14" fmla="*/ 5874544 w 7227092"/>
              <a:gd name="connsiteY14" fmla="*/ 271958 h 2703214"/>
              <a:gd name="connsiteX15" fmla="*/ 6724648 w 7227092"/>
              <a:gd name="connsiteY15" fmla="*/ 269577 h 2703214"/>
              <a:gd name="connsiteX16" fmla="*/ 6722267 w 7227092"/>
              <a:gd name="connsiteY16" fmla="*/ 7639 h 2703214"/>
              <a:gd name="connsiteX17" fmla="*/ 7227092 w 7227092"/>
              <a:gd name="connsiteY17" fmla="*/ 496 h 270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227092" h="2703214">
                <a:moveTo>
                  <a:pt x="0" y="2698452"/>
                </a:moveTo>
                <a:lnTo>
                  <a:pt x="814387" y="2703214"/>
                </a:lnTo>
                <a:lnTo>
                  <a:pt x="814387" y="2050752"/>
                </a:lnTo>
                <a:lnTo>
                  <a:pt x="1652587" y="2050752"/>
                </a:lnTo>
                <a:lnTo>
                  <a:pt x="1652587" y="1545927"/>
                </a:lnTo>
                <a:lnTo>
                  <a:pt x="2514600" y="1545927"/>
                </a:lnTo>
                <a:lnTo>
                  <a:pt x="2514600" y="1445914"/>
                </a:lnTo>
                <a:lnTo>
                  <a:pt x="3333750" y="1445914"/>
                </a:lnTo>
                <a:lnTo>
                  <a:pt x="3333750" y="1045864"/>
                </a:lnTo>
                <a:lnTo>
                  <a:pt x="4200525" y="1045864"/>
                </a:lnTo>
                <a:lnTo>
                  <a:pt x="4205287" y="860127"/>
                </a:lnTo>
                <a:lnTo>
                  <a:pt x="5038725" y="860127"/>
                </a:lnTo>
                <a:cubicBezTo>
                  <a:pt x="5040312" y="731539"/>
                  <a:pt x="5039519" y="607715"/>
                  <a:pt x="5041106" y="479127"/>
                </a:cubicBezTo>
                <a:lnTo>
                  <a:pt x="5874543" y="476746"/>
                </a:lnTo>
                <a:cubicBezTo>
                  <a:pt x="5872558" y="380702"/>
                  <a:pt x="5875040" y="272454"/>
                  <a:pt x="5874544" y="271958"/>
                </a:cubicBezTo>
                <a:lnTo>
                  <a:pt x="6724648" y="269577"/>
                </a:lnTo>
                <a:cubicBezTo>
                  <a:pt x="6723854" y="170754"/>
                  <a:pt x="6722267" y="8631"/>
                  <a:pt x="6722267" y="7639"/>
                </a:cubicBezTo>
                <a:cubicBezTo>
                  <a:pt x="6809976" y="4861"/>
                  <a:pt x="7227092" y="0"/>
                  <a:pt x="7227092" y="496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32" name="Forme libre 31">
            <a:extLst>
              <a:ext uri="{FF2B5EF4-FFF2-40B4-BE49-F238E27FC236}">
                <a16:creationId xmlns:a16="http://schemas.microsoft.com/office/drawing/2014/main" id="{A15F3EF5-C639-4F09-831B-383070087DF5}"/>
              </a:ext>
            </a:extLst>
          </p:cNvPr>
          <p:cNvSpPr/>
          <p:nvPr/>
        </p:nvSpPr>
        <p:spPr>
          <a:xfrm>
            <a:off x="2957513" y="2538413"/>
            <a:ext cx="5524500" cy="1104900"/>
          </a:xfrm>
          <a:custGeom>
            <a:avLst/>
            <a:gdLst>
              <a:gd name="connsiteX0" fmla="*/ 0 w 5043487"/>
              <a:gd name="connsiteY0" fmla="*/ 1081088 h 1081088"/>
              <a:gd name="connsiteX1" fmla="*/ 823912 w 5043487"/>
              <a:gd name="connsiteY1" fmla="*/ 1081088 h 1081088"/>
              <a:gd name="connsiteX2" fmla="*/ 823912 w 5043487"/>
              <a:gd name="connsiteY2" fmla="*/ 995363 h 1081088"/>
              <a:gd name="connsiteX3" fmla="*/ 1652587 w 5043487"/>
              <a:gd name="connsiteY3" fmla="*/ 995363 h 1081088"/>
              <a:gd name="connsiteX4" fmla="*/ 1652587 w 5043487"/>
              <a:gd name="connsiteY4" fmla="*/ 823913 h 1081088"/>
              <a:gd name="connsiteX5" fmla="*/ 2519362 w 5043487"/>
              <a:gd name="connsiteY5" fmla="*/ 823913 h 1081088"/>
              <a:gd name="connsiteX6" fmla="*/ 2519362 w 5043487"/>
              <a:gd name="connsiteY6" fmla="*/ 733425 h 1081088"/>
              <a:gd name="connsiteX7" fmla="*/ 3357562 w 5043487"/>
              <a:gd name="connsiteY7" fmla="*/ 733425 h 1081088"/>
              <a:gd name="connsiteX8" fmla="*/ 3357562 w 5043487"/>
              <a:gd name="connsiteY8" fmla="*/ 414338 h 1081088"/>
              <a:gd name="connsiteX9" fmla="*/ 4200525 w 5043487"/>
              <a:gd name="connsiteY9" fmla="*/ 414338 h 1081088"/>
              <a:gd name="connsiteX10" fmla="*/ 4200525 w 5043487"/>
              <a:gd name="connsiteY10" fmla="*/ 204788 h 1081088"/>
              <a:gd name="connsiteX11" fmla="*/ 5038725 w 5043487"/>
              <a:gd name="connsiteY11" fmla="*/ 204788 h 1081088"/>
              <a:gd name="connsiteX12" fmla="*/ 5043487 w 5043487"/>
              <a:gd name="connsiteY12" fmla="*/ 0 h 1081088"/>
              <a:gd name="connsiteX0" fmla="*/ 0 w 5043487"/>
              <a:gd name="connsiteY0" fmla="*/ 1081088 h 1081088"/>
              <a:gd name="connsiteX1" fmla="*/ 823912 w 5043487"/>
              <a:gd name="connsiteY1" fmla="*/ 1081088 h 1081088"/>
              <a:gd name="connsiteX2" fmla="*/ 823912 w 5043487"/>
              <a:gd name="connsiteY2" fmla="*/ 995363 h 1081088"/>
              <a:gd name="connsiteX3" fmla="*/ 1652587 w 5043487"/>
              <a:gd name="connsiteY3" fmla="*/ 995363 h 1081088"/>
              <a:gd name="connsiteX4" fmla="*/ 1652587 w 5043487"/>
              <a:gd name="connsiteY4" fmla="*/ 823913 h 1081088"/>
              <a:gd name="connsiteX5" fmla="*/ 2519362 w 5043487"/>
              <a:gd name="connsiteY5" fmla="*/ 823913 h 1081088"/>
              <a:gd name="connsiteX6" fmla="*/ 2519362 w 5043487"/>
              <a:gd name="connsiteY6" fmla="*/ 733425 h 1081088"/>
              <a:gd name="connsiteX7" fmla="*/ 3357562 w 5043487"/>
              <a:gd name="connsiteY7" fmla="*/ 733425 h 1081088"/>
              <a:gd name="connsiteX8" fmla="*/ 3357562 w 5043487"/>
              <a:gd name="connsiteY8" fmla="*/ 414338 h 1081088"/>
              <a:gd name="connsiteX9" fmla="*/ 4200525 w 5043487"/>
              <a:gd name="connsiteY9" fmla="*/ 414338 h 1081088"/>
              <a:gd name="connsiteX10" fmla="*/ 4200525 w 5043487"/>
              <a:gd name="connsiteY10" fmla="*/ 204788 h 1081088"/>
              <a:gd name="connsiteX11" fmla="*/ 5038725 w 5043487"/>
              <a:gd name="connsiteY11" fmla="*/ 204788 h 1081088"/>
              <a:gd name="connsiteX12" fmla="*/ 5043487 w 5043487"/>
              <a:gd name="connsiteY12" fmla="*/ 0 h 1081088"/>
              <a:gd name="connsiteX13" fmla="*/ 5043487 w 5043487"/>
              <a:gd name="connsiteY13" fmla="*/ 0 h 1081088"/>
              <a:gd name="connsiteX0" fmla="*/ 0 w 5548312"/>
              <a:gd name="connsiteY0" fmla="*/ 1100138 h 1100138"/>
              <a:gd name="connsiteX1" fmla="*/ 823912 w 5548312"/>
              <a:gd name="connsiteY1" fmla="*/ 1100138 h 1100138"/>
              <a:gd name="connsiteX2" fmla="*/ 823912 w 5548312"/>
              <a:gd name="connsiteY2" fmla="*/ 1014413 h 1100138"/>
              <a:gd name="connsiteX3" fmla="*/ 1652587 w 5548312"/>
              <a:gd name="connsiteY3" fmla="*/ 1014413 h 1100138"/>
              <a:gd name="connsiteX4" fmla="*/ 1652587 w 5548312"/>
              <a:gd name="connsiteY4" fmla="*/ 842963 h 1100138"/>
              <a:gd name="connsiteX5" fmla="*/ 2519362 w 5548312"/>
              <a:gd name="connsiteY5" fmla="*/ 842963 h 1100138"/>
              <a:gd name="connsiteX6" fmla="*/ 2519362 w 5548312"/>
              <a:gd name="connsiteY6" fmla="*/ 752475 h 1100138"/>
              <a:gd name="connsiteX7" fmla="*/ 3357562 w 5548312"/>
              <a:gd name="connsiteY7" fmla="*/ 752475 h 1100138"/>
              <a:gd name="connsiteX8" fmla="*/ 3357562 w 5548312"/>
              <a:gd name="connsiteY8" fmla="*/ 433388 h 1100138"/>
              <a:gd name="connsiteX9" fmla="*/ 4200525 w 5548312"/>
              <a:gd name="connsiteY9" fmla="*/ 433388 h 1100138"/>
              <a:gd name="connsiteX10" fmla="*/ 4200525 w 5548312"/>
              <a:gd name="connsiteY10" fmla="*/ 223838 h 1100138"/>
              <a:gd name="connsiteX11" fmla="*/ 5038725 w 5548312"/>
              <a:gd name="connsiteY11" fmla="*/ 223838 h 1100138"/>
              <a:gd name="connsiteX12" fmla="*/ 5043487 w 5548312"/>
              <a:gd name="connsiteY12" fmla="*/ 19050 h 1100138"/>
              <a:gd name="connsiteX13" fmla="*/ 5548312 w 5548312"/>
              <a:gd name="connsiteY13" fmla="*/ 0 h 1100138"/>
              <a:gd name="connsiteX0" fmla="*/ 0 w 5510212"/>
              <a:gd name="connsiteY0" fmla="*/ 1085850 h 1085850"/>
              <a:gd name="connsiteX1" fmla="*/ 823912 w 5510212"/>
              <a:gd name="connsiteY1" fmla="*/ 1085850 h 1085850"/>
              <a:gd name="connsiteX2" fmla="*/ 823912 w 5510212"/>
              <a:gd name="connsiteY2" fmla="*/ 1000125 h 1085850"/>
              <a:gd name="connsiteX3" fmla="*/ 1652587 w 5510212"/>
              <a:gd name="connsiteY3" fmla="*/ 1000125 h 1085850"/>
              <a:gd name="connsiteX4" fmla="*/ 1652587 w 5510212"/>
              <a:gd name="connsiteY4" fmla="*/ 828675 h 1085850"/>
              <a:gd name="connsiteX5" fmla="*/ 2519362 w 5510212"/>
              <a:gd name="connsiteY5" fmla="*/ 828675 h 1085850"/>
              <a:gd name="connsiteX6" fmla="*/ 2519362 w 5510212"/>
              <a:gd name="connsiteY6" fmla="*/ 738187 h 1085850"/>
              <a:gd name="connsiteX7" fmla="*/ 3357562 w 5510212"/>
              <a:gd name="connsiteY7" fmla="*/ 738187 h 1085850"/>
              <a:gd name="connsiteX8" fmla="*/ 3357562 w 5510212"/>
              <a:gd name="connsiteY8" fmla="*/ 419100 h 1085850"/>
              <a:gd name="connsiteX9" fmla="*/ 4200525 w 5510212"/>
              <a:gd name="connsiteY9" fmla="*/ 419100 h 1085850"/>
              <a:gd name="connsiteX10" fmla="*/ 4200525 w 5510212"/>
              <a:gd name="connsiteY10" fmla="*/ 209550 h 1085850"/>
              <a:gd name="connsiteX11" fmla="*/ 5038725 w 5510212"/>
              <a:gd name="connsiteY11" fmla="*/ 209550 h 1085850"/>
              <a:gd name="connsiteX12" fmla="*/ 5043487 w 5510212"/>
              <a:gd name="connsiteY12" fmla="*/ 4762 h 1085850"/>
              <a:gd name="connsiteX13" fmla="*/ 5510212 w 5510212"/>
              <a:gd name="connsiteY13" fmla="*/ 0 h 1085850"/>
              <a:gd name="connsiteX0" fmla="*/ 0 w 5510212"/>
              <a:gd name="connsiteY0" fmla="*/ 1104900 h 1104900"/>
              <a:gd name="connsiteX1" fmla="*/ 823912 w 5510212"/>
              <a:gd name="connsiteY1" fmla="*/ 1104900 h 1104900"/>
              <a:gd name="connsiteX2" fmla="*/ 823912 w 5510212"/>
              <a:gd name="connsiteY2" fmla="*/ 1019175 h 1104900"/>
              <a:gd name="connsiteX3" fmla="*/ 1652587 w 5510212"/>
              <a:gd name="connsiteY3" fmla="*/ 1019175 h 1104900"/>
              <a:gd name="connsiteX4" fmla="*/ 1652587 w 5510212"/>
              <a:gd name="connsiteY4" fmla="*/ 847725 h 1104900"/>
              <a:gd name="connsiteX5" fmla="*/ 2519362 w 5510212"/>
              <a:gd name="connsiteY5" fmla="*/ 847725 h 1104900"/>
              <a:gd name="connsiteX6" fmla="*/ 2519362 w 5510212"/>
              <a:gd name="connsiteY6" fmla="*/ 757237 h 1104900"/>
              <a:gd name="connsiteX7" fmla="*/ 3357562 w 5510212"/>
              <a:gd name="connsiteY7" fmla="*/ 757237 h 1104900"/>
              <a:gd name="connsiteX8" fmla="*/ 3357562 w 5510212"/>
              <a:gd name="connsiteY8" fmla="*/ 438150 h 1104900"/>
              <a:gd name="connsiteX9" fmla="*/ 4200525 w 5510212"/>
              <a:gd name="connsiteY9" fmla="*/ 438150 h 1104900"/>
              <a:gd name="connsiteX10" fmla="*/ 4200525 w 5510212"/>
              <a:gd name="connsiteY10" fmla="*/ 228600 h 1104900"/>
              <a:gd name="connsiteX11" fmla="*/ 5038725 w 5510212"/>
              <a:gd name="connsiteY11" fmla="*/ 228600 h 1104900"/>
              <a:gd name="connsiteX12" fmla="*/ 5043487 w 5510212"/>
              <a:gd name="connsiteY12" fmla="*/ 0 h 1104900"/>
              <a:gd name="connsiteX13" fmla="*/ 5510212 w 5510212"/>
              <a:gd name="connsiteY13" fmla="*/ 19050 h 1104900"/>
              <a:gd name="connsiteX0" fmla="*/ 0 w 5524500"/>
              <a:gd name="connsiteY0" fmla="*/ 1104900 h 1104900"/>
              <a:gd name="connsiteX1" fmla="*/ 823912 w 5524500"/>
              <a:gd name="connsiteY1" fmla="*/ 1104900 h 1104900"/>
              <a:gd name="connsiteX2" fmla="*/ 823912 w 5524500"/>
              <a:gd name="connsiteY2" fmla="*/ 1019175 h 1104900"/>
              <a:gd name="connsiteX3" fmla="*/ 1652587 w 5524500"/>
              <a:gd name="connsiteY3" fmla="*/ 1019175 h 1104900"/>
              <a:gd name="connsiteX4" fmla="*/ 1652587 w 5524500"/>
              <a:gd name="connsiteY4" fmla="*/ 847725 h 1104900"/>
              <a:gd name="connsiteX5" fmla="*/ 2519362 w 5524500"/>
              <a:gd name="connsiteY5" fmla="*/ 847725 h 1104900"/>
              <a:gd name="connsiteX6" fmla="*/ 2519362 w 5524500"/>
              <a:gd name="connsiteY6" fmla="*/ 757237 h 1104900"/>
              <a:gd name="connsiteX7" fmla="*/ 3357562 w 5524500"/>
              <a:gd name="connsiteY7" fmla="*/ 757237 h 1104900"/>
              <a:gd name="connsiteX8" fmla="*/ 3357562 w 5524500"/>
              <a:gd name="connsiteY8" fmla="*/ 438150 h 1104900"/>
              <a:gd name="connsiteX9" fmla="*/ 4200525 w 5524500"/>
              <a:gd name="connsiteY9" fmla="*/ 438150 h 1104900"/>
              <a:gd name="connsiteX10" fmla="*/ 4200525 w 5524500"/>
              <a:gd name="connsiteY10" fmla="*/ 228600 h 1104900"/>
              <a:gd name="connsiteX11" fmla="*/ 5038725 w 5524500"/>
              <a:gd name="connsiteY11" fmla="*/ 228600 h 1104900"/>
              <a:gd name="connsiteX12" fmla="*/ 5043487 w 5524500"/>
              <a:gd name="connsiteY12" fmla="*/ 0 h 1104900"/>
              <a:gd name="connsiteX13" fmla="*/ 5524500 w 5524500"/>
              <a:gd name="connsiteY13" fmla="*/ 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24500" h="1104900">
                <a:moveTo>
                  <a:pt x="0" y="1104900"/>
                </a:moveTo>
                <a:lnTo>
                  <a:pt x="823912" y="1104900"/>
                </a:lnTo>
                <a:lnTo>
                  <a:pt x="823912" y="1019175"/>
                </a:lnTo>
                <a:lnTo>
                  <a:pt x="1652587" y="1019175"/>
                </a:lnTo>
                <a:lnTo>
                  <a:pt x="1652587" y="847725"/>
                </a:lnTo>
                <a:lnTo>
                  <a:pt x="2519362" y="847725"/>
                </a:lnTo>
                <a:lnTo>
                  <a:pt x="2519362" y="757237"/>
                </a:lnTo>
                <a:lnTo>
                  <a:pt x="3357562" y="757237"/>
                </a:lnTo>
                <a:lnTo>
                  <a:pt x="3357562" y="438150"/>
                </a:lnTo>
                <a:lnTo>
                  <a:pt x="4200525" y="438150"/>
                </a:lnTo>
                <a:lnTo>
                  <a:pt x="4200525" y="228600"/>
                </a:lnTo>
                <a:lnTo>
                  <a:pt x="5038725" y="228600"/>
                </a:lnTo>
                <a:cubicBezTo>
                  <a:pt x="5040312" y="152400"/>
                  <a:pt x="5041900" y="76200"/>
                  <a:pt x="5043487" y="0"/>
                </a:cubicBezTo>
                <a:lnTo>
                  <a:pt x="5524500" y="0"/>
                </a:lnTo>
              </a:path>
            </a:pathLst>
          </a:cu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35">
            <a:extLst>
              <a:ext uri="{FF2B5EF4-FFF2-40B4-BE49-F238E27FC236}">
                <a16:creationId xmlns:a16="http://schemas.microsoft.com/office/drawing/2014/main" id="{4AC44355-0383-4941-8965-5F0096632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38" y="55563"/>
            <a:ext cx="8280400" cy="738187"/>
          </a:xfrm>
        </p:spPr>
        <p:txBody>
          <a:bodyPr/>
          <a:lstStyle/>
          <a:p>
            <a:r>
              <a:rPr lang="en-US" altLang="fr-FR" sz="1400">
                <a:solidFill>
                  <a:schemeClr val="tx2"/>
                </a:solidFill>
              </a:rPr>
              <a:t>SCHEMATIC REPRESENTATION OF THE GREATER RELATIVE LOSS IN INTRA-ABDOMINAL ADIPOSE TISSUE AS COMPARED WITH SUBCUTANEOUS ADIPOSE TISSUE INDUCED BY EXERCISE TRAINING IN THE ABSENCE OF WEIGHT LOSS</a:t>
            </a:r>
            <a:endParaRPr lang="fr-FR" altLang="fr-FR" sz="1400">
              <a:solidFill>
                <a:schemeClr val="tx2"/>
              </a:solidFill>
            </a:endParaRPr>
          </a:p>
        </p:txBody>
      </p:sp>
      <p:pic>
        <p:nvPicPr>
          <p:cNvPr id="19459" name="Image 3" descr="coupe_1.png">
            <a:extLst>
              <a:ext uri="{FF2B5EF4-FFF2-40B4-BE49-F238E27FC236}">
                <a16:creationId xmlns:a16="http://schemas.microsoft.com/office/drawing/2014/main" id="{BC8CA546-663E-4E8A-8E43-B8DE521B0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135063"/>
            <a:ext cx="2214563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Image 4" descr="coupe 2.png">
            <a:extLst>
              <a:ext uri="{FF2B5EF4-FFF2-40B4-BE49-F238E27FC236}">
                <a16:creationId xmlns:a16="http://schemas.microsoft.com/office/drawing/2014/main" id="{6F165230-CECF-473B-8C40-AF8ADBB154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463" y="1165225"/>
            <a:ext cx="2198687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èche droite 5">
            <a:extLst>
              <a:ext uri="{FF2B5EF4-FFF2-40B4-BE49-F238E27FC236}">
                <a16:creationId xmlns:a16="http://schemas.microsoft.com/office/drawing/2014/main" id="{A8881783-D8E8-4AFC-BAC5-D43F1950A16A}"/>
              </a:ext>
            </a:extLst>
          </p:cNvPr>
          <p:cNvSpPr/>
          <p:nvPr/>
        </p:nvSpPr>
        <p:spPr>
          <a:xfrm>
            <a:off x="2706688" y="1971675"/>
            <a:ext cx="3703637" cy="449263"/>
          </a:xfrm>
          <a:prstGeom prst="rightArrow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 sz="1050" dirty="0">
              <a:solidFill>
                <a:schemeClr val="tx1"/>
              </a:solidFill>
            </a:endParaRPr>
          </a:p>
        </p:txBody>
      </p:sp>
      <p:sp>
        <p:nvSpPr>
          <p:cNvPr id="7" name="Flèche droite 6">
            <a:extLst>
              <a:ext uri="{FF2B5EF4-FFF2-40B4-BE49-F238E27FC236}">
                <a16:creationId xmlns:a16="http://schemas.microsoft.com/office/drawing/2014/main" id="{6A3C0AFD-3FB3-4F48-AF73-C57482F1395E}"/>
              </a:ext>
            </a:extLst>
          </p:cNvPr>
          <p:cNvSpPr/>
          <p:nvPr/>
        </p:nvSpPr>
        <p:spPr>
          <a:xfrm rot="7200000">
            <a:off x="6888957" y="3158331"/>
            <a:ext cx="831850" cy="449263"/>
          </a:xfrm>
          <a:prstGeom prst="rightArrow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 sz="1050" dirty="0">
              <a:solidFill>
                <a:schemeClr val="tx1"/>
              </a:solidFill>
            </a:endParaRPr>
          </a:p>
        </p:txBody>
      </p:sp>
      <p:sp>
        <p:nvSpPr>
          <p:cNvPr id="8" name="Flèche droite 7">
            <a:extLst>
              <a:ext uri="{FF2B5EF4-FFF2-40B4-BE49-F238E27FC236}">
                <a16:creationId xmlns:a16="http://schemas.microsoft.com/office/drawing/2014/main" id="{F90F9357-EC60-431B-9422-90643AC16211}"/>
              </a:ext>
            </a:extLst>
          </p:cNvPr>
          <p:cNvSpPr/>
          <p:nvPr/>
        </p:nvSpPr>
        <p:spPr>
          <a:xfrm rot="7200000">
            <a:off x="5849144" y="4825207"/>
            <a:ext cx="831850" cy="449262"/>
          </a:xfrm>
          <a:prstGeom prst="rightArrow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 sz="1050" dirty="0">
              <a:solidFill>
                <a:schemeClr val="tx1"/>
              </a:solidFill>
            </a:endParaRPr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FDE364B2-D38B-4F22-9CBF-5A1E6FFDEB4C}"/>
              </a:ext>
            </a:extLst>
          </p:cNvPr>
          <p:cNvSpPr/>
          <p:nvPr/>
        </p:nvSpPr>
        <p:spPr>
          <a:xfrm>
            <a:off x="2855913" y="1039813"/>
            <a:ext cx="3217862" cy="673100"/>
          </a:xfrm>
          <a:prstGeom prst="cube">
            <a:avLst>
              <a:gd name="adj" fmla="val 6923"/>
            </a:avLst>
          </a:prstGeom>
          <a:solidFill>
            <a:schemeClr val="bg1"/>
          </a:solidFill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anchor="ctr"/>
          <a:lstStyle/>
          <a:p>
            <a:pPr algn="ctr">
              <a:defRPr/>
            </a:pPr>
            <a:r>
              <a:rPr lang="fr-CA" sz="1600" b="1" dirty="0" err="1">
                <a:solidFill>
                  <a:schemeClr val="tx1"/>
                </a:solidFill>
              </a:rPr>
              <a:t>Exercise</a:t>
            </a:r>
            <a:r>
              <a:rPr lang="fr-CA" sz="1600" b="1" dirty="0">
                <a:solidFill>
                  <a:schemeClr val="tx1"/>
                </a:solidFill>
              </a:rPr>
              <a:t> </a:t>
            </a:r>
            <a:r>
              <a:rPr lang="fr-CA" sz="1600" b="1" dirty="0" err="1">
                <a:solidFill>
                  <a:schemeClr val="tx1"/>
                </a:solidFill>
              </a:rPr>
              <a:t>without</a:t>
            </a:r>
            <a:r>
              <a:rPr lang="fr-CA" sz="1600" b="1" dirty="0">
                <a:solidFill>
                  <a:schemeClr val="tx1"/>
                </a:solidFill>
              </a:rPr>
              <a:t> concomitant</a:t>
            </a:r>
          </a:p>
          <a:p>
            <a:pPr algn="ctr">
              <a:defRPr/>
            </a:pPr>
            <a:r>
              <a:rPr lang="fr-CA" sz="1600" b="1" dirty="0" err="1">
                <a:solidFill>
                  <a:schemeClr val="tx1"/>
                </a:solidFill>
              </a:rPr>
              <a:t>weight</a:t>
            </a:r>
            <a:r>
              <a:rPr lang="fr-CA" sz="1600" b="1" dirty="0">
                <a:solidFill>
                  <a:schemeClr val="tx1"/>
                </a:solidFill>
              </a:rPr>
              <a:t> </a:t>
            </a:r>
            <a:r>
              <a:rPr lang="fr-CA" sz="1600" b="1" dirty="0" err="1">
                <a:solidFill>
                  <a:schemeClr val="tx1"/>
                </a:solidFill>
              </a:rPr>
              <a:t>loss</a:t>
            </a:r>
            <a:endParaRPr lang="fr-CA" sz="1600" b="1" dirty="0">
              <a:solidFill>
                <a:schemeClr val="tx1"/>
              </a:solidFill>
            </a:endParaRPr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id="{59806872-61CE-4492-841B-C74B11C6126D}"/>
              </a:ext>
            </a:extLst>
          </p:cNvPr>
          <p:cNvSpPr/>
          <p:nvPr/>
        </p:nvSpPr>
        <p:spPr>
          <a:xfrm>
            <a:off x="2855913" y="2608263"/>
            <a:ext cx="3217862" cy="673100"/>
          </a:xfrm>
          <a:prstGeom prst="cube">
            <a:avLst>
              <a:gd name="adj" fmla="val 6923"/>
            </a:avLst>
          </a:prstGeom>
          <a:solidFill>
            <a:schemeClr val="bg1"/>
          </a:solidFill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anchor="ctr"/>
          <a:lstStyle/>
          <a:p>
            <a:pPr algn="ctr">
              <a:defRPr/>
            </a:pPr>
            <a:r>
              <a:rPr lang="fr-CA" sz="1600" b="1" dirty="0" err="1">
                <a:solidFill>
                  <a:schemeClr val="tx1"/>
                </a:solidFill>
              </a:rPr>
              <a:t>Mobilization</a:t>
            </a:r>
            <a:r>
              <a:rPr lang="fr-CA" sz="1600" b="1" dirty="0">
                <a:solidFill>
                  <a:schemeClr val="tx1"/>
                </a:solidFill>
              </a:rPr>
              <a:t> of intra-abdominal</a:t>
            </a:r>
          </a:p>
          <a:p>
            <a:pPr algn="ctr">
              <a:defRPr/>
            </a:pPr>
            <a:r>
              <a:rPr lang="fr-CA" sz="1600" b="1" dirty="0">
                <a:solidFill>
                  <a:schemeClr val="tx1"/>
                </a:solidFill>
              </a:rPr>
              <a:t>adipose tissue</a:t>
            </a:r>
          </a:p>
        </p:txBody>
      </p:sp>
      <p:sp>
        <p:nvSpPr>
          <p:cNvPr id="11" name="Rogner un rectangle à un seul coin 10">
            <a:extLst>
              <a:ext uri="{FF2B5EF4-FFF2-40B4-BE49-F238E27FC236}">
                <a16:creationId xmlns:a16="http://schemas.microsoft.com/office/drawing/2014/main" id="{36F5E7BD-2111-4DEE-AD44-F2A9B337B13D}"/>
              </a:ext>
            </a:extLst>
          </p:cNvPr>
          <p:cNvSpPr/>
          <p:nvPr/>
        </p:nvSpPr>
        <p:spPr>
          <a:xfrm flipH="1">
            <a:off x="5137150" y="3873500"/>
            <a:ext cx="3325813" cy="609600"/>
          </a:xfrm>
          <a:prstGeom prst="snip1Rect">
            <a:avLst>
              <a:gd name="adj" fmla="val 9278"/>
            </a:avLst>
          </a:prstGeom>
          <a:gradFill>
            <a:gsLst>
              <a:gs pos="0">
                <a:srgbClr val="FF0000"/>
              </a:gs>
              <a:gs pos="52000">
                <a:srgbClr val="A20000"/>
              </a:gs>
            </a:gsLst>
            <a:lin ang="162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1600" b="1" dirty="0" err="1"/>
              <a:t>Improvement</a:t>
            </a:r>
            <a:r>
              <a:rPr lang="fr-CA" sz="1600" b="1" dirty="0"/>
              <a:t> of</a:t>
            </a:r>
          </a:p>
          <a:p>
            <a:pPr algn="ctr">
              <a:defRPr/>
            </a:pPr>
            <a:r>
              <a:rPr lang="fr-CA" sz="1600" b="1" dirty="0"/>
              <a:t>glucose-</a:t>
            </a:r>
            <a:r>
              <a:rPr lang="fr-CA" sz="1600" b="1" dirty="0" err="1"/>
              <a:t>insulin</a:t>
            </a:r>
            <a:r>
              <a:rPr lang="fr-CA" sz="1600" b="1" dirty="0"/>
              <a:t> </a:t>
            </a:r>
            <a:r>
              <a:rPr lang="fr-CA" sz="1600" b="1" dirty="0" err="1"/>
              <a:t>homeostasis</a:t>
            </a:r>
            <a:endParaRPr lang="fr-CA" sz="1600" b="1" i="1" dirty="0"/>
          </a:p>
        </p:txBody>
      </p:sp>
      <p:sp>
        <p:nvSpPr>
          <p:cNvPr id="12" name="Rogner un rectangle à un seul coin 11">
            <a:extLst>
              <a:ext uri="{FF2B5EF4-FFF2-40B4-BE49-F238E27FC236}">
                <a16:creationId xmlns:a16="http://schemas.microsoft.com/office/drawing/2014/main" id="{EFE13332-8542-49D0-AB71-E3FDC1A783BD}"/>
              </a:ext>
            </a:extLst>
          </p:cNvPr>
          <p:cNvSpPr/>
          <p:nvPr/>
        </p:nvSpPr>
        <p:spPr>
          <a:xfrm flipH="1">
            <a:off x="4151313" y="5503863"/>
            <a:ext cx="3325812" cy="609600"/>
          </a:xfrm>
          <a:prstGeom prst="snip1Rect">
            <a:avLst>
              <a:gd name="adj" fmla="val 9278"/>
            </a:avLst>
          </a:prstGeom>
          <a:gradFill>
            <a:gsLst>
              <a:gs pos="0">
                <a:srgbClr val="FF0000"/>
              </a:gs>
              <a:gs pos="52000">
                <a:srgbClr val="A20000"/>
              </a:gs>
            </a:gsLst>
            <a:lin ang="162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38163">
              <a:defRPr/>
            </a:pPr>
            <a:r>
              <a:rPr lang="fr-CA" sz="1600" b="1" dirty="0" err="1"/>
              <a:t>Risk</a:t>
            </a:r>
            <a:r>
              <a:rPr lang="fr-CA" sz="1600" b="1" dirty="0"/>
              <a:t> of Type 2 </a:t>
            </a:r>
            <a:r>
              <a:rPr lang="fr-CA" sz="1600" b="1" dirty="0" err="1"/>
              <a:t>Diabetes</a:t>
            </a:r>
            <a:endParaRPr lang="fr-CA" sz="1600" b="1" dirty="0"/>
          </a:p>
        </p:txBody>
      </p:sp>
      <p:pic>
        <p:nvPicPr>
          <p:cNvPr id="19468" name="Image 12" descr="fleche_bas.png">
            <a:extLst>
              <a:ext uri="{FF2B5EF4-FFF2-40B4-BE49-F238E27FC236}">
                <a16:creationId xmlns:a16="http://schemas.microsoft.com/office/drawing/2014/main" id="{7163463E-E36C-45C2-BEEE-159DF047BE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88" y="5595938"/>
            <a:ext cx="4381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A87966A-1469-451D-884B-AB7326CD7E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D03733D-189F-420A-9E20-5AB021E8DB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CA" altLang="fr-FR"/>
              <a:t>www.cardiometabolic-risk.org</a:t>
            </a:r>
          </a:p>
          <a:p>
            <a:pPr eaLnBrk="1" hangingPunct="1"/>
            <a:endParaRPr lang="fr-CA" alt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50">
            <a:extLst>
              <a:ext uri="{FF2B5EF4-FFF2-40B4-BE49-F238E27FC236}">
                <a16:creationId xmlns:a16="http://schemas.microsoft.com/office/drawing/2014/main" id="{0FF832D0-94AB-4811-B1D4-7C99863DCF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79888" y="1036638"/>
          <a:ext cx="4984750" cy="419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Graphique" r:id="rId3" imgW="4352922" imgH="3343391" progId="Excel.Chart.8">
                  <p:embed/>
                </p:oleObj>
              </mc:Choice>
              <mc:Fallback>
                <p:oleObj name="Graphique" r:id="rId3" imgW="4352922" imgH="3343391" progId="Excel.Chart.8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9888" y="1036638"/>
                        <a:ext cx="4984750" cy="4198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Graphique 33">
            <a:extLst>
              <a:ext uri="{FF2B5EF4-FFF2-40B4-BE49-F238E27FC236}">
                <a16:creationId xmlns:a16="http://schemas.microsoft.com/office/drawing/2014/main" id="{013A2997-46F7-48EB-9A3B-29496009A903}"/>
              </a:ext>
            </a:extLst>
          </p:cNvPr>
          <p:cNvGraphicFramePr>
            <a:graphicFrameLocks/>
          </p:cNvGraphicFramePr>
          <p:nvPr/>
        </p:nvGraphicFramePr>
        <p:xfrm>
          <a:off x="-125413" y="1038225"/>
          <a:ext cx="4586288" cy="416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Graphique" r:id="rId5" imgW="4619532" imgH="4200525" progId="Excel.Chart.8">
                  <p:embed/>
                </p:oleObj>
              </mc:Choice>
              <mc:Fallback>
                <p:oleObj name="Graphique" r:id="rId5" imgW="4619532" imgH="4200525" progId="Excel.Chart.8">
                  <p:embed/>
                  <p:pic>
                    <p:nvPicPr>
                      <p:cNvPr id="0" name="Graphique 3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25413" y="1038225"/>
                        <a:ext cx="4586288" cy="416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ZoneTexte 16">
            <a:extLst>
              <a:ext uri="{FF2B5EF4-FFF2-40B4-BE49-F238E27FC236}">
                <a16:creationId xmlns:a16="http://schemas.microsoft.com/office/drawing/2014/main" id="{3733A6FA-13A2-4234-8E30-ABA25EE6C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725" y="4979988"/>
            <a:ext cx="72231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2100" b="1"/>
              <a:t>Men</a:t>
            </a:r>
          </a:p>
        </p:txBody>
      </p:sp>
      <p:sp>
        <p:nvSpPr>
          <p:cNvPr id="1029" name="ZoneTexte 17">
            <a:extLst>
              <a:ext uri="{FF2B5EF4-FFF2-40B4-BE49-F238E27FC236}">
                <a16:creationId xmlns:a16="http://schemas.microsoft.com/office/drawing/2014/main" id="{AAC509B3-73CF-4FE7-AFF5-F9B59BA57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979988"/>
            <a:ext cx="11525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2100" b="1"/>
              <a:t>Women</a:t>
            </a:r>
          </a:p>
        </p:txBody>
      </p:sp>
      <p:sp>
        <p:nvSpPr>
          <p:cNvPr id="19" name="Rogner un rectangle à un seul coin 18">
            <a:extLst>
              <a:ext uri="{FF2B5EF4-FFF2-40B4-BE49-F238E27FC236}">
                <a16:creationId xmlns:a16="http://schemas.microsoft.com/office/drawing/2014/main" id="{04B98B30-CAF7-46AA-AA75-31D35E97E443}"/>
              </a:ext>
            </a:extLst>
          </p:cNvPr>
          <p:cNvSpPr/>
          <p:nvPr/>
        </p:nvSpPr>
        <p:spPr>
          <a:xfrm flipH="1">
            <a:off x="1317802" y="1071276"/>
            <a:ext cx="887507" cy="251012"/>
          </a:xfrm>
          <a:prstGeom prst="snip1Rect">
            <a:avLst>
              <a:gd name="adj" fmla="val 13394"/>
            </a:avLst>
          </a:prstGeom>
          <a:solidFill>
            <a:schemeClr val="bg1"/>
          </a:solidFill>
          <a:ln w="12700">
            <a:solidFill>
              <a:schemeClr val="bg2"/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1300" b="1" kern="100" dirty="0" err="1">
                <a:solidFill>
                  <a:schemeClr val="tx1"/>
                </a:solidFill>
              </a:rPr>
              <a:t>Exercise</a:t>
            </a:r>
            <a:endParaRPr lang="fr-CA" sz="1300" b="1" kern="100" dirty="0">
              <a:solidFill>
                <a:schemeClr val="tx1"/>
              </a:solidFill>
            </a:endParaRPr>
          </a:p>
        </p:txBody>
      </p:sp>
      <p:sp>
        <p:nvSpPr>
          <p:cNvPr id="20" name="Rogner un rectangle à un seul coin 19">
            <a:extLst>
              <a:ext uri="{FF2B5EF4-FFF2-40B4-BE49-F238E27FC236}">
                <a16:creationId xmlns:a16="http://schemas.microsoft.com/office/drawing/2014/main" id="{3CEC31F5-184E-4F1C-931D-BBB3F8E72B52}"/>
              </a:ext>
            </a:extLst>
          </p:cNvPr>
          <p:cNvSpPr/>
          <p:nvPr/>
        </p:nvSpPr>
        <p:spPr>
          <a:xfrm flipH="1">
            <a:off x="2841819" y="1071276"/>
            <a:ext cx="887507" cy="251012"/>
          </a:xfrm>
          <a:prstGeom prst="snip1Rect">
            <a:avLst>
              <a:gd name="adj" fmla="val 13394"/>
            </a:avLst>
          </a:prstGeom>
          <a:solidFill>
            <a:schemeClr val="bg1"/>
          </a:solidFill>
          <a:ln w="12700">
            <a:solidFill>
              <a:schemeClr val="bg2"/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1300" b="1" kern="100" dirty="0" err="1">
                <a:solidFill>
                  <a:schemeClr val="tx1"/>
                </a:solidFill>
              </a:rPr>
              <a:t>Diet</a:t>
            </a:r>
            <a:endParaRPr lang="fr-CA" sz="1300" b="1" kern="100" dirty="0">
              <a:solidFill>
                <a:schemeClr val="tx1"/>
              </a:solidFill>
            </a:endParaRPr>
          </a:p>
        </p:txBody>
      </p:sp>
      <p:sp>
        <p:nvSpPr>
          <p:cNvPr id="21" name="Rogner un rectangle à un seul coin 20">
            <a:extLst>
              <a:ext uri="{FF2B5EF4-FFF2-40B4-BE49-F238E27FC236}">
                <a16:creationId xmlns:a16="http://schemas.microsoft.com/office/drawing/2014/main" id="{9E97D793-65AC-459F-890F-22C0E1FE10E7}"/>
              </a:ext>
            </a:extLst>
          </p:cNvPr>
          <p:cNvSpPr/>
          <p:nvPr/>
        </p:nvSpPr>
        <p:spPr>
          <a:xfrm flipH="1">
            <a:off x="5755332" y="1071276"/>
            <a:ext cx="887507" cy="251012"/>
          </a:xfrm>
          <a:prstGeom prst="snip1Rect">
            <a:avLst>
              <a:gd name="adj" fmla="val 13394"/>
            </a:avLst>
          </a:prstGeom>
          <a:solidFill>
            <a:schemeClr val="bg1"/>
          </a:solidFill>
          <a:ln w="12700">
            <a:solidFill>
              <a:schemeClr val="bg2"/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1300" b="1" kern="100" dirty="0" err="1">
                <a:solidFill>
                  <a:schemeClr val="tx1"/>
                </a:solidFill>
              </a:rPr>
              <a:t>Exercise</a:t>
            </a:r>
            <a:endParaRPr lang="fr-CA" sz="1300" b="1" kern="100" dirty="0">
              <a:solidFill>
                <a:schemeClr val="tx1"/>
              </a:solidFill>
            </a:endParaRPr>
          </a:p>
        </p:txBody>
      </p:sp>
      <p:sp>
        <p:nvSpPr>
          <p:cNvPr id="22" name="Rogner un rectangle à un seul coin 21">
            <a:extLst>
              <a:ext uri="{FF2B5EF4-FFF2-40B4-BE49-F238E27FC236}">
                <a16:creationId xmlns:a16="http://schemas.microsoft.com/office/drawing/2014/main" id="{EFD203F0-4D11-496E-8786-E60D429DE691}"/>
              </a:ext>
            </a:extLst>
          </p:cNvPr>
          <p:cNvSpPr/>
          <p:nvPr/>
        </p:nvSpPr>
        <p:spPr>
          <a:xfrm flipH="1">
            <a:off x="7431754" y="1071276"/>
            <a:ext cx="887507" cy="251012"/>
          </a:xfrm>
          <a:prstGeom prst="snip1Rect">
            <a:avLst>
              <a:gd name="adj" fmla="val 13394"/>
            </a:avLst>
          </a:prstGeom>
          <a:solidFill>
            <a:schemeClr val="bg1"/>
          </a:solidFill>
          <a:ln w="12700">
            <a:solidFill>
              <a:schemeClr val="bg2"/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1300" b="1" kern="100" dirty="0" err="1">
                <a:solidFill>
                  <a:schemeClr val="tx1"/>
                </a:solidFill>
              </a:rPr>
              <a:t>Diet</a:t>
            </a:r>
            <a:endParaRPr lang="fr-CA" sz="1300" b="1" kern="100" dirty="0">
              <a:solidFill>
                <a:schemeClr val="tx1"/>
              </a:solidFill>
            </a:endParaRPr>
          </a:p>
        </p:txBody>
      </p:sp>
      <p:grpSp>
        <p:nvGrpSpPr>
          <p:cNvPr id="1042" name="Groupe 36">
            <a:extLst>
              <a:ext uri="{FF2B5EF4-FFF2-40B4-BE49-F238E27FC236}">
                <a16:creationId xmlns:a16="http://schemas.microsoft.com/office/drawing/2014/main" id="{C80E21EB-4CC1-4A27-A927-6260CCFE08D8}"/>
              </a:ext>
            </a:extLst>
          </p:cNvPr>
          <p:cNvGrpSpPr>
            <a:grpSpLocks/>
          </p:cNvGrpSpPr>
          <p:nvPr/>
        </p:nvGrpSpPr>
        <p:grpSpPr bwMode="auto">
          <a:xfrm>
            <a:off x="1174750" y="5522913"/>
            <a:ext cx="6794500" cy="600075"/>
            <a:chOff x="1371596" y="5523345"/>
            <a:chExt cx="6793347" cy="600363"/>
          </a:xfrm>
        </p:grpSpPr>
        <p:sp>
          <p:nvSpPr>
            <p:cNvPr id="24" name="Rogner un rectangle à un seul coin 23">
              <a:extLst>
                <a:ext uri="{FF2B5EF4-FFF2-40B4-BE49-F238E27FC236}">
                  <a16:creationId xmlns:a16="http://schemas.microsoft.com/office/drawing/2014/main" id="{58F1D608-49FC-4C55-A366-2FD3F4D71660}"/>
                </a:ext>
              </a:extLst>
            </p:cNvPr>
            <p:cNvSpPr/>
            <p:nvPr/>
          </p:nvSpPr>
          <p:spPr>
            <a:xfrm flipH="1">
              <a:off x="1371596" y="5523345"/>
              <a:ext cx="6793347" cy="600363"/>
            </a:xfrm>
            <a:prstGeom prst="snip1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CA"/>
            </a:p>
          </p:txBody>
        </p:sp>
        <p:grpSp>
          <p:nvGrpSpPr>
            <p:cNvPr id="1045" name="Groupe 34">
              <a:extLst>
                <a:ext uri="{FF2B5EF4-FFF2-40B4-BE49-F238E27FC236}">
                  <a16:creationId xmlns:a16="http://schemas.microsoft.com/office/drawing/2014/main" id="{50F9300B-8293-42D7-9DF6-13618379FF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31635" y="5589526"/>
              <a:ext cx="6640948" cy="468000"/>
              <a:chOff x="1431635" y="5589526"/>
              <a:chExt cx="6640948" cy="468000"/>
            </a:xfrm>
          </p:grpSpPr>
          <p:sp>
            <p:nvSpPr>
              <p:cNvPr id="27" name="Rogner un rectangle à un seul coin 26">
                <a:extLst>
                  <a:ext uri="{FF2B5EF4-FFF2-40B4-BE49-F238E27FC236}">
                    <a16:creationId xmlns:a16="http://schemas.microsoft.com/office/drawing/2014/main" id="{980BE61F-B28D-410B-8B50-799B744A9750}"/>
                  </a:ext>
                </a:extLst>
              </p:cNvPr>
              <p:cNvSpPr/>
              <p:nvPr/>
            </p:nvSpPr>
            <p:spPr>
              <a:xfrm flipH="1">
                <a:off x="1431635" y="5589833"/>
                <a:ext cx="1588655" cy="467387"/>
              </a:xfrm>
              <a:prstGeom prst="snip1Rect">
                <a:avLst>
                  <a:gd name="adj" fmla="val 13394"/>
                </a:avLst>
              </a:prstGeom>
              <a:solidFill>
                <a:schemeClr val="bg1"/>
              </a:solidFill>
              <a:ln w="12700">
                <a:solidFill>
                  <a:schemeClr val="bg2"/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268288">
                  <a:defRPr/>
                </a:pPr>
                <a:r>
                  <a:rPr lang="fr-CA" sz="1200" b="1" kern="100" dirty="0" err="1">
                    <a:solidFill>
                      <a:schemeClr val="tx1"/>
                    </a:solidFill>
                  </a:rPr>
                  <a:t>Subcutaneous</a:t>
                </a:r>
                <a:r>
                  <a:rPr lang="fr-CA" sz="1200" b="1" kern="100" dirty="0">
                    <a:solidFill>
                      <a:schemeClr val="tx1"/>
                    </a:solidFill>
                  </a:rPr>
                  <a:t> Fat</a:t>
                </a:r>
              </a:p>
            </p:txBody>
          </p:sp>
          <p:sp>
            <p:nvSpPr>
              <p:cNvPr id="28" name="Rogner un rectangle à un seul coin 27">
                <a:extLst>
                  <a:ext uri="{FF2B5EF4-FFF2-40B4-BE49-F238E27FC236}">
                    <a16:creationId xmlns:a16="http://schemas.microsoft.com/office/drawing/2014/main" id="{CEC52D4B-F2A3-48EF-81B4-8E430996593C}"/>
                  </a:ext>
                </a:extLst>
              </p:cNvPr>
              <p:cNvSpPr/>
              <p:nvPr/>
            </p:nvSpPr>
            <p:spPr>
              <a:xfrm flipH="1">
                <a:off x="3101878" y="5589833"/>
                <a:ext cx="1630219" cy="467387"/>
              </a:xfrm>
              <a:prstGeom prst="snip1Rect">
                <a:avLst>
                  <a:gd name="adj" fmla="val 13394"/>
                </a:avLst>
              </a:prstGeom>
              <a:solidFill>
                <a:schemeClr val="bg1"/>
              </a:solidFill>
              <a:ln w="12700">
                <a:solidFill>
                  <a:schemeClr val="bg2"/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268288">
                  <a:defRPr/>
                </a:pPr>
                <a:r>
                  <a:rPr lang="fr-CA" sz="1200" b="1" kern="100" dirty="0">
                    <a:solidFill>
                      <a:schemeClr val="tx1"/>
                    </a:solidFill>
                  </a:rPr>
                  <a:t>Intra-abdominal  Fat</a:t>
                </a:r>
              </a:p>
            </p:txBody>
          </p:sp>
          <p:sp>
            <p:nvSpPr>
              <p:cNvPr id="29" name="Rogner un rectangle à un seul coin 28">
                <a:extLst>
                  <a:ext uri="{FF2B5EF4-FFF2-40B4-BE49-F238E27FC236}">
                    <a16:creationId xmlns:a16="http://schemas.microsoft.com/office/drawing/2014/main" id="{2DDC914D-FEB1-467A-90E7-BF0586B8DEF5}"/>
                  </a:ext>
                </a:extLst>
              </p:cNvPr>
              <p:cNvSpPr/>
              <p:nvPr/>
            </p:nvSpPr>
            <p:spPr>
              <a:xfrm flipH="1">
                <a:off x="6483928" y="5589526"/>
                <a:ext cx="1588655" cy="468000"/>
              </a:xfrm>
              <a:prstGeom prst="snip1Rect">
                <a:avLst>
                  <a:gd name="adj" fmla="val 13394"/>
                </a:avLst>
              </a:prstGeom>
              <a:solidFill>
                <a:schemeClr val="bg1"/>
              </a:solidFill>
              <a:ln w="12700">
                <a:solidFill>
                  <a:schemeClr val="bg2"/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268288">
                  <a:defRPr/>
                </a:pPr>
                <a:r>
                  <a:rPr lang="fr-CA" sz="1200" b="1" kern="100" dirty="0" err="1">
                    <a:solidFill>
                      <a:schemeClr val="tx1"/>
                    </a:solidFill>
                  </a:rPr>
                  <a:t>Others</a:t>
                </a:r>
                <a:endParaRPr lang="fr-CA" sz="1200" b="1" kern="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ogner un rectangle à un seul coin 29">
                <a:extLst>
                  <a:ext uri="{FF2B5EF4-FFF2-40B4-BE49-F238E27FC236}">
                    <a16:creationId xmlns:a16="http://schemas.microsoft.com/office/drawing/2014/main" id="{FA5A84B7-EB9E-4C3A-98EB-D695E07BF4A1}"/>
                  </a:ext>
                </a:extLst>
              </p:cNvPr>
              <p:cNvSpPr/>
              <p:nvPr/>
            </p:nvSpPr>
            <p:spPr>
              <a:xfrm flipH="1">
                <a:off x="4813685" y="5589526"/>
                <a:ext cx="1588655" cy="468000"/>
              </a:xfrm>
              <a:prstGeom prst="snip1Rect">
                <a:avLst>
                  <a:gd name="adj" fmla="val 13394"/>
                </a:avLst>
              </a:prstGeom>
              <a:solidFill>
                <a:schemeClr val="bg1"/>
              </a:solidFill>
              <a:ln w="12700">
                <a:solidFill>
                  <a:schemeClr val="bg2"/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268288">
                  <a:defRPr/>
                </a:pPr>
                <a:r>
                  <a:rPr lang="fr-CA" sz="1200" b="1" kern="100" dirty="0">
                    <a:solidFill>
                      <a:schemeClr val="tx1"/>
                    </a:solidFill>
                  </a:rPr>
                  <a:t>Muscle</a:t>
                </a:r>
              </a:p>
            </p:txBody>
          </p:sp>
          <p:pic>
            <p:nvPicPr>
              <p:cNvPr id="1058" name="Image 30" descr="marque_bleue.png">
                <a:extLst>
                  <a:ext uri="{FF2B5EF4-FFF2-40B4-BE49-F238E27FC236}">
                    <a16:creationId xmlns:a16="http://schemas.microsoft.com/office/drawing/2014/main" id="{250F8C89-4235-4D44-ABBA-1FE702FFEF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79015" y="5712274"/>
                <a:ext cx="234696" cy="2225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9" name="Image 31" descr="marque_jaune.png">
                <a:extLst>
                  <a:ext uri="{FF2B5EF4-FFF2-40B4-BE49-F238E27FC236}">
                    <a16:creationId xmlns:a16="http://schemas.microsoft.com/office/drawing/2014/main" id="{D7C03A97-9AC2-4640-B34A-5C0D300ECC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96396" y="5712274"/>
                <a:ext cx="234696" cy="2225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60" name="Image 32" descr="marque_rouge.png">
                <a:extLst>
                  <a:ext uri="{FF2B5EF4-FFF2-40B4-BE49-F238E27FC236}">
                    <a16:creationId xmlns:a16="http://schemas.microsoft.com/office/drawing/2014/main" id="{8CBEC2DF-D44B-49D6-AA16-CFBAD2FD8F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1160" y="5712274"/>
                <a:ext cx="234696" cy="2225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61" name="Image 33" descr="marque_verte.png">
                <a:extLst>
                  <a:ext uri="{FF2B5EF4-FFF2-40B4-BE49-F238E27FC236}">
                    <a16:creationId xmlns:a16="http://schemas.microsoft.com/office/drawing/2014/main" id="{2FF7AEBE-B08D-4946-9383-18B133272F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3778" y="5712274"/>
                <a:ext cx="234696" cy="2225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043" name="Titre 35">
            <a:extLst>
              <a:ext uri="{FF2B5EF4-FFF2-40B4-BE49-F238E27FC236}">
                <a16:creationId xmlns:a16="http://schemas.microsoft.com/office/drawing/2014/main" id="{E2531CD1-42ED-489E-A4EF-D1934614E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26988"/>
            <a:ext cx="8280400" cy="708025"/>
          </a:xfrm>
        </p:spPr>
        <p:txBody>
          <a:bodyPr/>
          <a:lstStyle/>
          <a:p>
            <a:r>
              <a:rPr lang="en-US" altLang="fr-FR" sz="2000">
                <a:solidFill>
                  <a:schemeClr val="tx1"/>
                </a:solidFill>
              </a:rPr>
              <a:t>COMPOSITION OF A 10-KG WEIGHT LOSS DUE TO EXERCISE AND DIET IN OBESE </a:t>
            </a:r>
            <a:r>
              <a:rPr lang="fr-CA" altLang="fr-FR" sz="2000">
                <a:solidFill>
                  <a:schemeClr val="tx1"/>
                </a:solidFill>
              </a:rPr>
              <a:t>MEN AND WOMEN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 36" descr="2-EffectWeight-Fig2-FILM.png">
            <a:extLst>
              <a:ext uri="{FF2B5EF4-FFF2-40B4-BE49-F238E27FC236}">
                <a16:creationId xmlns:a16="http://schemas.microsoft.com/office/drawing/2014/main" id="{5A985207-2972-46BD-AAFE-765CEC700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919163"/>
            <a:ext cx="819467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Cube 38">
            <a:extLst>
              <a:ext uri="{FF2B5EF4-FFF2-40B4-BE49-F238E27FC236}">
                <a16:creationId xmlns:a16="http://schemas.microsoft.com/office/drawing/2014/main" id="{C4514B25-BEC9-4DD4-AD8F-AFB1224ACBAA}"/>
              </a:ext>
            </a:extLst>
          </p:cNvPr>
          <p:cNvSpPr/>
          <p:nvPr/>
        </p:nvSpPr>
        <p:spPr>
          <a:xfrm>
            <a:off x="107950" y="1096963"/>
            <a:ext cx="1470025" cy="314325"/>
          </a:xfrm>
          <a:prstGeom prst="cube">
            <a:avLst>
              <a:gd name="adj" fmla="val 8777"/>
            </a:avLst>
          </a:prstGeom>
          <a:solidFill>
            <a:schemeClr val="bg1">
              <a:alpha val="5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90000" anchor="ctr"/>
          <a:lstStyle/>
          <a:p>
            <a:pPr>
              <a:defRPr/>
            </a:pPr>
            <a:r>
              <a:rPr lang="fr-CA" sz="1100" b="1" dirty="0" err="1">
                <a:solidFill>
                  <a:schemeClr val="tx1"/>
                </a:solidFill>
              </a:rPr>
              <a:t>Sedentary</a:t>
            </a:r>
            <a:r>
              <a:rPr lang="fr-CA" sz="1100" b="1" dirty="0">
                <a:solidFill>
                  <a:schemeClr val="tx1"/>
                </a:solidFill>
              </a:rPr>
              <a:t> Obese</a:t>
            </a:r>
          </a:p>
        </p:txBody>
      </p:sp>
      <p:sp>
        <p:nvSpPr>
          <p:cNvPr id="45" name="Cube 44">
            <a:extLst>
              <a:ext uri="{FF2B5EF4-FFF2-40B4-BE49-F238E27FC236}">
                <a16:creationId xmlns:a16="http://schemas.microsoft.com/office/drawing/2014/main" id="{50F09F94-5C57-4816-808A-98BF8CCF9A72}"/>
              </a:ext>
            </a:extLst>
          </p:cNvPr>
          <p:cNvSpPr/>
          <p:nvPr/>
        </p:nvSpPr>
        <p:spPr>
          <a:xfrm>
            <a:off x="2886075" y="1052513"/>
            <a:ext cx="1470025" cy="404812"/>
          </a:xfrm>
          <a:prstGeom prst="cube">
            <a:avLst>
              <a:gd name="adj" fmla="val 8777"/>
            </a:avLst>
          </a:prstGeom>
          <a:solidFill>
            <a:schemeClr val="bg1">
              <a:alpha val="5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90000" anchor="ctr"/>
          <a:lstStyle/>
          <a:p>
            <a:pPr>
              <a:defRPr/>
            </a:pPr>
            <a:r>
              <a:rPr lang="fr-CA" sz="1100" b="1" dirty="0" err="1">
                <a:solidFill>
                  <a:schemeClr val="tx1"/>
                </a:solidFill>
              </a:rPr>
              <a:t>Exercise</a:t>
            </a:r>
            <a:r>
              <a:rPr lang="fr-CA" sz="1100" b="1" dirty="0">
                <a:solidFill>
                  <a:schemeClr val="tx1"/>
                </a:solidFill>
              </a:rPr>
              <a:t> </a:t>
            </a:r>
            <a:r>
              <a:rPr lang="fr-CA" sz="1100" b="1" dirty="0" err="1">
                <a:solidFill>
                  <a:schemeClr val="tx1"/>
                </a:solidFill>
              </a:rPr>
              <a:t>Without</a:t>
            </a:r>
            <a:r>
              <a:rPr lang="fr-CA" sz="1100" b="1" dirty="0">
                <a:solidFill>
                  <a:schemeClr val="tx1"/>
                </a:solidFill>
              </a:rPr>
              <a:t>  </a:t>
            </a:r>
            <a:r>
              <a:rPr lang="fr-CA" sz="1100" b="1" dirty="0" err="1">
                <a:solidFill>
                  <a:schemeClr val="tx1"/>
                </a:solidFill>
              </a:rPr>
              <a:t>Weight</a:t>
            </a:r>
            <a:r>
              <a:rPr lang="fr-CA" sz="1100" b="1" dirty="0">
                <a:solidFill>
                  <a:schemeClr val="tx1"/>
                </a:solidFill>
              </a:rPr>
              <a:t> </a:t>
            </a:r>
            <a:r>
              <a:rPr lang="fr-CA" sz="1100" b="1" dirty="0" err="1">
                <a:solidFill>
                  <a:schemeClr val="tx1"/>
                </a:solidFill>
              </a:rPr>
              <a:t>Loss</a:t>
            </a:r>
            <a:endParaRPr lang="fr-CA" sz="1100" b="1" dirty="0">
              <a:solidFill>
                <a:schemeClr val="tx1"/>
              </a:solidFill>
            </a:endParaRPr>
          </a:p>
        </p:txBody>
      </p:sp>
      <p:sp>
        <p:nvSpPr>
          <p:cNvPr id="46" name="Cube 45">
            <a:extLst>
              <a:ext uri="{FF2B5EF4-FFF2-40B4-BE49-F238E27FC236}">
                <a16:creationId xmlns:a16="http://schemas.microsoft.com/office/drawing/2014/main" id="{AC322E4B-5673-4B8C-A035-E91B3A32F8CC}"/>
              </a:ext>
            </a:extLst>
          </p:cNvPr>
          <p:cNvSpPr/>
          <p:nvPr/>
        </p:nvSpPr>
        <p:spPr>
          <a:xfrm>
            <a:off x="5710238" y="1052513"/>
            <a:ext cx="1470025" cy="404812"/>
          </a:xfrm>
          <a:prstGeom prst="cube">
            <a:avLst>
              <a:gd name="adj" fmla="val 8777"/>
            </a:avLst>
          </a:prstGeom>
          <a:solidFill>
            <a:schemeClr val="bg1">
              <a:alpha val="5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90000" anchor="ctr"/>
          <a:lstStyle/>
          <a:p>
            <a:pPr>
              <a:defRPr/>
            </a:pPr>
            <a:r>
              <a:rPr lang="fr-CA" sz="1100" b="1" dirty="0" err="1">
                <a:solidFill>
                  <a:schemeClr val="tx1"/>
                </a:solidFill>
              </a:rPr>
              <a:t>Exercise</a:t>
            </a:r>
            <a:r>
              <a:rPr lang="fr-CA" sz="1100" b="1" dirty="0">
                <a:solidFill>
                  <a:schemeClr val="tx1"/>
                </a:solidFill>
              </a:rPr>
              <a:t> </a:t>
            </a:r>
            <a:r>
              <a:rPr lang="fr-CA" sz="1100" b="1" dirty="0" err="1">
                <a:solidFill>
                  <a:schemeClr val="tx1"/>
                </a:solidFill>
              </a:rPr>
              <a:t>With</a:t>
            </a:r>
            <a:r>
              <a:rPr lang="fr-CA" sz="1100" b="1" dirty="0">
                <a:solidFill>
                  <a:schemeClr val="tx1"/>
                </a:solidFill>
              </a:rPr>
              <a:t>  </a:t>
            </a:r>
            <a:r>
              <a:rPr lang="fr-CA" sz="1100" b="1" dirty="0" err="1">
                <a:solidFill>
                  <a:schemeClr val="tx1"/>
                </a:solidFill>
              </a:rPr>
              <a:t>Weight</a:t>
            </a:r>
            <a:r>
              <a:rPr lang="fr-CA" sz="1100" b="1" dirty="0">
                <a:solidFill>
                  <a:schemeClr val="tx1"/>
                </a:solidFill>
              </a:rPr>
              <a:t> </a:t>
            </a:r>
            <a:r>
              <a:rPr lang="fr-CA" sz="1100" b="1" dirty="0" err="1">
                <a:solidFill>
                  <a:schemeClr val="tx1"/>
                </a:solidFill>
              </a:rPr>
              <a:t>Loss</a:t>
            </a:r>
            <a:endParaRPr lang="fr-CA" sz="1100" b="1" dirty="0">
              <a:solidFill>
                <a:schemeClr val="tx1"/>
              </a:solidFill>
            </a:endParaRPr>
          </a:p>
        </p:txBody>
      </p:sp>
      <p:sp>
        <p:nvSpPr>
          <p:cNvPr id="5126" name="ZoneTexte 46">
            <a:extLst>
              <a:ext uri="{FF2B5EF4-FFF2-40B4-BE49-F238E27FC236}">
                <a16:creationId xmlns:a16="http://schemas.microsoft.com/office/drawing/2014/main" id="{BAD6E9D0-A595-44C3-B213-A5CF03A9C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7363" y="2259013"/>
            <a:ext cx="5143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600" b="1"/>
              <a:t>IAF</a:t>
            </a:r>
          </a:p>
        </p:txBody>
      </p:sp>
      <p:sp>
        <p:nvSpPr>
          <p:cNvPr id="5127" name="ZoneTexte 47">
            <a:extLst>
              <a:ext uri="{FF2B5EF4-FFF2-40B4-BE49-F238E27FC236}">
                <a16:creationId xmlns:a16="http://schemas.microsoft.com/office/drawing/2014/main" id="{58D929BA-8E12-4F72-B65C-B14E3F0FB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6638" y="2259013"/>
            <a:ext cx="5159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600" b="1"/>
              <a:t>IAF</a:t>
            </a:r>
          </a:p>
        </p:txBody>
      </p:sp>
      <p:sp>
        <p:nvSpPr>
          <p:cNvPr id="5128" name="ZoneTexte 48">
            <a:extLst>
              <a:ext uri="{FF2B5EF4-FFF2-40B4-BE49-F238E27FC236}">
                <a16:creationId xmlns:a16="http://schemas.microsoft.com/office/drawing/2014/main" id="{6CF5BE89-ABA3-4542-A4D1-67A0200DC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2475" y="2259013"/>
            <a:ext cx="5159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600" b="1"/>
              <a:t>IAF</a:t>
            </a:r>
          </a:p>
        </p:txBody>
      </p:sp>
      <p:sp>
        <p:nvSpPr>
          <p:cNvPr id="50" name="Cube 49">
            <a:extLst>
              <a:ext uri="{FF2B5EF4-FFF2-40B4-BE49-F238E27FC236}">
                <a16:creationId xmlns:a16="http://schemas.microsoft.com/office/drawing/2014/main" id="{EF1F3AF6-77CD-4636-8472-194DA2D7F520}"/>
              </a:ext>
            </a:extLst>
          </p:cNvPr>
          <p:cNvSpPr/>
          <p:nvPr/>
        </p:nvSpPr>
        <p:spPr>
          <a:xfrm>
            <a:off x="636588" y="5432425"/>
            <a:ext cx="7772400" cy="735013"/>
          </a:xfrm>
          <a:prstGeom prst="cube">
            <a:avLst>
              <a:gd name="adj" fmla="val 5118"/>
            </a:avLst>
          </a:prstGeom>
          <a:solidFill>
            <a:schemeClr val="bg1">
              <a:alpha val="5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90000" anchor="ctr"/>
          <a:lstStyle/>
          <a:p>
            <a:pPr>
              <a:defRPr/>
            </a:pPr>
            <a:r>
              <a:rPr lang="en-US" sz="1200" b="1" dirty="0">
                <a:solidFill>
                  <a:schemeClr val="tx1"/>
                </a:solidFill>
              </a:rPr>
              <a:t>Exercise without weight loss is associated with reduction in intra-abdominal fat (10-20%) and a consequent reduction in waist circumference. However, exercise-induced weight loss leads to greater reductions in both intra-abdominal fat (30%) and waist circumference.</a:t>
            </a:r>
            <a:endParaRPr lang="fr-CA" sz="1200" b="1" dirty="0">
              <a:solidFill>
                <a:schemeClr val="tx1"/>
              </a:solidFill>
            </a:endParaRPr>
          </a:p>
        </p:txBody>
      </p:sp>
      <p:sp>
        <p:nvSpPr>
          <p:cNvPr id="5130" name="Titre 35">
            <a:extLst>
              <a:ext uri="{FF2B5EF4-FFF2-40B4-BE49-F238E27FC236}">
                <a16:creationId xmlns:a16="http://schemas.microsoft.com/office/drawing/2014/main" id="{6223B59F-4F62-42AE-B319-3C83B70E3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9525"/>
            <a:ext cx="8280400" cy="708025"/>
          </a:xfrm>
        </p:spPr>
        <p:txBody>
          <a:bodyPr/>
          <a:lstStyle/>
          <a:p>
            <a:r>
              <a:rPr lang="en-US" altLang="fr-FR" sz="2000">
                <a:solidFill>
                  <a:schemeClr val="tx1"/>
                </a:solidFill>
              </a:rPr>
              <a:t>EFFECTS OF EXERCISE WITH AND WITHOUT CONSEQUENT WEIGHT LOSS ON CHANGES IN INTRA-ABDOMINAL FAT (IAF)</a:t>
            </a:r>
            <a:endParaRPr lang="fr-CA" altLang="fr-FR" sz="2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oneTexte 4">
            <a:extLst>
              <a:ext uri="{FF2B5EF4-FFF2-40B4-BE49-F238E27FC236}">
                <a16:creationId xmlns:a16="http://schemas.microsoft.com/office/drawing/2014/main" id="{E5952913-EEE6-46F8-8500-0B9C1B689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842963"/>
            <a:ext cx="19986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600" b="1"/>
              <a:t>a) 1.200 kcal menu</a:t>
            </a:r>
          </a:p>
        </p:txBody>
      </p:sp>
      <p:sp>
        <p:nvSpPr>
          <p:cNvPr id="6147" name="ZoneTexte 5">
            <a:extLst>
              <a:ext uri="{FF2B5EF4-FFF2-40B4-BE49-F238E27FC236}">
                <a16:creationId xmlns:a16="http://schemas.microsoft.com/office/drawing/2014/main" id="{2A3B5E0D-A051-4667-B097-A93F7C1FD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859088"/>
            <a:ext cx="20097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600" b="1"/>
              <a:t>b) 1.600 kcal menu</a:t>
            </a:r>
          </a:p>
        </p:txBody>
      </p:sp>
      <p:grpSp>
        <p:nvGrpSpPr>
          <p:cNvPr id="2" name="Group 33">
            <a:extLst>
              <a:ext uri="{FF2B5EF4-FFF2-40B4-BE49-F238E27FC236}">
                <a16:creationId xmlns:a16="http://schemas.microsoft.com/office/drawing/2014/main" id="{1CE25C7E-90C2-4CE4-8AF4-8A1043C4A529}"/>
              </a:ext>
            </a:extLst>
          </p:cNvPr>
          <p:cNvGrpSpPr>
            <a:grpSpLocks/>
          </p:cNvGrpSpPr>
          <p:nvPr/>
        </p:nvGrpSpPr>
        <p:grpSpPr bwMode="auto">
          <a:xfrm>
            <a:off x="342900" y="1147763"/>
            <a:ext cx="1960563" cy="255587"/>
            <a:chOff x="2188" y="863"/>
            <a:chExt cx="1512" cy="389"/>
          </a:xfrm>
        </p:grpSpPr>
        <p:sp>
          <p:nvSpPr>
            <p:cNvPr id="6179" name="Rectangle 34">
              <a:extLst>
                <a:ext uri="{FF2B5EF4-FFF2-40B4-BE49-F238E27FC236}">
                  <a16:creationId xmlns:a16="http://schemas.microsoft.com/office/drawing/2014/main" id="{B95B88BC-D57A-4BE2-8CC5-7CB366BA9D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863"/>
              <a:ext cx="1482" cy="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1400" b="1"/>
                <a:t> </a:t>
              </a:r>
              <a:r>
                <a:rPr lang="fr-CA" altLang="fr-FR" sz="1400" b="1"/>
                <a:t>Breakfast</a:t>
              </a:r>
              <a:r>
                <a:rPr lang="en-US" altLang="fr-FR" sz="1400" b="1"/>
                <a:t> </a:t>
              </a:r>
            </a:p>
          </p:txBody>
        </p:sp>
        <p:sp>
          <p:nvSpPr>
            <p:cNvPr id="6180" name="Rectangle 35">
              <a:extLst>
                <a:ext uri="{FF2B5EF4-FFF2-40B4-BE49-F238E27FC236}">
                  <a16:creationId xmlns:a16="http://schemas.microsoft.com/office/drawing/2014/main" id="{DDA3F63E-555E-470D-B320-6EA35BA5B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" y="864"/>
              <a:ext cx="30" cy="387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1400" b="1"/>
            </a:p>
          </p:txBody>
        </p:sp>
      </p:grpSp>
      <p:grpSp>
        <p:nvGrpSpPr>
          <p:cNvPr id="3" name="Group 33">
            <a:extLst>
              <a:ext uri="{FF2B5EF4-FFF2-40B4-BE49-F238E27FC236}">
                <a16:creationId xmlns:a16="http://schemas.microsoft.com/office/drawing/2014/main" id="{070318E8-27FD-447C-816D-BF21D5F4FF9D}"/>
              </a:ext>
            </a:extLst>
          </p:cNvPr>
          <p:cNvGrpSpPr>
            <a:grpSpLocks/>
          </p:cNvGrpSpPr>
          <p:nvPr/>
        </p:nvGrpSpPr>
        <p:grpSpPr bwMode="auto">
          <a:xfrm>
            <a:off x="342900" y="3187700"/>
            <a:ext cx="1960563" cy="255588"/>
            <a:chOff x="2188" y="863"/>
            <a:chExt cx="1512" cy="389"/>
          </a:xfrm>
        </p:grpSpPr>
        <p:sp>
          <p:nvSpPr>
            <p:cNvPr id="6177" name="Rectangle 34">
              <a:extLst>
                <a:ext uri="{FF2B5EF4-FFF2-40B4-BE49-F238E27FC236}">
                  <a16:creationId xmlns:a16="http://schemas.microsoft.com/office/drawing/2014/main" id="{CD627819-4FBB-475B-85B6-1905492435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863"/>
              <a:ext cx="1482" cy="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1400" b="1"/>
                <a:t> </a:t>
              </a:r>
              <a:r>
                <a:rPr lang="fr-CA" altLang="fr-FR" sz="1400" b="1"/>
                <a:t>Breakfast</a:t>
              </a:r>
              <a:r>
                <a:rPr lang="en-US" altLang="fr-FR" sz="1400" b="1"/>
                <a:t> </a:t>
              </a:r>
            </a:p>
          </p:txBody>
        </p:sp>
        <p:sp>
          <p:nvSpPr>
            <p:cNvPr id="6178" name="Rectangle 35">
              <a:extLst>
                <a:ext uri="{FF2B5EF4-FFF2-40B4-BE49-F238E27FC236}">
                  <a16:creationId xmlns:a16="http://schemas.microsoft.com/office/drawing/2014/main" id="{5BA42898-B76D-4ACF-AFA7-8B6BF240D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" y="864"/>
              <a:ext cx="30" cy="387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1400" b="1"/>
            </a:p>
          </p:txBody>
        </p:sp>
      </p:grpSp>
      <p:grpSp>
        <p:nvGrpSpPr>
          <p:cNvPr id="4" name="Group 33">
            <a:extLst>
              <a:ext uri="{FF2B5EF4-FFF2-40B4-BE49-F238E27FC236}">
                <a16:creationId xmlns:a16="http://schemas.microsoft.com/office/drawing/2014/main" id="{C7B58EF5-95BE-4BB7-B087-AE0C88A4A4C2}"/>
              </a:ext>
            </a:extLst>
          </p:cNvPr>
          <p:cNvGrpSpPr>
            <a:grpSpLocks/>
          </p:cNvGrpSpPr>
          <p:nvPr/>
        </p:nvGrpSpPr>
        <p:grpSpPr bwMode="auto">
          <a:xfrm>
            <a:off x="3319463" y="1147763"/>
            <a:ext cx="1960562" cy="255587"/>
            <a:chOff x="2188" y="863"/>
            <a:chExt cx="1512" cy="389"/>
          </a:xfrm>
        </p:grpSpPr>
        <p:sp>
          <p:nvSpPr>
            <p:cNvPr id="6175" name="Rectangle 34">
              <a:extLst>
                <a:ext uri="{FF2B5EF4-FFF2-40B4-BE49-F238E27FC236}">
                  <a16:creationId xmlns:a16="http://schemas.microsoft.com/office/drawing/2014/main" id="{ED3226ED-9C75-4F58-A54A-60F5790D2E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863"/>
              <a:ext cx="1482" cy="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1400" b="1"/>
                <a:t> </a:t>
              </a:r>
              <a:r>
                <a:rPr lang="fr-CA" altLang="fr-FR" sz="1400" b="1"/>
                <a:t>Lunch</a:t>
              </a:r>
              <a:r>
                <a:rPr lang="en-US" altLang="fr-FR" sz="1400" b="1"/>
                <a:t> </a:t>
              </a:r>
            </a:p>
          </p:txBody>
        </p:sp>
        <p:sp>
          <p:nvSpPr>
            <p:cNvPr id="6176" name="Rectangle 35">
              <a:extLst>
                <a:ext uri="{FF2B5EF4-FFF2-40B4-BE49-F238E27FC236}">
                  <a16:creationId xmlns:a16="http://schemas.microsoft.com/office/drawing/2014/main" id="{7C5A6A34-9194-4B81-ACE1-6CC863347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" y="864"/>
              <a:ext cx="30" cy="387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1400" b="1"/>
            </a:p>
          </p:txBody>
        </p:sp>
      </p:grpSp>
      <p:grpSp>
        <p:nvGrpSpPr>
          <p:cNvPr id="5" name="Group 33">
            <a:extLst>
              <a:ext uri="{FF2B5EF4-FFF2-40B4-BE49-F238E27FC236}">
                <a16:creationId xmlns:a16="http://schemas.microsoft.com/office/drawing/2014/main" id="{515EDAF7-4174-4CF1-9F6F-E885510ECAA2}"/>
              </a:ext>
            </a:extLst>
          </p:cNvPr>
          <p:cNvGrpSpPr>
            <a:grpSpLocks/>
          </p:cNvGrpSpPr>
          <p:nvPr/>
        </p:nvGrpSpPr>
        <p:grpSpPr bwMode="auto">
          <a:xfrm>
            <a:off x="3309938" y="3187700"/>
            <a:ext cx="1960562" cy="255588"/>
            <a:chOff x="2188" y="863"/>
            <a:chExt cx="1512" cy="389"/>
          </a:xfrm>
        </p:grpSpPr>
        <p:sp>
          <p:nvSpPr>
            <p:cNvPr id="6173" name="Rectangle 34">
              <a:extLst>
                <a:ext uri="{FF2B5EF4-FFF2-40B4-BE49-F238E27FC236}">
                  <a16:creationId xmlns:a16="http://schemas.microsoft.com/office/drawing/2014/main" id="{F43AAB67-5520-46EA-8B43-88DABB075F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863"/>
              <a:ext cx="1482" cy="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1400" b="1"/>
                <a:t> </a:t>
              </a:r>
              <a:r>
                <a:rPr lang="fr-CA" altLang="fr-FR" sz="1400" b="1"/>
                <a:t>Lunch</a:t>
              </a:r>
              <a:r>
                <a:rPr lang="en-US" altLang="fr-FR" sz="1400" b="1"/>
                <a:t> </a:t>
              </a:r>
            </a:p>
          </p:txBody>
        </p:sp>
        <p:sp>
          <p:nvSpPr>
            <p:cNvPr id="6174" name="Rectangle 35">
              <a:extLst>
                <a:ext uri="{FF2B5EF4-FFF2-40B4-BE49-F238E27FC236}">
                  <a16:creationId xmlns:a16="http://schemas.microsoft.com/office/drawing/2014/main" id="{2D2204E5-FD7B-461F-A81E-7E60967043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" y="864"/>
              <a:ext cx="30" cy="387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1400" b="1"/>
            </a:p>
          </p:txBody>
        </p:sp>
      </p:grpSp>
      <p:grpSp>
        <p:nvGrpSpPr>
          <p:cNvPr id="6" name="Group 33">
            <a:extLst>
              <a:ext uri="{FF2B5EF4-FFF2-40B4-BE49-F238E27FC236}">
                <a16:creationId xmlns:a16="http://schemas.microsoft.com/office/drawing/2014/main" id="{90AA1CF1-C96E-4E10-8BBB-E691543DF44A}"/>
              </a:ext>
            </a:extLst>
          </p:cNvPr>
          <p:cNvGrpSpPr>
            <a:grpSpLocks/>
          </p:cNvGrpSpPr>
          <p:nvPr/>
        </p:nvGrpSpPr>
        <p:grpSpPr bwMode="auto">
          <a:xfrm>
            <a:off x="6313488" y="1147763"/>
            <a:ext cx="1960562" cy="255587"/>
            <a:chOff x="2188" y="863"/>
            <a:chExt cx="1512" cy="389"/>
          </a:xfrm>
        </p:grpSpPr>
        <p:sp>
          <p:nvSpPr>
            <p:cNvPr id="6171" name="Rectangle 34">
              <a:extLst>
                <a:ext uri="{FF2B5EF4-FFF2-40B4-BE49-F238E27FC236}">
                  <a16:creationId xmlns:a16="http://schemas.microsoft.com/office/drawing/2014/main" id="{84C42881-82CA-457F-B405-4E95364018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863"/>
              <a:ext cx="1482" cy="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1400" b="1"/>
                <a:t> </a:t>
              </a:r>
              <a:r>
                <a:rPr lang="fr-CA" altLang="fr-FR" sz="1400" b="1"/>
                <a:t>Dinner</a:t>
              </a:r>
              <a:r>
                <a:rPr lang="en-US" altLang="fr-FR" sz="1400" b="1"/>
                <a:t> </a:t>
              </a:r>
            </a:p>
          </p:txBody>
        </p:sp>
        <p:sp>
          <p:nvSpPr>
            <p:cNvPr id="6172" name="Rectangle 35">
              <a:extLst>
                <a:ext uri="{FF2B5EF4-FFF2-40B4-BE49-F238E27FC236}">
                  <a16:creationId xmlns:a16="http://schemas.microsoft.com/office/drawing/2014/main" id="{CCAF6939-4A15-4B7A-98ED-CF9FDE6BA2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" y="864"/>
              <a:ext cx="30" cy="387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1400" b="1"/>
            </a:p>
          </p:txBody>
        </p:sp>
      </p:grpSp>
      <p:grpSp>
        <p:nvGrpSpPr>
          <p:cNvPr id="7" name="Group 33">
            <a:extLst>
              <a:ext uri="{FF2B5EF4-FFF2-40B4-BE49-F238E27FC236}">
                <a16:creationId xmlns:a16="http://schemas.microsoft.com/office/drawing/2014/main" id="{E8753573-E49B-4307-9C7E-2C5252D6B63A}"/>
              </a:ext>
            </a:extLst>
          </p:cNvPr>
          <p:cNvGrpSpPr>
            <a:grpSpLocks/>
          </p:cNvGrpSpPr>
          <p:nvPr/>
        </p:nvGrpSpPr>
        <p:grpSpPr bwMode="auto">
          <a:xfrm>
            <a:off x="6313488" y="3187700"/>
            <a:ext cx="1960562" cy="255588"/>
            <a:chOff x="2188" y="863"/>
            <a:chExt cx="1512" cy="389"/>
          </a:xfrm>
        </p:grpSpPr>
        <p:sp>
          <p:nvSpPr>
            <p:cNvPr id="6169" name="Rectangle 34">
              <a:extLst>
                <a:ext uri="{FF2B5EF4-FFF2-40B4-BE49-F238E27FC236}">
                  <a16:creationId xmlns:a16="http://schemas.microsoft.com/office/drawing/2014/main" id="{A0A6CD86-261B-4309-A213-059B38C861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863"/>
              <a:ext cx="1482" cy="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1400" b="1"/>
                <a:t> </a:t>
              </a:r>
              <a:r>
                <a:rPr lang="fr-CA" altLang="fr-FR" sz="1400" b="1"/>
                <a:t>Dinner</a:t>
              </a:r>
              <a:r>
                <a:rPr lang="en-US" altLang="fr-FR" sz="1400" b="1"/>
                <a:t> </a:t>
              </a:r>
            </a:p>
          </p:txBody>
        </p:sp>
        <p:sp>
          <p:nvSpPr>
            <p:cNvPr id="6170" name="Rectangle 35">
              <a:extLst>
                <a:ext uri="{FF2B5EF4-FFF2-40B4-BE49-F238E27FC236}">
                  <a16:creationId xmlns:a16="http://schemas.microsoft.com/office/drawing/2014/main" id="{D0A6E057-DD20-4248-A44D-5298444798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" y="864"/>
              <a:ext cx="30" cy="387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1400" b="1"/>
            </a:p>
          </p:txBody>
        </p:sp>
      </p:grpSp>
      <p:sp>
        <p:nvSpPr>
          <p:cNvPr id="25" name="Cube 24">
            <a:extLst>
              <a:ext uri="{FF2B5EF4-FFF2-40B4-BE49-F238E27FC236}">
                <a16:creationId xmlns:a16="http://schemas.microsoft.com/office/drawing/2014/main" id="{2DA4B294-8C51-4E7C-B692-DF3876D37D9F}"/>
              </a:ext>
            </a:extLst>
          </p:cNvPr>
          <p:cNvSpPr/>
          <p:nvPr/>
        </p:nvSpPr>
        <p:spPr>
          <a:xfrm>
            <a:off x="196850" y="1444625"/>
            <a:ext cx="2843213" cy="1417638"/>
          </a:xfrm>
          <a:prstGeom prst="cube">
            <a:avLst>
              <a:gd name="adj" fmla="val 4991"/>
            </a:avLst>
          </a:prstGeom>
          <a:solidFill>
            <a:schemeClr val="bg1">
              <a:alpha val="5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Tx/>
              <a:buChar char="-"/>
              <a:defRPr/>
            </a:pPr>
            <a:r>
              <a:rPr lang="en-US" sz="1050" dirty="0">
                <a:solidFill>
                  <a:schemeClr val="tx1"/>
                </a:solidFill>
              </a:rPr>
              <a:t> 1 medium slice whole wheat bread</a:t>
            </a:r>
          </a:p>
          <a:p>
            <a:pPr>
              <a:buFontTx/>
              <a:buChar char="-"/>
              <a:defRPr/>
            </a:pPr>
            <a:r>
              <a:rPr lang="fr-CA" sz="1050" dirty="0">
                <a:solidFill>
                  <a:schemeClr val="tx1"/>
                </a:solidFill>
              </a:rPr>
              <a:t> 2 </a:t>
            </a:r>
            <a:r>
              <a:rPr lang="fr-CA" sz="1050" dirty="0" err="1">
                <a:solidFill>
                  <a:schemeClr val="tx1"/>
                </a:solidFill>
              </a:rPr>
              <a:t>tbsp</a:t>
            </a:r>
            <a:r>
              <a:rPr lang="fr-CA" sz="1050" dirty="0">
                <a:solidFill>
                  <a:schemeClr val="tx1"/>
                </a:solidFill>
              </a:rPr>
              <a:t> (30 ml) </a:t>
            </a:r>
            <a:r>
              <a:rPr lang="fr-CA" sz="1050" dirty="0" err="1">
                <a:solidFill>
                  <a:schemeClr val="tx1"/>
                </a:solidFill>
              </a:rPr>
              <a:t>peanut</a:t>
            </a:r>
            <a:r>
              <a:rPr lang="fr-CA" sz="1050" dirty="0">
                <a:solidFill>
                  <a:schemeClr val="tx1"/>
                </a:solidFill>
              </a:rPr>
              <a:t> butter (</a:t>
            </a:r>
            <a:r>
              <a:rPr lang="fr-CA" sz="1050" dirty="0" err="1">
                <a:solidFill>
                  <a:schemeClr val="tx1"/>
                </a:solidFill>
              </a:rPr>
              <a:t>natural</a:t>
            </a:r>
            <a:r>
              <a:rPr lang="fr-CA" sz="1050" dirty="0">
                <a:solidFill>
                  <a:schemeClr val="tx1"/>
                </a:solidFill>
              </a:rPr>
              <a:t>)</a:t>
            </a:r>
          </a:p>
          <a:p>
            <a:pPr>
              <a:buFontTx/>
              <a:buChar char="-"/>
              <a:defRPr/>
            </a:pPr>
            <a:r>
              <a:rPr lang="en-US" sz="1050" dirty="0">
                <a:solidFill>
                  <a:schemeClr val="tx1"/>
                </a:solidFill>
              </a:rPr>
              <a:t> ½ cup (125 ml) wheat cereal</a:t>
            </a:r>
          </a:p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  (Shredded Wheat, All Bran, Bran Flakes)</a:t>
            </a:r>
          </a:p>
          <a:p>
            <a:pPr>
              <a:buFontTx/>
              <a:buChar char="-"/>
              <a:defRPr/>
            </a:pPr>
            <a:r>
              <a:rPr lang="es-ES" sz="1050" dirty="0">
                <a:solidFill>
                  <a:schemeClr val="tx1"/>
                </a:solidFill>
              </a:rPr>
              <a:t> ½ cup (125 ml) 1% </a:t>
            </a:r>
            <a:r>
              <a:rPr lang="es-ES" sz="1050" dirty="0" err="1">
                <a:solidFill>
                  <a:schemeClr val="tx1"/>
                </a:solidFill>
              </a:rPr>
              <a:t>milk</a:t>
            </a:r>
            <a:endParaRPr lang="es-ES" sz="1050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r>
              <a:rPr lang="fr-CA" sz="1050" dirty="0">
                <a:solidFill>
                  <a:schemeClr val="tx1"/>
                </a:solidFill>
              </a:rPr>
              <a:t> ¾ </a:t>
            </a:r>
            <a:r>
              <a:rPr lang="fr-CA" sz="1050" dirty="0" err="1">
                <a:solidFill>
                  <a:schemeClr val="tx1"/>
                </a:solidFill>
              </a:rPr>
              <a:t>cup</a:t>
            </a:r>
            <a:r>
              <a:rPr lang="fr-CA" sz="1050" dirty="0">
                <a:solidFill>
                  <a:schemeClr val="tx1"/>
                </a:solidFill>
              </a:rPr>
              <a:t> orange </a:t>
            </a:r>
            <a:r>
              <a:rPr lang="fr-CA" sz="1050" dirty="0" err="1">
                <a:solidFill>
                  <a:schemeClr val="tx1"/>
                </a:solidFill>
              </a:rPr>
              <a:t>juice</a:t>
            </a:r>
            <a:endParaRPr lang="en-US" sz="1050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endParaRPr lang="fr-CA" sz="1050" b="1" dirty="0">
              <a:solidFill>
                <a:schemeClr val="tx1"/>
              </a:solidFill>
            </a:endParaRPr>
          </a:p>
        </p:txBody>
      </p:sp>
      <p:sp>
        <p:nvSpPr>
          <p:cNvPr id="26" name="Cube 25">
            <a:extLst>
              <a:ext uri="{FF2B5EF4-FFF2-40B4-BE49-F238E27FC236}">
                <a16:creationId xmlns:a16="http://schemas.microsoft.com/office/drawing/2014/main" id="{02AA61A6-DDE7-4C19-90C8-D1B90B1B12E8}"/>
              </a:ext>
            </a:extLst>
          </p:cNvPr>
          <p:cNvSpPr/>
          <p:nvPr/>
        </p:nvSpPr>
        <p:spPr>
          <a:xfrm>
            <a:off x="3175000" y="1444625"/>
            <a:ext cx="2843213" cy="1417638"/>
          </a:xfrm>
          <a:prstGeom prst="cube">
            <a:avLst>
              <a:gd name="adj" fmla="val 4991"/>
            </a:avLst>
          </a:prstGeom>
          <a:solidFill>
            <a:schemeClr val="bg1">
              <a:alpha val="5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CA" sz="1050" dirty="0">
                <a:solidFill>
                  <a:schemeClr val="tx1"/>
                </a:solidFill>
              </a:rPr>
              <a:t>Sandwich</a:t>
            </a:r>
          </a:p>
          <a:p>
            <a:pPr>
              <a:buFontTx/>
              <a:buChar char="-"/>
              <a:defRPr/>
            </a:pPr>
            <a:r>
              <a:rPr lang="en-US" sz="1050" dirty="0">
                <a:solidFill>
                  <a:schemeClr val="tx1"/>
                </a:solidFill>
              </a:rPr>
              <a:t> 2 medium slices whole wheat bread</a:t>
            </a:r>
          </a:p>
          <a:p>
            <a:pPr>
              <a:defRPr/>
            </a:pPr>
            <a:r>
              <a:rPr lang="fr-CA" sz="1050" dirty="0">
                <a:solidFill>
                  <a:schemeClr val="tx1"/>
                </a:solidFill>
              </a:rPr>
              <a:t>- 75 g </a:t>
            </a:r>
            <a:r>
              <a:rPr lang="fr-CA" sz="1050" dirty="0" err="1">
                <a:solidFill>
                  <a:schemeClr val="tx1"/>
                </a:solidFill>
              </a:rPr>
              <a:t>chicken</a:t>
            </a:r>
            <a:endParaRPr lang="fr-CA" sz="105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CA" sz="1050" dirty="0">
                <a:solidFill>
                  <a:schemeClr val="tx1"/>
                </a:solidFill>
              </a:rPr>
              <a:t>- 1 </a:t>
            </a:r>
            <a:r>
              <a:rPr lang="fr-CA" sz="1050" dirty="0" err="1">
                <a:solidFill>
                  <a:schemeClr val="tx1"/>
                </a:solidFill>
              </a:rPr>
              <a:t>leaf</a:t>
            </a:r>
            <a:r>
              <a:rPr lang="fr-CA" sz="1050" dirty="0">
                <a:solidFill>
                  <a:schemeClr val="tx1"/>
                </a:solidFill>
              </a:rPr>
              <a:t> </a:t>
            </a:r>
            <a:r>
              <a:rPr lang="fr-CA" sz="1050" dirty="0" err="1">
                <a:solidFill>
                  <a:schemeClr val="tx1"/>
                </a:solidFill>
              </a:rPr>
              <a:t>lettuce</a:t>
            </a:r>
            <a:endParaRPr lang="fr-CA" sz="1050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r>
              <a:rPr lang="fr-CA" sz="1050" dirty="0">
                <a:solidFill>
                  <a:schemeClr val="tx1"/>
                </a:solidFill>
              </a:rPr>
              <a:t> 3 medium slices </a:t>
            </a:r>
            <a:r>
              <a:rPr lang="fr-CA" sz="1050" dirty="0" err="1">
                <a:solidFill>
                  <a:schemeClr val="tx1"/>
                </a:solidFill>
              </a:rPr>
              <a:t>tomato</a:t>
            </a:r>
            <a:endParaRPr lang="fr-CA" sz="1050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r>
              <a:rPr lang="en-US" sz="1050" dirty="0">
                <a:solidFill>
                  <a:schemeClr val="tx1"/>
                </a:solidFill>
              </a:rPr>
              <a:t> 1 tsp (5 ml) low-fat mayonnaise</a:t>
            </a:r>
          </a:p>
          <a:p>
            <a:pPr>
              <a:buFontTx/>
              <a:buChar char="-"/>
              <a:defRPr/>
            </a:pPr>
            <a:r>
              <a:rPr lang="fr-CA" sz="1050" dirty="0">
                <a:solidFill>
                  <a:schemeClr val="tx1"/>
                </a:solidFill>
              </a:rPr>
              <a:t> 1 medium orange</a:t>
            </a:r>
          </a:p>
          <a:p>
            <a:pPr>
              <a:buFontTx/>
              <a:buChar char="-"/>
              <a:defRPr/>
            </a:pPr>
            <a:r>
              <a:rPr lang="en-US" sz="1050" dirty="0">
                <a:solidFill>
                  <a:schemeClr val="tx1"/>
                </a:solidFill>
              </a:rPr>
              <a:t> 1 cup (250 ml) water</a:t>
            </a:r>
            <a:endParaRPr lang="fr-CA" sz="1050" b="1" dirty="0">
              <a:solidFill>
                <a:schemeClr val="tx1"/>
              </a:solidFill>
            </a:endParaRPr>
          </a:p>
        </p:txBody>
      </p:sp>
      <p:sp>
        <p:nvSpPr>
          <p:cNvPr id="27" name="Cube 26">
            <a:extLst>
              <a:ext uri="{FF2B5EF4-FFF2-40B4-BE49-F238E27FC236}">
                <a16:creationId xmlns:a16="http://schemas.microsoft.com/office/drawing/2014/main" id="{8F1CAB02-7610-410F-8BBC-94E67D37B693}"/>
              </a:ext>
            </a:extLst>
          </p:cNvPr>
          <p:cNvSpPr/>
          <p:nvPr/>
        </p:nvSpPr>
        <p:spPr>
          <a:xfrm>
            <a:off x="6151563" y="1444625"/>
            <a:ext cx="2841625" cy="1417638"/>
          </a:xfrm>
          <a:prstGeom prst="cube">
            <a:avLst>
              <a:gd name="adj" fmla="val 4991"/>
            </a:avLst>
          </a:prstGeom>
          <a:solidFill>
            <a:schemeClr val="bg1">
              <a:alpha val="5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CA" sz="1050" dirty="0">
                <a:solidFill>
                  <a:schemeClr val="tx1"/>
                </a:solidFill>
              </a:rPr>
              <a:t>- 75 g </a:t>
            </a:r>
            <a:r>
              <a:rPr lang="fr-CA" sz="1050" dirty="0" err="1">
                <a:solidFill>
                  <a:schemeClr val="tx1"/>
                </a:solidFill>
              </a:rPr>
              <a:t>salmon</a:t>
            </a:r>
            <a:endParaRPr lang="fr-CA" sz="1050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r>
              <a:rPr lang="fr-CA" sz="1050" dirty="0">
                <a:solidFill>
                  <a:schemeClr val="tx1"/>
                </a:solidFill>
              </a:rPr>
              <a:t> 1 ½ </a:t>
            </a:r>
            <a:r>
              <a:rPr lang="fr-CA" sz="1050" dirty="0" err="1">
                <a:solidFill>
                  <a:schemeClr val="tx1"/>
                </a:solidFill>
              </a:rPr>
              <a:t>tsp</a:t>
            </a:r>
            <a:r>
              <a:rPr lang="fr-CA" sz="1050" dirty="0">
                <a:solidFill>
                  <a:schemeClr val="tx1"/>
                </a:solidFill>
              </a:rPr>
              <a:t> (7 ml) </a:t>
            </a:r>
            <a:r>
              <a:rPr lang="fr-CA" sz="1050" dirty="0" err="1">
                <a:solidFill>
                  <a:schemeClr val="tx1"/>
                </a:solidFill>
              </a:rPr>
              <a:t>vegetable</a:t>
            </a:r>
            <a:r>
              <a:rPr lang="fr-CA" sz="1050" dirty="0">
                <a:solidFill>
                  <a:schemeClr val="tx1"/>
                </a:solidFill>
              </a:rPr>
              <a:t> </a:t>
            </a:r>
            <a:r>
              <a:rPr lang="fr-CA" sz="1050" dirty="0" err="1">
                <a:solidFill>
                  <a:schemeClr val="tx1"/>
                </a:solidFill>
              </a:rPr>
              <a:t>oil</a:t>
            </a:r>
            <a:endParaRPr lang="fr-CA" sz="1050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r>
              <a:rPr lang="fr-CA" sz="1050" dirty="0">
                <a:solidFill>
                  <a:schemeClr val="tx1"/>
                </a:solidFill>
              </a:rPr>
              <a:t> ¾ medium </a:t>
            </a:r>
            <a:r>
              <a:rPr lang="fr-CA" sz="1050" dirty="0" err="1">
                <a:solidFill>
                  <a:schemeClr val="tx1"/>
                </a:solidFill>
              </a:rPr>
              <a:t>baked</a:t>
            </a:r>
            <a:r>
              <a:rPr lang="fr-CA" sz="1050" dirty="0">
                <a:solidFill>
                  <a:schemeClr val="tx1"/>
                </a:solidFill>
              </a:rPr>
              <a:t> </a:t>
            </a:r>
            <a:r>
              <a:rPr lang="fr-CA" sz="1050" dirty="0" err="1">
                <a:solidFill>
                  <a:schemeClr val="tx1"/>
                </a:solidFill>
              </a:rPr>
              <a:t>potato</a:t>
            </a:r>
            <a:endParaRPr lang="fr-CA" sz="105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- 1 tsp (5 ml) margarine</a:t>
            </a:r>
          </a:p>
          <a:p>
            <a:pPr>
              <a:buFontTx/>
              <a:buChar char="-"/>
              <a:defRPr/>
            </a:pPr>
            <a:r>
              <a:rPr lang="nl-NL" sz="1050" dirty="0">
                <a:solidFill>
                  <a:schemeClr val="tx1"/>
                </a:solidFill>
              </a:rPr>
              <a:t> ½ cup (125 ml) green </a:t>
            </a:r>
            <a:r>
              <a:rPr lang="nl-NL" sz="1050" dirty="0" err="1">
                <a:solidFill>
                  <a:schemeClr val="tx1"/>
                </a:solidFill>
              </a:rPr>
              <a:t>beans</a:t>
            </a:r>
            <a:endParaRPr lang="nl-NL" sz="105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" sz="1050" dirty="0">
                <a:solidFill>
                  <a:schemeClr val="tx1"/>
                </a:solidFill>
              </a:rPr>
              <a:t>- ½ cup (125 ml) </a:t>
            </a:r>
            <a:r>
              <a:rPr lang="es-ES" sz="1050" dirty="0" err="1">
                <a:solidFill>
                  <a:schemeClr val="tx1"/>
                </a:solidFill>
              </a:rPr>
              <a:t>carrots</a:t>
            </a:r>
            <a:endParaRPr lang="es-ES" sz="105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" sz="1050" dirty="0">
                <a:solidFill>
                  <a:schemeClr val="tx1"/>
                </a:solidFill>
              </a:rPr>
              <a:t>- ½ cup (125 ml) yogurt</a:t>
            </a:r>
            <a:endParaRPr lang="en-US" sz="1050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endParaRPr lang="fr-CA" sz="1050" b="1" dirty="0">
              <a:solidFill>
                <a:schemeClr val="tx1"/>
              </a:solidFill>
            </a:endParaRPr>
          </a:p>
        </p:txBody>
      </p:sp>
      <p:sp>
        <p:nvSpPr>
          <p:cNvPr id="28" name="Cube 27">
            <a:extLst>
              <a:ext uri="{FF2B5EF4-FFF2-40B4-BE49-F238E27FC236}">
                <a16:creationId xmlns:a16="http://schemas.microsoft.com/office/drawing/2014/main" id="{0F633A84-9993-4291-9DE4-25001BD4E032}"/>
              </a:ext>
            </a:extLst>
          </p:cNvPr>
          <p:cNvSpPr/>
          <p:nvPr/>
        </p:nvSpPr>
        <p:spPr>
          <a:xfrm>
            <a:off x="196850" y="3475038"/>
            <a:ext cx="2843213" cy="1417637"/>
          </a:xfrm>
          <a:prstGeom prst="cube">
            <a:avLst>
              <a:gd name="adj" fmla="val 4991"/>
            </a:avLst>
          </a:prstGeom>
          <a:solidFill>
            <a:schemeClr val="bg1">
              <a:alpha val="5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Tx/>
              <a:buChar char="-"/>
              <a:defRPr/>
            </a:pPr>
            <a:r>
              <a:rPr lang="en-US" sz="1050" dirty="0">
                <a:solidFill>
                  <a:schemeClr val="tx1"/>
                </a:solidFill>
              </a:rPr>
              <a:t> 2 medium slices whole wheat bread</a:t>
            </a:r>
          </a:p>
          <a:p>
            <a:pPr>
              <a:buFontTx/>
              <a:buChar char="-"/>
              <a:defRPr/>
            </a:pPr>
            <a:r>
              <a:rPr lang="fr-CA" sz="1050" dirty="0">
                <a:solidFill>
                  <a:schemeClr val="tx1"/>
                </a:solidFill>
              </a:rPr>
              <a:t> 50 g </a:t>
            </a:r>
            <a:r>
              <a:rPr lang="fr-CA" sz="1050" dirty="0" err="1">
                <a:solidFill>
                  <a:schemeClr val="tx1"/>
                </a:solidFill>
              </a:rPr>
              <a:t>cheese</a:t>
            </a:r>
            <a:endParaRPr lang="fr-CA" sz="1050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r>
              <a:rPr lang="fr-CA" sz="1050" dirty="0">
                <a:solidFill>
                  <a:schemeClr val="tx1"/>
                </a:solidFill>
              </a:rPr>
              <a:t> 1 </a:t>
            </a:r>
            <a:r>
              <a:rPr lang="fr-CA" sz="1050" dirty="0" err="1">
                <a:solidFill>
                  <a:schemeClr val="tx1"/>
                </a:solidFill>
              </a:rPr>
              <a:t>egg</a:t>
            </a:r>
            <a:endParaRPr lang="fr-CA" sz="1050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r>
              <a:rPr lang="fr-CA" sz="1050" dirty="0">
                <a:solidFill>
                  <a:schemeClr val="tx1"/>
                </a:solidFill>
              </a:rPr>
              <a:t> 2 </a:t>
            </a:r>
            <a:r>
              <a:rPr lang="fr-CA" sz="1050" dirty="0" err="1">
                <a:solidFill>
                  <a:schemeClr val="tx1"/>
                </a:solidFill>
              </a:rPr>
              <a:t>tsp</a:t>
            </a:r>
            <a:r>
              <a:rPr lang="fr-CA" sz="1050" dirty="0">
                <a:solidFill>
                  <a:schemeClr val="tx1"/>
                </a:solidFill>
              </a:rPr>
              <a:t> (30 ml) </a:t>
            </a:r>
            <a:r>
              <a:rPr lang="fr-CA" sz="1050" dirty="0" err="1">
                <a:solidFill>
                  <a:schemeClr val="tx1"/>
                </a:solidFill>
              </a:rPr>
              <a:t>peanut</a:t>
            </a:r>
            <a:r>
              <a:rPr lang="fr-CA" sz="1050" dirty="0">
                <a:solidFill>
                  <a:schemeClr val="tx1"/>
                </a:solidFill>
              </a:rPr>
              <a:t> butter (</a:t>
            </a:r>
            <a:r>
              <a:rPr lang="fr-CA" sz="1050" dirty="0" err="1">
                <a:solidFill>
                  <a:schemeClr val="tx1"/>
                </a:solidFill>
              </a:rPr>
              <a:t>natural</a:t>
            </a:r>
            <a:r>
              <a:rPr lang="fr-CA" sz="1050" dirty="0">
                <a:solidFill>
                  <a:schemeClr val="tx1"/>
                </a:solidFill>
              </a:rPr>
              <a:t>)</a:t>
            </a:r>
          </a:p>
          <a:p>
            <a:pPr>
              <a:defRPr/>
            </a:pPr>
            <a:r>
              <a:rPr lang="es-ES" sz="1050" dirty="0">
                <a:solidFill>
                  <a:schemeClr val="tx1"/>
                </a:solidFill>
              </a:rPr>
              <a:t>- ½ cup (125 ml) </a:t>
            </a:r>
            <a:r>
              <a:rPr lang="es-ES" sz="1050" dirty="0" err="1">
                <a:solidFill>
                  <a:schemeClr val="tx1"/>
                </a:solidFill>
              </a:rPr>
              <a:t>orange</a:t>
            </a:r>
            <a:r>
              <a:rPr lang="es-ES" sz="1050" dirty="0">
                <a:solidFill>
                  <a:schemeClr val="tx1"/>
                </a:solidFill>
              </a:rPr>
              <a:t> </a:t>
            </a:r>
            <a:r>
              <a:rPr lang="es-ES" sz="1050" dirty="0" err="1">
                <a:solidFill>
                  <a:schemeClr val="tx1"/>
                </a:solidFill>
              </a:rPr>
              <a:t>juice</a:t>
            </a:r>
            <a:endParaRPr lang="es-ES" sz="105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- 1 cup coffee (250 ml), regular</a:t>
            </a:r>
            <a:endParaRPr lang="fr-CA" sz="1050" b="1" dirty="0">
              <a:solidFill>
                <a:schemeClr val="tx1"/>
              </a:solidFill>
            </a:endParaRPr>
          </a:p>
        </p:txBody>
      </p:sp>
      <p:sp>
        <p:nvSpPr>
          <p:cNvPr id="29" name="Cube 28">
            <a:extLst>
              <a:ext uri="{FF2B5EF4-FFF2-40B4-BE49-F238E27FC236}">
                <a16:creationId xmlns:a16="http://schemas.microsoft.com/office/drawing/2014/main" id="{2D87AD74-562D-4C25-ADCE-D13D324A4BCE}"/>
              </a:ext>
            </a:extLst>
          </p:cNvPr>
          <p:cNvSpPr/>
          <p:nvPr/>
        </p:nvSpPr>
        <p:spPr>
          <a:xfrm>
            <a:off x="3175000" y="3475038"/>
            <a:ext cx="2843213" cy="1417637"/>
          </a:xfrm>
          <a:prstGeom prst="cube">
            <a:avLst>
              <a:gd name="adj" fmla="val 4991"/>
            </a:avLst>
          </a:prstGeom>
          <a:solidFill>
            <a:schemeClr val="bg1">
              <a:alpha val="5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CA" sz="1050" dirty="0" err="1">
                <a:solidFill>
                  <a:schemeClr val="tx1"/>
                </a:solidFill>
              </a:rPr>
              <a:t>Pasta</a:t>
            </a:r>
            <a:r>
              <a:rPr lang="fr-CA" sz="1050" dirty="0">
                <a:solidFill>
                  <a:schemeClr val="tx1"/>
                </a:solidFill>
              </a:rPr>
              <a:t> </a:t>
            </a:r>
            <a:r>
              <a:rPr lang="fr-CA" sz="1050" dirty="0" err="1">
                <a:solidFill>
                  <a:schemeClr val="tx1"/>
                </a:solidFill>
              </a:rPr>
              <a:t>with</a:t>
            </a:r>
            <a:r>
              <a:rPr lang="fr-CA" sz="1050" dirty="0">
                <a:solidFill>
                  <a:schemeClr val="tx1"/>
                </a:solidFill>
              </a:rPr>
              <a:t> tofu-</a:t>
            </a:r>
            <a:r>
              <a:rPr lang="fr-CA" sz="1050" dirty="0" err="1">
                <a:solidFill>
                  <a:schemeClr val="tx1"/>
                </a:solidFill>
              </a:rPr>
              <a:t>tomato</a:t>
            </a:r>
            <a:r>
              <a:rPr lang="fr-CA" sz="1050" dirty="0">
                <a:solidFill>
                  <a:schemeClr val="tx1"/>
                </a:solidFill>
              </a:rPr>
              <a:t> sauce</a:t>
            </a:r>
          </a:p>
          <a:p>
            <a:pPr>
              <a:buFontTx/>
              <a:buChar char="-"/>
              <a:defRPr/>
            </a:pPr>
            <a:r>
              <a:rPr lang="en-US" sz="1050" dirty="0">
                <a:solidFill>
                  <a:schemeClr val="tx1"/>
                </a:solidFill>
              </a:rPr>
              <a:t> 1 cup (250 ml) whole wheat pasta</a:t>
            </a:r>
          </a:p>
          <a:p>
            <a:pPr>
              <a:buFontTx/>
              <a:buChar char="-"/>
              <a:defRPr/>
            </a:pPr>
            <a:r>
              <a:rPr lang="it-IT" sz="1050" dirty="0">
                <a:solidFill>
                  <a:schemeClr val="tx1"/>
                </a:solidFill>
              </a:rPr>
              <a:t> 1 cup (250 ml) tofu-tomato sauce*</a:t>
            </a:r>
          </a:p>
          <a:p>
            <a:pPr>
              <a:defRPr/>
            </a:pPr>
            <a:r>
              <a:rPr lang="fr-CA" sz="1050" dirty="0">
                <a:solidFill>
                  <a:schemeClr val="tx1"/>
                </a:solidFill>
              </a:rPr>
              <a:t>- 1 </a:t>
            </a:r>
            <a:r>
              <a:rPr lang="fr-CA" sz="1050" dirty="0" err="1">
                <a:solidFill>
                  <a:schemeClr val="tx1"/>
                </a:solidFill>
              </a:rPr>
              <a:t>apple</a:t>
            </a:r>
            <a:endParaRPr lang="fr-CA" sz="1050" dirty="0">
              <a:solidFill>
                <a:schemeClr val="tx1"/>
              </a:solidFill>
            </a:endParaRPr>
          </a:p>
          <a:p>
            <a:pPr>
              <a:defRPr/>
            </a:pPr>
            <a:endParaRPr lang="fr-CA" sz="1050" dirty="0">
              <a:solidFill>
                <a:schemeClr val="tx1"/>
              </a:solidFill>
            </a:endParaRPr>
          </a:p>
        </p:txBody>
      </p:sp>
      <p:sp>
        <p:nvSpPr>
          <p:cNvPr id="30" name="Cube 29">
            <a:extLst>
              <a:ext uri="{FF2B5EF4-FFF2-40B4-BE49-F238E27FC236}">
                <a16:creationId xmlns:a16="http://schemas.microsoft.com/office/drawing/2014/main" id="{2C510054-93E9-4516-AAE6-13C74EBE5768}"/>
              </a:ext>
            </a:extLst>
          </p:cNvPr>
          <p:cNvSpPr/>
          <p:nvPr/>
        </p:nvSpPr>
        <p:spPr>
          <a:xfrm>
            <a:off x="6151563" y="3475038"/>
            <a:ext cx="2841625" cy="1417637"/>
          </a:xfrm>
          <a:prstGeom prst="cube">
            <a:avLst>
              <a:gd name="adj" fmla="val 4991"/>
            </a:avLst>
          </a:prstGeom>
          <a:solidFill>
            <a:schemeClr val="bg1">
              <a:alpha val="5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Tx/>
              <a:buChar char="-"/>
              <a:defRPr/>
            </a:pPr>
            <a:r>
              <a:rPr lang="fr-CA" sz="1050" dirty="0">
                <a:solidFill>
                  <a:schemeClr val="tx1"/>
                </a:solidFill>
              </a:rPr>
              <a:t> 75 g </a:t>
            </a:r>
            <a:r>
              <a:rPr lang="fr-CA" sz="1050" dirty="0" err="1">
                <a:solidFill>
                  <a:schemeClr val="tx1"/>
                </a:solidFill>
              </a:rPr>
              <a:t>pork</a:t>
            </a:r>
            <a:endParaRPr lang="fr-CA" sz="1050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r>
              <a:rPr lang="fr-CA" sz="1050" dirty="0">
                <a:solidFill>
                  <a:schemeClr val="tx1"/>
                </a:solidFill>
              </a:rPr>
              <a:t> 1 </a:t>
            </a:r>
            <a:r>
              <a:rPr lang="fr-CA" sz="1050" dirty="0" err="1">
                <a:solidFill>
                  <a:schemeClr val="tx1"/>
                </a:solidFill>
              </a:rPr>
              <a:t>cup</a:t>
            </a:r>
            <a:r>
              <a:rPr lang="fr-CA" sz="1050" dirty="0">
                <a:solidFill>
                  <a:schemeClr val="tx1"/>
                </a:solidFill>
              </a:rPr>
              <a:t> (250 ml) </a:t>
            </a:r>
            <a:r>
              <a:rPr lang="fr-CA" sz="1050" dirty="0" err="1">
                <a:solidFill>
                  <a:schemeClr val="tx1"/>
                </a:solidFill>
              </a:rPr>
              <a:t>salad</a:t>
            </a:r>
            <a:endParaRPr lang="fr-CA" sz="1050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r>
              <a:rPr lang="en-US" sz="1050" dirty="0">
                <a:solidFill>
                  <a:schemeClr val="tx1"/>
                </a:solidFill>
              </a:rPr>
              <a:t> 1 tbsp (15 ml) olive oil with</a:t>
            </a:r>
          </a:p>
          <a:p>
            <a:pPr>
              <a:defRPr/>
            </a:pPr>
            <a:r>
              <a:rPr lang="fr-CA" sz="1050" dirty="0">
                <a:solidFill>
                  <a:schemeClr val="tx1"/>
                </a:solidFill>
              </a:rPr>
              <a:t>   </a:t>
            </a:r>
            <a:r>
              <a:rPr lang="fr-CA" sz="1050" dirty="0" err="1">
                <a:solidFill>
                  <a:schemeClr val="tx1"/>
                </a:solidFill>
              </a:rPr>
              <a:t>balsamic</a:t>
            </a:r>
            <a:r>
              <a:rPr lang="fr-CA" sz="1050" dirty="0">
                <a:solidFill>
                  <a:schemeClr val="tx1"/>
                </a:solidFill>
              </a:rPr>
              <a:t> </a:t>
            </a:r>
            <a:r>
              <a:rPr lang="fr-CA" sz="1050" dirty="0" err="1">
                <a:solidFill>
                  <a:schemeClr val="tx1"/>
                </a:solidFill>
              </a:rPr>
              <a:t>vinegar</a:t>
            </a:r>
            <a:endParaRPr lang="fr-CA" sz="105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" sz="1050" dirty="0">
                <a:solidFill>
                  <a:schemeClr val="tx1"/>
                </a:solidFill>
              </a:rPr>
              <a:t>- ½ cup (125 ml) </a:t>
            </a:r>
            <a:r>
              <a:rPr lang="es-ES" sz="1050" dirty="0" err="1">
                <a:solidFill>
                  <a:schemeClr val="tx1"/>
                </a:solidFill>
              </a:rPr>
              <a:t>carrots</a:t>
            </a:r>
            <a:endParaRPr lang="es-ES" sz="105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CA" sz="1050" dirty="0">
                <a:solidFill>
                  <a:schemeClr val="tx1"/>
                </a:solidFill>
              </a:rPr>
              <a:t>- ½ </a:t>
            </a:r>
            <a:r>
              <a:rPr lang="fr-CA" sz="1050" dirty="0" err="1">
                <a:solidFill>
                  <a:schemeClr val="tx1"/>
                </a:solidFill>
              </a:rPr>
              <a:t>cup</a:t>
            </a:r>
            <a:r>
              <a:rPr lang="fr-CA" sz="1050" dirty="0">
                <a:solidFill>
                  <a:schemeClr val="tx1"/>
                </a:solidFill>
              </a:rPr>
              <a:t> (125 ml) basmati </a:t>
            </a:r>
            <a:r>
              <a:rPr lang="fr-CA" sz="1050" dirty="0" err="1">
                <a:solidFill>
                  <a:schemeClr val="tx1"/>
                </a:solidFill>
              </a:rPr>
              <a:t>rice</a:t>
            </a:r>
            <a:endParaRPr lang="fr-CA" sz="105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" sz="1050" dirty="0">
                <a:solidFill>
                  <a:schemeClr val="tx1"/>
                </a:solidFill>
              </a:rPr>
              <a:t>- ½ cup (125 ml) yogurt</a:t>
            </a:r>
            <a:endParaRPr lang="fr-CA" sz="1050" b="1" dirty="0">
              <a:solidFill>
                <a:schemeClr val="tx1"/>
              </a:solidFill>
            </a:endParaRPr>
          </a:p>
        </p:txBody>
      </p:sp>
      <p:sp>
        <p:nvSpPr>
          <p:cNvPr id="6160" name="ZoneTexte 30">
            <a:extLst>
              <a:ext uri="{FF2B5EF4-FFF2-40B4-BE49-F238E27FC236}">
                <a16:creationId xmlns:a16="http://schemas.microsoft.com/office/drawing/2014/main" id="{4D8144E8-16FF-45A2-9D1B-43D9F4C40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925" y="4935538"/>
            <a:ext cx="60801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100"/>
              <a:t>You may initially find it helpful to use a measuring cup to ensure your serving sizes are correct.</a:t>
            </a:r>
            <a:endParaRPr lang="fr-CA" altLang="fr-FR" sz="1100"/>
          </a:p>
        </p:txBody>
      </p:sp>
      <p:sp>
        <p:nvSpPr>
          <p:cNvPr id="33" name="Rogner un rectangle à un seul coin 32">
            <a:extLst>
              <a:ext uri="{FF2B5EF4-FFF2-40B4-BE49-F238E27FC236}">
                <a16:creationId xmlns:a16="http://schemas.microsoft.com/office/drawing/2014/main" id="{1F9D162A-7A9E-4C71-B792-002532D5F22D}"/>
              </a:ext>
            </a:extLst>
          </p:cNvPr>
          <p:cNvSpPr/>
          <p:nvPr/>
        </p:nvSpPr>
        <p:spPr>
          <a:xfrm flipH="1">
            <a:off x="176213" y="5192713"/>
            <a:ext cx="8810625" cy="992187"/>
          </a:xfrm>
          <a:prstGeom prst="snip1Rect">
            <a:avLst>
              <a:gd name="adj" fmla="val 9690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33450">
              <a:defRPr/>
            </a:pPr>
            <a:r>
              <a:rPr lang="fr-CA" sz="1050" dirty="0">
                <a:solidFill>
                  <a:schemeClr val="tx1"/>
                </a:solidFill>
              </a:rPr>
              <a:t>			</a:t>
            </a:r>
          </a:p>
        </p:txBody>
      </p:sp>
      <p:sp>
        <p:nvSpPr>
          <p:cNvPr id="6162" name="ZoneTexte 33">
            <a:extLst>
              <a:ext uri="{FF2B5EF4-FFF2-40B4-BE49-F238E27FC236}">
                <a16:creationId xmlns:a16="http://schemas.microsoft.com/office/drawing/2014/main" id="{A5CCDA7A-199B-4940-BE3D-8403FF497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2075" y="5608638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6163" name="ZoneTexte 34">
            <a:extLst>
              <a:ext uri="{FF2B5EF4-FFF2-40B4-BE49-F238E27FC236}">
                <a16:creationId xmlns:a16="http://schemas.microsoft.com/office/drawing/2014/main" id="{AFFECA86-6FD2-4FD3-B55E-DF79CC350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5235575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A41B2679-FC63-4056-9F4E-A1E0E4BDB756}"/>
              </a:ext>
            </a:extLst>
          </p:cNvPr>
          <p:cNvSpPr txBox="1"/>
          <p:nvPr/>
        </p:nvSpPr>
        <p:spPr>
          <a:xfrm>
            <a:off x="393700" y="5164138"/>
            <a:ext cx="1570038" cy="1062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Char char="-"/>
              <a:defRPr/>
            </a:pPr>
            <a:r>
              <a:rPr lang="en-US" sz="1050" dirty="0">
                <a:latin typeface="Arial" charset="0"/>
              </a:rPr>
              <a:t> 3 tbsp (45 ml) olive oil</a:t>
            </a:r>
          </a:p>
          <a:p>
            <a:pPr>
              <a:buFontTx/>
              <a:buChar char="-"/>
              <a:defRPr/>
            </a:pPr>
            <a:r>
              <a:rPr lang="fr-CA" sz="1050" dirty="0">
                <a:latin typeface="Arial" charset="0"/>
              </a:rPr>
              <a:t> 2 </a:t>
            </a:r>
            <a:r>
              <a:rPr lang="fr-CA" sz="1050" dirty="0" err="1">
                <a:latin typeface="Arial" charset="0"/>
              </a:rPr>
              <a:t>cloves</a:t>
            </a:r>
            <a:r>
              <a:rPr lang="fr-CA" sz="1050" dirty="0">
                <a:latin typeface="Arial" charset="0"/>
              </a:rPr>
              <a:t> </a:t>
            </a:r>
            <a:r>
              <a:rPr lang="fr-CA" sz="1050" dirty="0" err="1">
                <a:latin typeface="Arial" charset="0"/>
              </a:rPr>
              <a:t>garlic</a:t>
            </a:r>
            <a:endParaRPr lang="fr-CA" sz="1050" dirty="0">
              <a:latin typeface="Arial" charset="0"/>
            </a:endParaRPr>
          </a:p>
          <a:p>
            <a:pPr>
              <a:buFontTx/>
              <a:buChar char="-"/>
              <a:defRPr/>
            </a:pPr>
            <a:r>
              <a:rPr lang="fr-CA" sz="1050" dirty="0">
                <a:latin typeface="Arial" charset="0"/>
              </a:rPr>
              <a:t> 2 </a:t>
            </a:r>
            <a:r>
              <a:rPr lang="fr-CA" sz="1050" dirty="0" err="1">
                <a:latin typeface="Arial" charset="0"/>
              </a:rPr>
              <a:t>onions</a:t>
            </a:r>
            <a:endParaRPr lang="fr-CA" sz="1050" dirty="0">
              <a:latin typeface="Arial" charset="0"/>
            </a:endParaRPr>
          </a:p>
          <a:p>
            <a:pPr>
              <a:buFontTx/>
              <a:buChar char="-"/>
              <a:defRPr/>
            </a:pPr>
            <a:r>
              <a:rPr lang="fr-CA" sz="1050" dirty="0">
                <a:latin typeface="Arial" charset="0"/>
              </a:rPr>
              <a:t> 2 </a:t>
            </a:r>
            <a:r>
              <a:rPr lang="fr-CA" sz="1050" dirty="0" err="1">
                <a:latin typeface="Arial" charset="0"/>
              </a:rPr>
              <a:t>tomatoes</a:t>
            </a:r>
            <a:endParaRPr lang="fr-CA" sz="1050" dirty="0">
              <a:latin typeface="Arial" charset="0"/>
            </a:endParaRPr>
          </a:p>
          <a:p>
            <a:pPr>
              <a:buFontTx/>
              <a:buChar char="-"/>
              <a:defRPr/>
            </a:pPr>
            <a:r>
              <a:rPr lang="fr-CA" sz="1050" dirty="0">
                <a:latin typeface="Arial" charset="0"/>
              </a:rPr>
              <a:t> 2 green </a:t>
            </a:r>
            <a:r>
              <a:rPr lang="fr-CA" sz="1050" dirty="0" err="1">
                <a:latin typeface="Arial" charset="0"/>
              </a:rPr>
              <a:t>peppers</a:t>
            </a:r>
            <a:endParaRPr lang="fr-CA" sz="1050" dirty="0">
              <a:latin typeface="Arial" charset="0"/>
            </a:endParaRPr>
          </a:p>
          <a:p>
            <a:pPr>
              <a:buFontTx/>
              <a:buChar char="-"/>
              <a:defRPr/>
            </a:pPr>
            <a:r>
              <a:rPr lang="fr-CA" sz="1050" dirty="0">
                <a:latin typeface="Arial" charset="0"/>
              </a:rPr>
              <a:t> 6 </a:t>
            </a:r>
            <a:r>
              <a:rPr lang="fr-CA" sz="1050" dirty="0" err="1">
                <a:latin typeface="Arial" charset="0"/>
              </a:rPr>
              <a:t>mushrooms</a:t>
            </a:r>
            <a:endParaRPr lang="fr-CA" sz="1050" dirty="0">
              <a:latin typeface="Arial" charset="0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40872E0A-469E-45D0-90FA-C379473E8055}"/>
              </a:ext>
            </a:extLst>
          </p:cNvPr>
          <p:cNvSpPr txBox="1"/>
          <p:nvPr/>
        </p:nvSpPr>
        <p:spPr>
          <a:xfrm>
            <a:off x="1971675" y="5164138"/>
            <a:ext cx="3263900" cy="1222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Char char="-"/>
              <a:defRPr/>
            </a:pPr>
            <a:r>
              <a:rPr lang="fr-CA" sz="1050" dirty="0">
                <a:latin typeface="Arial" charset="0"/>
              </a:rPr>
              <a:t> 1 </a:t>
            </a:r>
            <a:r>
              <a:rPr lang="fr-CA" sz="1050" dirty="0" err="1">
                <a:latin typeface="Arial" charset="0"/>
              </a:rPr>
              <a:t>grated</a:t>
            </a:r>
            <a:r>
              <a:rPr lang="fr-CA" sz="1050" dirty="0">
                <a:latin typeface="Arial" charset="0"/>
              </a:rPr>
              <a:t> </a:t>
            </a:r>
            <a:r>
              <a:rPr lang="fr-CA" sz="1050" dirty="0" err="1">
                <a:latin typeface="Arial" charset="0"/>
              </a:rPr>
              <a:t>carrot</a:t>
            </a:r>
            <a:endParaRPr lang="fr-CA" sz="1050" dirty="0">
              <a:latin typeface="Arial" charset="0"/>
            </a:endParaRPr>
          </a:p>
          <a:p>
            <a:pPr>
              <a:buFontTx/>
              <a:buChar char="-"/>
              <a:defRPr/>
            </a:pPr>
            <a:r>
              <a:rPr lang="fr-CA" sz="1050" dirty="0">
                <a:latin typeface="Arial" charset="0"/>
              </a:rPr>
              <a:t> 3 </a:t>
            </a:r>
            <a:r>
              <a:rPr lang="fr-CA" sz="1050" dirty="0" err="1">
                <a:latin typeface="Arial" charset="0"/>
              </a:rPr>
              <a:t>cups</a:t>
            </a:r>
            <a:r>
              <a:rPr lang="fr-CA" sz="1050" dirty="0">
                <a:latin typeface="Arial" charset="0"/>
              </a:rPr>
              <a:t> (750 ml) </a:t>
            </a:r>
            <a:r>
              <a:rPr lang="fr-CA" sz="1050" dirty="0" err="1">
                <a:latin typeface="Arial" charset="0"/>
              </a:rPr>
              <a:t>tomato</a:t>
            </a:r>
            <a:r>
              <a:rPr lang="fr-CA" sz="1050" dirty="0">
                <a:latin typeface="Arial" charset="0"/>
              </a:rPr>
              <a:t> </a:t>
            </a:r>
            <a:r>
              <a:rPr lang="fr-CA" sz="1050" dirty="0" err="1">
                <a:latin typeface="Arial" charset="0"/>
              </a:rPr>
              <a:t>juice</a:t>
            </a:r>
            <a:endParaRPr lang="fr-CA" sz="1050" dirty="0">
              <a:latin typeface="Arial" charset="0"/>
            </a:endParaRPr>
          </a:p>
          <a:p>
            <a:pPr>
              <a:buFontTx/>
              <a:buChar char="-"/>
              <a:defRPr/>
            </a:pPr>
            <a:r>
              <a:rPr lang="en-US" sz="1050" dirty="0">
                <a:latin typeface="Arial" charset="0"/>
              </a:rPr>
              <a:t> 454 g firm tofu, drained and cubed</a:t>
            </a:r>
          </a:p>
          <a:p>
            <a:pPr>
              <a:buFontTx/>
              <a:buChar char="-"/>
              <a:defRPr/>
            </a:pPr>
            <a:r>
              <a:rPr lang="es-ES" sz="1050" i="1" dirty="0">
                <a:latin typeface="Arial" charset="0"/>
              </a:rPr>
              <a:t> </a:t>
            </a:r>
            <a:r>
              <a:rPr lang="es-ES" sz="1050" dirty="0">
                <a:latin typeface="Arial" charset="0"/>
              </a:rPr>
              <a:t>½ </a:t>
            </a:r>
            <a:r>
              <a:rPr lang="es-ES" sz="1050" dirty="0" err="1">
                <a:latin typeface="Arial" charset="0"/>
              </a:rPr>
              <a:t>tsp</a:t>
            </a:r>
            <a:r>
              <a:rPr lang="es-ES" sz="1050" dirty="0">
                <a:latin typeface="Arial" charset="0"/>
              </a:rPr>
              <a:t> (125 ml) </a:t>
            </a:r>
            <a:r>
              <a:rPr lang="es-ES" sz="1050" dirty="0" err="1">
                <a:latin typeface="Arial" charset="0"/>
              </a:rPr>
              <a:t>tomato</a:t>
            </a:r>
            <a:r>
              <a:rPr lang="es-ES" sz="1050" dirty="0">
                <a:latin typeface="Arial" charset="0"/>
              </a:rPr>
              <a:t> </a:t>
            </a:r>
            <a:r>
              <a:rPr lang="es-ES" sz="1050" dirty="0" err="1">
                <a:latin typeface="Arial" charset="0"/>
              </a:rPr>
              <a:t>purée</a:t>
            </a:r>
            <a:endParaRPr lang="es-ES" sz="1050" dirty="0">
              <a:latin typeface="Arial" charset="0"/>
            </a:endParaRPr>
          </a:p>
          <a:p>
            <a:pPr>
              <a:buFontTx/>
              <a:buChar char="-"/>
              <a:defRPr/>
            </a:pPr>
            <a:r>
              <a:rPr lang="it-IT" sz="1050" dirty="0">
                <a:latin typeface="Arial" charset="0"/>
              </a:rPr>
              <a:t> Pepper, spaghetti spices, thyme, basil, oregano,</a:t>
            </a:r>
          </a:p>
          <a:p>
            <a:pPr>
              <a:defRPr/>
            </a:pPr>
            <a:r>
              <a:rPr lang="en-US" sz="1050" dirty="0">
                <a:latin typeface="Arial" charset="0"/>
              </a:rPr>
              <a:t>  rosemary, parsley, </a:t>
            </a:r>
            <a:r>
              <a:rPr lang="en-US" sz="1050" dirty="0" err="1">
                <a:latin typeface="Arial" charset="0"/>
              </a:rPr>
              <a:t>chilli</a:t>
            </a:r>
            <a:r>
              <a:rPr lang="en-US" sz="1050" dirty="0">
                <a:latin typeface="Arial" charset="0"/>
              </a:rPr>
              <a:t>, and bay leaf</a:t>
            </a:r>
            <a:endParaRPr lang="it-IT" sz="1050" dirty="0">
              <a:latin typeface="Arial" charset="0"/>
            </a:endParaRPr>
          </a:p>
          <a:p>
            <a:pPr>
              <a:defRPr/>
            </a:pPr>
            <a:endParaRPr lang="fr-CA" sz="1050" dirty="0">
              <a:latin typeface="Arial" charset="0"/>
            </a:endParaRPr>
          </a:p>
        </p:txBody>
      </p:sp>
      <p:sp>
        <p:nvSpPr>
          <p:cNvPr id="6166" name="ZoneTexte 37">
            <a:extLst>
              <a:ext uri="{FF2B5EF4-FFF2-40B4-BE49-F238E27FC236}">
                <a16:creationId xmlns:a16="http://schemas.microsoft.com/office/drawing/2014/main" id="{3F23651B-566D-4693-AD7B-87702891E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4940300"/>
            <a:ext cx="1601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200" b="1"/>
              <a:t>*Tofu tomato sauce</a:t>
            </a:r>
            <a:endParaRPr lang="fr-CA" altLang="fr-FR" sz="120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766AAED9-C633-47B5-B42A-28F48FF01B55}"/>
              </a:ext>
            </a:extLst>
          </p:cNvPr>
          <p:cNvSpPr txBox="1"/>
          <p:nvPr/>
        </p:nvSpPr>
        <p:spPr>
          <a:xfrm>
            <a:off x="5324475" y="5164138"/>
            <a:ext cx="3657600" cy="900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latin typeface="Arial" charset="0"/>
              </a:rPr>
              <a:t>In a small sauce pan, heat oil over medium heat and</a:t>
            </a:r>
          </a:p>
          <a:p>
            <a:pPr>
              <a:defRPr/>
            </a:pPr>
            <a:r>
              <a:rPr lang="en-US" sz="1050" dirty="0">
                <a:latin typeface="Arial" charset="0"/>
              </a:rPr>
              <a:t>sauté onion and garlic until soft.</a:t>
            </a:r>
          </a:p>
          <a:p>
            <a:pPr>
              <a:defRPr/>
            </a:pPr>
            <a:r>
              <a:rPr lang="en-US" sz="1050" dirty="0">
                <a:latin typeface="Arial" charset="0"/>
              </a:rPr>
              <a:t>Mix all ingredients together and cook on medium heat</a:t>
            </a:r>
          </a:p>
          <a:p>
            <a:pPr>
              <a:defRPr/>
            </a:pPr>
            <a:r>
              <a:rPr lang="en-US" sz="1050" dirty="0">
                <a:latin typeface="Arial" charset="0"/>
              </a:rPr>
              <a:t>for about 60 minutes or until tomatoes reach a pasty</a:t>
            </a:r>
          </a:p>
          <a:p>
            <a:pPr>
              <a:defRPr/>
            </a:pPr>
            <a:r>
              <a:rPr lang="fr-CA" sz="1050" dirty="0" err="1">
                <a:latin typeface="Arial" charset="0"/>
              </a:rPr>
              <a:t>consistency</a:t>
            </a:r>
            <a:r>
              <a:rPr lang="fr-CA" sz="1050" dirty="0">
                <a:latin typeface="Arial" charset="0"/>
              </a:rPr>
              <a:t>.</a:t>
            </a:r>
          </a:p>
        </p:txBody>
      </p:sp>
      <p:sp>
        <p:nvSpPr>
          <p:cNvPr id="6168" name="Titre 35">
            <a:extLst>
              <a:ext uri="{FF2B5EF4-FFF2-40B4-BE49-F238E27FC236}">
                <a16:creationId xmlns:a16="http://schemas.microsoft.com/office/drawing/2014/main" id="{CD44344C-EF79-4CF6-BB96-8B2190B04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50" y="161925"/>
            <a:ext cx="8280400" cy="400050"/>
          </a:xfrm>
        </p:spPr>
        <p:txBody>
          <a:bodyPr/>
          <a:lstStyle/>
          <a:p>
            <a:r>
              <a:rPr lang="en-US" altLang="fr-FR" sz="2000">
                <a:solidFill>
                  <a:schemeClr val="tx1"/>
                </a:solidFill>
              </a:rPr>
              <a:t>MEAL PLANS FOR A HEALTHY MENU</a:t>
            </a:r>
            <a:endParaRPr lang="fr-FR" altLang="fr-FR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>
            <a:extLst>
              <a:ext uri="{FF2B5EF4-FFF2-40B4-BE49-F238E27FC236}">
                <a16:creationId xmlns:a16="http://schemas.microsoft.com/office/drawing/2014/main" id="{A4AB7009-2F54-4DED-A561-8E555633143C}"/>
              </a:ext>
            </a:extLst>
          </p:cNvPr>
          <p:cNvGrpSpPr>
            <a:grpSpLocks/>
          </p:cNvGrpSpPr>
          <p:nvPr/>
        </p:nvGrpSpPr>
        <p:grpSpPr bwMode="auto">
          <a:xfrm>
            <a:off x="298450" y="995363"/>
            <a:ext cx="2759075" cy="312737"/>
            <a:chOff x="2188" y="863"/>
            <a:chExt cx="1512" cy="389"/>
          </a:xfrm>
        </p:grpSpPr>
        <p:sp>
          <p:nvSpPr>
            <p:cNvPr id="7190" name="Rectangle 34">
              <a:extLst>
                <a:ext uri="{FF2B5EF4-FFF2-40B4-BE49-F238E27FC236}">
                  <a16:creationId xmlns:a16="http://schemas.microsoft.com/office/drawing/2014/main" id="{FB0AB39F-883D-4F1E-92A8-1F5FE5F602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863"/>
              <a:ext cx="1482" cy="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1400" b="1"/>
                <a:t> </a:t>
              </a:r>
              <a:r>
                <a:rPr lang="fr-CA" altLang="fr-FR" sz="1400" b="1"/>
                <a:t>Vegetables</a:t>
              </a:r>
              <a:r>
                <a:rPr lang="en-US" altLang="fr-FR" sz="1400" b="1"/>
                <a:t> </a:t>
              </a:r>
            </a:p>
          </p:txBody>
        </p:sp>
        <p:sp>
          <p:nvSpPr>
            <p:cNvPr id="7191" name="Rectangle 35">
              <a:extLst>
                <a:ext uri="{FF2B5EF4-FFF2-40B4-BE49-F238E27FC236}">
                  <a16:creationId xmlns:a16="http://schemas.microsoft.com/office/drawing/2014/main" id="{AA35CB02-5DE5-4B94-938F-1902D148DD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" y="864"/>
              <a:ext cx="30" cy="387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1400" b="1"/>
            </a:p>
          </p:txBody>
        </p:sp>
      </p:grpSp>
      <p:grpSp>
        <p:nvGrpSpPr>
          <p:cNvPr id="3" name="Group 33">
            <a:extLst>
              <a:ext uri="{FF2B5EF4-FFF2-40B4-BE49-F238E27FC236}">
                <a16:creationId xmlns:a16="http://schemas.microsoft.com/office/drawing/2014/main" id="{E2936A2A-92B4-45A2-9135-2CE9EE506127}"/>
              </a:ext>
            </a:extLst>
          </p:cNvPr>
          <p:cNvGrpSpPr>
            <a:grpSpLocks/>
          </p:cNvGrpSpPr>
          <p:nvPr/>
        </p:nvGrpSpPr>
        <p:grpSpPr bwMode="auto">
          <a:xfrm>
            <a:off x="4673600" y="3621088"/>
            <a:ext cx="2757488" cy="314325"/>
            <a:chOff x="2188" y="863"/>
            <a:chExt cx="1512" cy="389"/>
          </a:xfrm>
        </p:grpSpPr>
        <p:sp>
          <p:nvSpPr>
            <p:cNvPr id="7188" name="Rectangle 34">
              <a:extLst>
                <a:ext uri="{FF2B5EF4-FFF2-40B4-BE49-F238E27FC236}">
                  <a16:creationId xmlns:a16="http://schemas.microsoft.com/office/drawing/2014/main" id="{72124FA9-CEDA-4E23-8DCF-1B2B8D28A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863"/>
              <a:ext cx="1482" cy="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1400" b="1"/>
                <a:t> </a:t>
              </a:r>
              <a:r>
                <a:rPr lang="fr-CA" altLang="fr-FR" sz="1400" b="1"/>
                <a:t>Fat and oils</a:t>
              </a:r>
              <a:r>
                <a:rPr lang="en-US" altLang="fr-FR" sz="1400" b="1"/>
                <a:t> </a:t>
              </a:r>
            </a:p>
          </p:txBody>
        </p:sp>
        <p:sp>
          <p:nvSpPr>
            <p:cNvPr id="7189" name="Rectangle 35">
              <a:extLst>
                <a:ext uri="{FF2B5EF4-FFF2-40B4-BE49-F238E27FC236}">
                  <a16:creationId xmlns:a16="http://schemas.microsoft.com/office/drawing/2014/main" id="{7BBF284D-636D-475E-974C-D79B28D2CA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" y="864"/>
              <a:ext cx="30" cy="387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1400" b="1"/>
            </a:p>
          </p:txBody>
        </p:sp>
      </p:grpSp>
      <p:grpSp>
        <p:nvGrpSpPr>
          <p:cNvPr id="4" name="Group 33">
            <a:extLst>
              <a:ext uri="{FF2B5EF4-FFF2-40B4-BE49-F238E27FC236}">
                <a16:creationId xmlns:a16="http://schemas.microsoft.com/office/drawing/2014/main" id="{C0D1B348-7C56-4EAE-BF42-960FB7DAD102}"/>
              </a:ext>
            </a:extLst>
          </p:cNvPr>
          <p:cNvGrpSpPr>
            <a:grpSpLocks/>
          </p:cNvGrpSpPr>
          <p:nvPr/>
        </p:nvGrpSpPr>
        <p:grpSpPr bwMode="auto">
          <a:xfrm>
            <a:off x="1643063" y="3630613"/>
            <a:ext cx="2757487" cy="314325"/>
            <a:chOff x="2188" y="863"/>
            <a:chExt cx="1512" cy="389"/>
          </a:xfrm>
        </p:grpSpPr>
        <p:sp>
          <p:nvSpPr>
            <p:cNvPr id="7186" name="Rectangle 34">
              <a:extLst>
                <a:ext uri="{FF2B5EF4-FFF2-40B4-BE49-F238E27FC236}">
                  <a16:creationId xmlns:a16="http://schemas.microsoft.com/office/drawing/2014/main" id="{13EE271F-55C8-452E-B801-59EC5C06DA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863"/>
              <a:ext cx="1482" cy="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1400" b="1"/>
                <a:t> </a:t>
              </a:r>
              <a:r>
                <a:rPr lang="fr-CA" altLang="fr-FR" sz="1400" b="1"/>
                <a:t>Cheese</a:t>
              </a:r>
              <a:r>
                <a:rPr lang="en-US" altLang="fr-FR" sz="1400" b="1"/>
                <a:t> </a:t>
              </a:r>
            </a:p>
          </p:txBody>
        </p:sp>
        <p:sp>
          <p:nvSpPr>
            <p:cNvPr id="7187" name="Rectangle 35">
              <a:extLst>
                <a:ext uri="{FF2B5EF4-FFF2-40B4-BE49-F238E27FC236}">
                  <a16:creationId xmlns:a16="http://schemas.microsoft.com/office/drawing/2014/main" id="{2D19AD6F-EF84-4920-927F-8560986FF5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" y="864"/>
              <a:ext cx="30" cy="387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1400" b="1"/>
            </a:p>
          </p:txBody>
        </p:sp>
      </p:grpSp>
      <p:grpSp>
        <p:nvGrpSpPr>
          <p:cNvPr id="5" name="Group 33">
            <a:extLst>
              <a:ext uri="{FF2B5EF4-FFF2-40B4-BE49-F238E27FC236}">
                <a16:creationId xmlns:a16="http://schemas.microsoft.com/office/drawing/2014/main" id="{1BDD462C-A30D-4D8A-BD0B-C29BA52A3615}"/>
              </a:ext>
            </a:extLst>
          </p:cNvPr>
          <p:cNvGrpSpPr>
            <a:grpSpLocks/>
          </p:cNvGrpSpPr>
          <p:nvPr/>
        </p:nvGrpSpPr>
        <p:grpSpPr bwMode="auto">
          <a:xfrm>
            <a:off x="6232525" y="1003300"/>
            <a:ext cx="2757488" cy="314325"/>
            <a:chOff x="2188" y="863"/>
            <a:chExt cx="1512" cy="389"/>
          </a:xfrm>
        </p:grpSpPr>
        <p:sp>
          <p:nvSpPr>
            <p:cNvPr id="7184" name="Rectangle 34">
              <a:extLst>
                <a:ext uri="{FF2B5EF4-FFF2-40B4-BE49-F238E27FC236}">
                  <a16:creationId xmlns:a16="http://schemas.microsoft.com/office/drawing/2014/main" id="{2099E5C2-FAB6-4C40-B445-8ADA0C8647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863"/>
              <a:ext cx="1482" cy="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1400" b="1"/>
                <a:t>Meat and alternatives </a:t>
              </a:r>
            </a:p>
          </p:txBody>
        </p:sp>
        <p:sp>
          <p:nvSpPr>
            <p:cNvPr id="7185" name="Rectangle 35">
              <a:extLst>
                <a:ext uri="{FF2B5EF4-FFF2-40B4-BE49-F238E27FC236}">
                  <a16:creationId xmlns:a16="http://schemas.microsoft.com/office/drawing/2014/main" id="{E51F14AF-85CD-49D9-9CED-224DDD08D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" y="864"/>
              <a:ext cx="30" cy="387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1400" b="1"/>
            </a:p>
          </p:txBody>
        </p:sp>
      </p:grpSp>
      <p:grpSp>
        <p:nvGrpSpPr>
          <p:cNvPr id="6" name="Group 33">
            <a:extLst>
              <a:ext uri="{FF2B5EF4-FFF2-40B4-BE49-F238E27FC236}">
                <a16:creationId xmlns:a16="http://schemas.microsoft.com/office/drawing/2014/main" id="{41729B80-88D3-4CE3-BA98-0ED45CCA5B6E}"/>
              </a:ext>
            </a:extLst>
          </p:cNvPr>
          <p:cNvGrpSpPr>
            <a:grpSpLocks/>
          </p:cNvGrpSpPr>
          <p:nvPr/>
        </p:nvGrpSpPr>
        <p:grpSpPr bwMode="auto">
          <a:xfrm>
            <a:off x="3265488" y="1003300"/>
            <a:ext cx="2757487" cy="314325"/>
            <a:chOff x="2188" y="863"/>
            <a:chExt cx="1512" cy="389"/>
          </a:xfrm>
        </p:grpSpPr>
        <p:sp>
          <p:nvSpPr>
            <p:cNvPr id="7182" name="Rectangle 34">
              <a:extLst>
                <a:ext uri="{FF2B5EF4-FFF2-40B4-BE49-F238E27FC236}">
                  <a16:creationId xmlns:a16="http://schemas.microsoft.com/office/drawing/2014/main" id="{F7F84A42-37CE-4660-BFEF-043B0A55E8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863"/>
              <a:ext cx="1482" cy="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1400" b="1"/>
                <a:t> </a:t>
              </a:r>
              <a:r>
                <a:rPr lang="fr-CA" altLang="fr-FR" sz="1400" b="1"/>
                <a:t>Fruits, Grain products, Milk</a:t>
              </a:r>
              <a:r>
                <a:rPr lang="en-US" altLang="fr-FR" sz="1400" b="1"/>
                <a:t> </a:t>
              </a:r>
            </a:p>
          </p:txBody>
        </p:sp>
        <p:sp>
          <p:nvSpPr>
            <p:cNvPr id="7183" name="Rectangle 35">
              <a:extLst>
                <a:ext uri="{FF2B5EF4-FFF2-40B4-BE49-F238E27FC236}">
                  <a16:creationId xmlns:a16="http://schemas.microsoft.com/office/drawing/2014/main" id="{6F0C91BD-6237-43CC-BA7A-104028E834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" y="864"/>
              <a:ext cx="30" cy="387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1400" b="1"/>
            </a:p>
          </p:txBody>
        </p:sp>
      </p:grpSp>
      <p:sp>
        <p:nvSpPr>
          <p:cNvPr id="20" name="Cube 19">
            <a:extLst>
              <a:ext uri="{FF2B5EF4-FFF2-40B4-BE49-F238E27FC236}">
                <a16:creationId xmlns:a16="http://schemas.microsoft.com/office/drawing/2014/main" id="{9B8EC79C-F417-451C-BE39-26EFDFBF7E81}"/>
              </a:ext>
            </a:extLst>
          </p:cNvPr>
          <p:cNvSpPr/>
          <p:nvPr/>
        </p:nvSpPr>
        <p:spPr>
          <a:xfrm>
            <a:off x="169863" y="1384300"/>
            <a:ext cx="2879725" cy="2071688"/>
          </a:xfrm>
          <a:prstGeom prst="cube">
            <a:avLst>
              <a:gd name="adj" fmla="val 4991"/>
            </a:avLst>
          </a:prstGeom>
          <a:solidFill>
            <a:schemeClr val="bg1">
              <a:alpha val="5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/>
          <a:lstStyle/>
          <a:p>
            <a:pPr>
              <a:defRPr/>
            </a:pPr>
            <a:r>
              <a:rPr lang="en-US" sz="1300" dirty="0">
                <a:solidFill>
                  <a:schemeClr val="tx1"/>
                </a:solidFill>
              </a:rPr>
              <a:t>Choose as much as you can</a:t>
            </a:r>
          </a:p>
          <a:p>
            <a:pPr>
              <a:defRPr/>
            </a:pPr>
            <a:r>
              <a:rPr lang="fr-CA" sz="1300" dirty="0" err="1">
                <a:solidFill>
                  <a:schemeClr val="tx1"/>
                </a:solidFill>
              </a:rPr>
              <a:t>hold</a:t>
            </a:r>
            <a:r>
              <a:rPr lang="fr-CA" sz="1300" dirty="0">
                <a:solidFill>
                  <a:schemeClr val="tx1"/>
                </a:solidFill>
              </a:rPr>
              <a:t> in </a:t>
            </a:r>
            <a:r>
              <a:rPr lang="fr-CA" sz="1300" dirty="0" err="1">
                <a:solidFill>
                  <a:schemeClr val="tx1"/>
                </a:solidFill>
              </a:rPr>
              <a:t>both</a:t>
            </a:r>
            <a:r>
              <a:rPr lang="fr-CA" sz="1300" dirty="0">
                <a:solidFill>
                  <a:schemeClr val="tx1"/>
                </a:solidFill>
              </a:rPr>
              <a:t> hands</a:t>
            </a:r>
            <a:endParaRPr lang="fr-CA" sz="1300" b="1" dirty="0">
              <a:solidFill>
                <a:schemeClr val="tx1"/>
              </a:solidFill>
            </a:endParaRPr>
          </a:p>
        </p:txBody>
      </p:sp>
      <p:sp>
        <p:nvSpPr>
          <p:cNvPr id="21" name="Cube 20">
            <a:extLst>
              <a:ext uri="{FF2B5EF4-FFF2-40B4-BE49-F238E27FC236}">
                <a16:creationId xmlns:a16="http://schemas.microsoft.com/office/drawing/2014/main" id="{6DDDC0C2-55BD-4DB5-A7EF-76F74BBE87AF}"/>
              </a:ext>
            </a:extLst>
          </p:cNvPr>
          <p:cNvSpPr/>
          <p:nvPr/>
        </p:nvSpPr>
        <p:spPr>
          <a:xfrm>
            <a:off x="3136900" y="1384300"/>
            <a:ext cx="2881313" cy="2071688"/>
          </a:xfrm>
          <a:prstGeom prst="cube">
            <a:avLst>
              <a:gd name="adj" fmla="val 4991"/>
            </a:avLst>
          </a:prstGeom>
          <a:solidFill>
            <a:schemeClr val="bg1">
              <a:alpha val="5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/>
          <a:lstStyle/>
          <a:p>
            <a:pPr>
              <a:defRPr/>
            </a:pPr>
            <a:r>
              <a:rPr lang="en-US" sz="1300" dirty="0">
                <a:solidFill>
                  <a:schemeClr val="tx1"/>
                </a:solidFill>
              </a:rPr>
              <a:t>Choose an amount up to the size </a:t>
            </a:r>
            <a:r>
              <a:rPr lang="fr-CA" sz="1300" dirty="0">
                <a:solidFill>
                  <a:schemeClr val="tx1"/>
                </a:solidFill>
              </a:rPr>
              <a:t>of </a:t>
            </a:r>
            <a:r>
              <a:rPr lang="fr-CA" sz="1300" dirty="0" err="1">
                <a:solidFill>
                  <a:schemeClr val="tx1"/>
                </a:solidFill>
              </a:rPr>
              <a:t>your</a:t>
            </a:r>
            <a:r>
              <a:rPr lang="fr-CA" sz="1300" dirty="0">
                <a:solidFill>
                  <a:schemeClr val="tx1"/>
                </a:solidFill>
              </a:rPr>
              <a:t> </a:t>
            </a:r>
            <a:r>
              <a:rPr lang="fr-CA" sz="1300" dirty="0" err="1">
                <a:solidFill>
                  <a:schemeClr val="tx1"/>
                </a:solidFill>
              </a:rPr>
              <a:t>fist</a:t>
            </a:r>
            <a:endParaRPr lang="fr-CA" sz="1300" b="1" dirty="0">
              <a:solidFill>
                <a:schemeClr val="tx1"/>
              </a:solidFill>
            </a:endParaRPr>
          </a:p>
        </p:txBody>
      </p:sp>
      <p:sp>
        <p:nvSpPr>
          <p:cNvPr id="22" name="Cube 21">
            <a:extLst>
              <a:ext uri="{FF2B5EF4-FFF2-40B4-BE49-F238E27FC236}">
                <a16:creationId xmlns:a16="http://schemas.microsoft.com/office/drawing/2014/main" id="{3CDB9036-B58D-4C59-A82C-416C3BADE6BC}"/>
              </a:ext>
            </a:extLst>
          </p:cNvPr>
          <p:cNvSpPr/>
          <p:nvPr/>
        </p:nvSpPr>
        <p:spPr>
          <a:xfrm>
            <a:off x="6113463" y="1384300"/>
            <a:ext cx="2879725" cy="2071688"/>
          </a:xfrm>
          <a:prstGeom prst="cube">
            <a:avLst>
              <a:gd name="adj" fmla="val 4991"/>
            </a:avLst>
          </a:prstGeom>
          <a:solidFill>
            <a:schemeClr val="bg1">
              <a:alpha val="5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/>
          <a:lstStyle/>
          <a:p>
            <a:pPr>
              <a:defRPr/>
            </a:pPr>
            <a:r>
              <a:rPr lang="en-US" sz="1300" dirty="0">
                <a:solidFill>
                  <a:schemeClr val="tx1"/>
                </a:solidFill>
              </a:rPr>
              <a:t>Choose an amount up to the size</a:t>
            </a:r>
          </a:p>
          <a:p>
            <a:pPr>
              <a:defRPr/>
            </a:pPr>
            <a:r>
              <a:rPr lang="en-US" sz="1300" dirty="0">
                <a:solidFill>
                  <a:schemeClr val="tx1"/>
                </a:solidFill>
              </a:rPr>
              <a:t>of the palm of your hand and the</a:t>
            </a:r>
          </a:p>
          <a:p>
            <a:pPr>
              <a:defRPr/>
            </a:pPr>
            <a:r>
              <a:rPr lang="en-US" sz="1300" dirty="0">
                <a:solidFill>
                  <a:schemeClr val="tx1"/>
                </a:solidFill>
              </a:rPr>
              <a:t>thickness of your little finger</a:t>
            </a:r>
            <a:endParaRPr lang="fr-CA" sz="1300" b="1" dirty="0">
              <a:solidFill>
                <a:schemeClr val="tx1"/>
              </a:solidFill>
            </a:endParaRPr>
          </a:p>
        </p:txBody>
      </p:sp>
      <p:sp>
        <p:nvSpPr>
          <p:cNvPr id="24" name="Cube 23">
            <a:extLst>
              <a:ext uri="{FF2B5EF4-FFF2-40B4-BE49-F238E27FC236}">
                <a16:creationId xmlns:a16="http://schemas.microsoft.com/office/drawing/2014/main" id="{DAD78A0A-EBD5-45DC-BD52-F98449AF4B70}"/>
              </a:ext>
            </a:extLst>
          </p:cNvPr>
          <p:cNvSpPr/>
          <p:nvPr/>
        </p:nvSpPr>
        <p:spPr>
          <a:xfrm>
            <a:off x="4554538" y="4025900"/>
            <a:ext cx="2879725" cy="2070100"/>
          </a:xfrm>
          <a:prstGeom prst="cube">
            <a:avLst>
              <a:gd name="adj" fmla="val 4991"/>
            </a:avLst>
          </a:prstGeom>
          <a:solidFill>
            <a:schemeClr val="bg1">
              <a:alpha val="5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/>
          <a:lstStyle/>
          <a:p>
            <a:pPr>
              <a:defRPr/>
            </a:pPr>
            <a:r>
              <a:rPr lang="en-US" sz="1300" dirty="0">
                <a:solidFill>
                  <a:schemeClr val="tx1"/>
                </a:solidFill>
              </a:rPr>
              <a:t>Limit fat to an amount the size</a:t>
            </a:r>
          </a:p>
          <a:p>
            <a:pPr>
              <a:defRPr/>
            </a:pPr>
            <a:r>
              <a:rPr lang="en-US" sz="1300" dirty="0">
                <a:solidFill>
                  <a:schemeClr val="tx1"/>
                </a:solidFill>
              </a:rPr>
              <a:t>of the tip of your thumb</a:t>
            </a:r>
            <a:endParaRPr lang="fr-CA" sz="1300" b="1" dirty="0">
              <a:solidFill>
                <a:schemeClr val="tx1"/>
              </a:solidFill>
            </a:endParaRPr>
          </a:p>
        </p:txBody>
      </p:sp>
      <p:sp>
        <p:nvSpPr>
          <p:cNvPr id="23" name="Cube 22">
            <a:extLst>
              <a:ext uri="{FF2B5EF4-FFF2-40B4-BE49-F238E27FC236}">
                <a16:creationId xmlns:a16="http://schemas.microsoft.com/office/drawing/2014/main" id="{E79B5817-3D14-4FFB-B7AB-768C0E73CE8B}"/>
              </a:ext>
            </a:extLst>
          </p:cNvPr>
          <p:cNvSpPr/>
          <p:nvPr/>
        </p:nvSpPr>
        <p:spPr>
          <a:xfrm>
            <a:off x="1514475" y="4025900"/>
            <a:ext cx="2879725" cy="2070100"/>
          </a:xfrm>
          <a:prstGeom prst="cube">
            <a:avLst>
              <a:gd name="adj" fmla="val 4991"/>
            </a:avLst>
          </a:prstGeom>
          <a:solidFill>
            <a:schemeClr val="bg1">
              <a:alpha val="5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rIns="72000"/>
          <a:lstStyle/>
          <a:p>
            <a:pPr>
              <a:defRPr/>
            </a:pPr>
            <a:r>
              <a:rPr lang="en-US" sz="1300" dirty="0">
                <a:solidFill>
                  <a:schemeClr val="tx1"/>
                </a:solidFill>
              </a:rPr>
              <a:t>Choose an amount the size of</a:t>
            </a:r>
          </a:p>
          <a:p>
            <a:pPr>
              <a:defRPr/>
            </a:pPr>
            <a:r>
              <a:rPr lang="en-US" sz="1300" dirty="0">
                <a:solidFill>
                  <a:schemeClr val="tx1"/>
                </a:solidFill>
              </a:rPr>
              <a:t>two fingers (index and middle finger)</a:t>
            </a:r>
            <a:endParaRPr lang="fr-CA" sz="1300" b="1" dirty="0">
              <a:solidFill>
                <a:schemeClr val="tx1"/>
              </a:solidFill>
            </a:endParaRPr>
          </a:p>
        </p:txBody>
      </p:sp>
      <p:sp>
        <p:nvSpPr>
          <p:cNvPr id="7180" name="Titre 35">
            <a:extLst>
              <a:ext uri="{FF2B5EF4-FFF2-40B4-BE49-F238E27FC236}">
                <a16:creationId xmlns:a16="http://schemas.microsoft.com/office/drawing/2014/main" id="{F780CB5A-4567-4506-AB93-7BF739DA3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188913"/>
            <a:ext cx="8280400" cy="400050"/>
          </a:xfrm>
        </p:spPr>
        <p:txBody>
          <a:bodyPr/>
          <a:lstStyle/>
          <a:p>
            <a:r>
              <a:rPr lang="fr-CA" altLang="fr-FR" sz="2000">
                <a:solidFill>
                  <a:schemeClr val="tx1"/>
                </a:solidFill>
              </a:rPr>
              <a:t>HANDY PORTION GUIDE</a:t>
            </a:r>
            <a:endParaRPr lang="fr-FR" altLang="fr-FR" sz="2000">
              <a:solidFill>
                <a:schemeClr val="tx1"/>
              </a:solidFill>
            </a:endParaRPr>
          </a:p>
        </p:txBody>
      </p:sp>
      <p:pic>
        <p:nvPicPr>
          <p:cNvPr id="7181" name="Image 3" descr="6-NUT-T2-FILM_fond.png">
            <a:extLst>
              <a:ext uri="{FF2B5EF4-FFF2-40B4-BE49-F238E27FC236}">
                <a16:creationId xmlns:a16="http://schemas.microsoft.com/office/drawing/2014/main" id="{BF4AB5BF-1115-493C-9BC8-EFC8FCCB9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2109788"/>
            <a:ext cx="7816850" cy="38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>
            <a:extLst>
              <a:ext uri="{FF2B5EF4-FFF2-40B4-BE49-F238E27FC236}">
                <a16:creationId xmlns:a16="http://schemas.microsoft.com/office/drawing/2014/main" id="{1916A263-A63B-43A6-A793-1A5B3AA9B713}"/>
              </a:ext>
            </a:extLst>
          </p:cNvPr>
          <p:cNvSpPr/>
          <p:nvPr/>
        </p:nvSpPr>
        <p:spPr>
          <a:xfrm>
            <a:off x="195263" y="1393825"/>
            <a:ext cx="3875087" cy="806450"/>
          </a:xfrm>
          <a:prstGeom prst="cube">
            <a:avLst>
              <a:gd name="adj" fmla="val 6923"/>
            </a:avLst>
          </a:prstGeom>
          <a:solidFill>
            <a:schemeClr val="bg1">
              <a:alpha val="5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Try to have at least 5 servings of vegetables</a:t>
            </a:r>
          </a:p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and 5 servings of fruit per day</a:t>
            </a:r>
            <a:endParaRPr lang="fr-CA" sz="1050" b="1" dirty="0">
              <a:solidFill>
                <a:schemeClr val="tx1"/>
              </a:solidFill>
            </a:endParaRPr>
          </a:p>
        </p:txBody>
      </p:sp>
      <p:sp>
        <p:nvSpPr>
          <p:cNvPr id="5" name="Rogner un rectangle à un seul coin 4">
            <a:extLst>
              <a:ext uri="{FF2B5EF4-FFF2-40B4-BE49-F238E27FC236}">
                <a16:creationId xmlns:a16="http://schemas.microsoft.com/office/drawing/2014/main" id="{926326D5-1ABC-49AD-B82F-854A34C3C5AF}"/>
              </a:ext>
            </a:extLst>
          </p:cNvPr>
          <p:cNvSpPr/>
          <p:nvPr/>
        </p:nvSpPr>
        <p:spPr>
          <a:xfrm flipH="1">
            <a:off x="390525" y="1362075"/>
            <a:ext cx="2047875" cy="198438"/>
          </a:xfrm>
          <a:prstGeom prst="snip1Rect">
            <a:avLst/>
          </a:prstGeom>
          <a:gradFill>
            <a:gsLst>
              <a:gs pos="0">
                <a:srgbClr val="FF0000"/>
              </a:gs>
              <a:gs pos="52000">
                <a:srgbClr val="A20000"/>
              </a:gs>
            </a:gsLst>
            <a:lin ang="162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CA" sz="1200" b="1" i="1" dirty="0" err="1"/>
              <a:t>Vegetables</a:t>
            </a:r>
            <a:r>
              <a:rPr lang="fr-CA" sz="1200" b="1" i="1" dirty="0"/>
              <a:t> and fruits</a:t>
            </a:r>
            <a:endParaRPr lang="fr-CA" sz="1200" b="1" dirty="0"/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4314CD40-F2B9-4D39-A09B-A38547ED529D}"/>
              </a:ext>
            </a:extLst>
          </p:cNvPr>
          <p:cNvSpPr/>
          <p:nvPr/>
        </p:nvSpPr>
        <p:spPr>
          <a:xfrm>
            <a:off x="4125913" y="1393825"/>
            <a:ext cx="4859337" cy="806450"/>
          </a:xfrm>
          <a:prstGeom prst="cube">
            <a:avLst>
              <a:gd name="adj" fmla="val 8033"/>
            </a:avLst>
          </a:prstGeom>
          <a:solidFill>
            <a:schemeClr val="bg1">
              <a:alpha val="5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Fresh or frozen vegetables and fruits</a:t>
            </a:r>
          </a:p>
          <a:p>
            <a:pPr>
              <a:defRPr/>
            </a:pPr>
            <a:r>
              <a:rPr lang="fr-CA" sz="1050" dirty="0" err="1">
                <a:solidFill>
                  <a:schemeClr val="tx1"/>
                </a:solidFill>
              </a:rPr>
              <a:t>Dried</a:t>
            </a:r>
            <a:r>
              <a:rPr lang="fr-CA" sz="1050" dirty="0">
                <a:solidFill>
                  <a:schemeClr val="tx1"/>
                </a:solidFill>
              </a:rPr>
              <a:t> fruits</a:t>
            </a:r>
          </a:p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Add vegetables to salads and soups</a:t>
            </a:r>
            <a:endParaRPr lang="fr-CA" sz="1050" b="1" dirty="0">
              <a:solidFill>
                <a:schemeClr val="tx1"/>
              </a:solidFill>
            </a:endParaRPr>
          </a:p>
        </p:txBody>
      </p:sp>
      <p:grpSp>
        <p:nvGrpSpPr>
          <p:cNvPr id="2" name="Group 33">
            <a:extLst>
              <a:ext uri="{FF2B5EF4-FFF2-40B4-BE49-F238E27FC236}">
                <a16:creationId xmlns:a16="http://schemas.microsoft.com/office/drawing/2014/main" id="{B7C69AE3-CFE8-4229-8367-A31387247219}"/>
              </a:ext>
            </a:extLst>
          </p:cNvPr>
          <p:cNvGrpSpPr>
            <a:grpSpLocks/>
          </p:cNvGrpSpPr>
          <p:nvPr/>
        </p:nvGrpSpPr>
        <p:grpSpPr bwMode="auto">
          <a:xfrm>
            <a:off x="322263" y="1000125"/>
            <a:ext cx="2616200" cy="320675"/>
            <a:chOff x="2270" y="726"/>
            <a:chExt cx="1524" cy="511"/>
          </a:xfrm>
        </p:grpSpPr>
        <p:sp>
          <p:nvSpPr>
            <p:cNvPr id="8215" name="Rectangle 34">
              <a:extLst>
                <a:ext uri="{FF2B5EF4-FFF2-40B4-BE49-F238E27FC236}">
                  <a16:creationId xmlns:a16="http://schemas.microsoft.com/office/drawing/2014/main" id="{49DA3D46-BE27-4CC8-AA04-A4BB86FA60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2" y="726"/>
              <a:ext cx="1482" cy="5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1600" b="1"/>
                <a:t> </a:t>
              </a:r>
              <a:r>
                <a:rPr lang="fr-CA" altLang="fr-FR" sz="1600" b="1"/>
                <a:t>Food groups</a:t>
              </a:r>
              <a:r>
                <a:rPr lang="en-US" altLang="fr-FR" sz="1600" b="1"/>
                <a:t> </a:t>
              </a:r>
            </a:p>
          </p:txBody>
        </p:sp>
        <p:sp>
          <p:nvSpPr>
            <p:cNvPr id="8216" name="Rectangle 35">
              <a:extLst>
                <a:ext uri="{FF2B5EF4-FFF2-40B4-BE49-F238E27FC236}">
                  <a16:creationId xmlns:a16="http://schemas.microsoft.com/office/drawing/2014/main" id="{047858AD-B197-4180-B1A9-FFFA9634F0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0" y="727"/>
              <a:ext cx="43" cy="510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1600" b="1"/>
            </a:p>
          </p:txBody>
        </p:sp>
      </p:grpSp>
      <p:grpSp>
        <p:nvGrpSpPr>
          <p:cNvPr id="3" name="Group 33">
            <a:extLst>
              <a:ext uri="{FF2B5EF4-FFF2-40B4-BE49-F238E27FC236}">
                <a16:creationId xmlns:a16="http://schemas.microsoft.com/office/drawing/2014/main" id="{3150FCEF-C038-47F0-8612-5D986EBCC49A}"/>
              </a:ext>
            </a:extLst>
          </p:cNvPr>
          <p:cNvGrpSpPr>
            <a:grpSpLocks/>
          </p:cNvGrpSpPr>
          <p:nvPr/>
        </p:nvGrpSpPr>
        <p:grpSpPr bwMode="auto">
          <a:xfrm>
            <a:off x="4281488" y="1000125"/>
            <a:ext cx="2619375" cy="320675"/>
            <a:chOff x="2267" y="726"/>
            <a:chExt cx="1527" cy="511"/>
          </a:xfrm>
        </p:grpSpPr>
        <p:sp>
          <p:nvSpPr>
            <p:cNvPr id="8213" name="Rectangle 34">
              <a:extLst>
                <a:ext uri="{FF2B5EF4-FFF2-40B4-BE49-F238E27FC236}">
                  <a16:creationId xmlns:a16="http://schemas.microsoft.com/office/drawing/2014/main" id="{65FC5C2F-8A2B-4A6C-9FD8-446C326353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2" y="726"/>
              <a:ext cx="1482" cy="5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1600" b="1"/>
                <a:t> </a:t>
              </a:r>
              <a:r>
                <a:rPr lang="fr-CA" altLang="fr-FR" sz="1600" b="1"/>
                <a:t>Choose</a:t>
              </a:r>
              <a:r>
                <a:rPr lang="en-US" altLang="fr-FR" sz="1600" b="1"/>
                <a:t> </a:t>
              </a:r>
            </a:p>
          </p:txBody>
        </p:sp>
        <p:sp>
          <p:nvSpPr>
            <p:cNvPr id="8214" name="Rectangle 35">
              <a:extLst>
                <a:ext uri="{FF2B5EF4-FFF2-40B4-BE49-F238E27FC236}">
                  <a16:creationId xmlns:a16="http://schemas.microsoft.com/office/drawing/2014/main" id="{19C8C3F6-0F9B-4A20-9261-031DD7001B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727"/>
              <a:ext cx="44" cy="510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1600" b="1"/>
            </a:p>
          </p:txBody>
        </p:sp>
      </p:grpSp>
      <p:sp>
        <p:nvSpPr>
          <p:cNvPr id="14" name="Cube 13">
            <a:extLst>
              <a:ext uri="{FF2B5EF4-FFF2-40B4-BE49-F238E27FC236}">
                <a16:creationId xmlns:a16="http://schemas.microsoft.com/office/drawing/2014/main" id="{84899897-4E3A-49E6-BBAD-9AB390FC91FF}"/>
              </a:ext>
            </a:extLst>
          </p:cNvPr>
          <p:cNvSpPr/>
          <p:nvPr/>
        </p:nvSpPr>
        <p:spPr>
          <a:xfrm>
            <a:off x="195263" y="2317750"/>
            <a:ext cx="3875087" cy="806450"/>
          </a:xfrm>
          <a:prstGeom prst="cube">
            <a:avLst>
              <a:gd name="adj" fmla="val 9144"/>
            </a:avLst>
          </a:prstGeom>
          <a:solidFill>
            <a:schemeClr val="bg1">
              <a:alpha val="5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CA" sz="1050" dirty="0" err="1">
                <a:solidFill>
                  <a:schemeClr val="tx1"/>
                </a:solidFill>
              </a:rPr>
              <a:t>Choose</a:t>
            </a:r>
            <a:r>
              <a:rPr lang="fr-CA" sz="1050" dirty="0">
                <a:solidFill>
                  <a:schemeClr val="tx1"/>
                </a:solidFill>
              </a:rPr>
              <a:t> </a:t>
            </a:r>
            <a:r>
              <a:rPr lang="fr-CA" sz="1050" dirty="0" err="1">
                <a:solidFill>
                  <a:schemeClr val="tx1"/>
                </a:solidFill>
              </a:rPr>
              <a:t>whole</a:t>
            </a:r>
            <a:r>
              <a:rPr lang="fr-CA" sz="1050" dirty="0">
                <a:solidFill>
                  <a:schemeClr val="tx1"/>
                </a:solidFill>
              </a:rPr>
              <a:t> grain </a:t>
            </a:r>
            <a:r>
              <a:rPr lang="fr-CA" sz="1050" dirty="0" err="1">
                <a:solidFill>
                  <a:schemeClr val="tx1"/>
                </a:solidFill>
              </a:rPr>
              <a:t>cereals</a:t>
            </a:r>
            <a:endParaRPr lang="fr-CA" sz="1050" dirty="0">
              <a:solidFill>
                <a:schemeClr val="tx1"/>
              </a:solidFill>
            </a:endParaRPr>
          </a:p>
        </p:txBody>
      </p:sp>
      <p:sp>
        <p:nvSpPr>
          <p:cNvPr id="15" name="Rogner un rectangle à un seul coin 14">
            <a:extLst>
              <a:ext uri="{FF2B5EF4-FFF2-40B4-BE49-F238E27FC236}">
                <a16:creationId xmlns:a16="http://schemas.microsoft.com/office/drawing/2014/main" id="{9E25566D-44A8-40B8-96C1-565E5B287AC6}"/>
              </a:ext>
            </a:extLst>
          </p:cNvPr>
          <p:cNvSpPr/>
          <p:nvPr/>
        </p:nvSpPr>
        <p:spPr>
          <a:xfrm flipH="1">
            <a:off x="390525" y="2303463"/>
            <a:ext cx="2047875" cy="198437"/>
          </a:xfrm>
          <a:prstGeom prst="snip1Rect">
            <a:avLst/>
          </a:prstGeom>
          <a:gradFill>
            <a:gsLst>
              <a:gs pos="0">
                <a:srgbClr val="FF0000"/>
              </a:gs>
              <a:gs pos="52000">
                <a:srgbClr val="A20000"/>
              </a:gs>
            </a:gsLst>
            <a:lin ang="162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CA" sz="1200" b="1" i="1" dirty="0"/>
              <a:t>Grain </a:t>
            </a:r>
            <a:r>
              <a:rPr lang="fr-CA" sz="1200" b="1" i="1" dirty="0" err="1"/>
              <a:t>products</a:t>
            </a:r>
            <a:endParaRPr lang="fr-CA" sz="1200" b="1" dirty="0"/>
          </a:p>
        </p:txBody>
      </p:sp>
      <p:sp>
        <p:nvSpPr>
          <p:cNvPr id="16" name="Cube 15">
            <a:extLst>
              <a:ext uri="{FF2B5EF4-FFF2-40B4-BE49-F238E27FC236}">
                <a16:creationId xmlns:a16="http://schemas.microsoft.com/office/drawing/2014/main" id="{0D81119F-5916-414A-9F5F-826EA22E17AF}"/>
              </a:ext>
            </a:extLst>
          </p:cNvPr>
          <p:cNvSpPr/>
          <p:nvPr/>
        </p:nvSpPr>
        <p:spPr>
          <a:xfrm>
            <a:off x="195263" y="3313113"/>
            <a:ext cx="3875087" cy="1066800"/>
          </a:xfrm>
          <a:prstGeom prst="cube">
            <a:avLst>
              <a:gd name="adj" fmla="val 5755"/>
            </a:avLst>
          </a:prstGeom>
          <a:solidFill>
            <a:schemeClr val="bg1">
              <a:alpha val="5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Check the % milk fat (M.F.) on labels</a:t>
            </a:r>
            <a:endParaRPr lang="fr-CA" sz="1050" b="1" dirty="0">
              <a:solidFill>
                <a:schemeClr val="tx1"/>
              </a:solidFill>
            </a:endParaRPr>
          </a:p>
        </p:txBody>
      </p:sp>
      <p:sp>
        <p:nvSpPr>
          <p:cNvPr id="17" name="Rogner un rectangle à un seul coin 16">
            <a:extLst>
              <a:ext uri="{FF2B5EF4-FFF2-40B4-BE49-F238E27FC236}">
                <a16:creationId xmlns:a16="http://schemas.microsoft.com/office/drawing/2014/main" id="{FD3626F8-6B88-48E0-87C1-01C40483F0E0}"/>
              </a:ext>
            </a:extLst>
          </p:cNvPr>
          <p:cNvSpPr/>
          <p:nvPr/>
        </p:nvSpPr>
        <p:spPr>
          <a:xfrm flipH="1">
            <a:off x="390525" y="3290888"/>
            <a:ext cx="2047875" cy="198437"/>
          </a:xfrm>
          <a:prstGeom prst="snip1Rect">
            <a:avLst/>
          </a:prstGeom>
          <a:gradFill>
            <a:gsLst>
              <a:gs pos="0">
                <a:srgbClr val="FF0000"/>
              </a:gs>
              <a:gs pos="52000">
                <a:srgbClr val="A20000"/>
              </a:gs>
            </a:gsLst>
            <a:lin ang="162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CA" sz="1200" b="1" i="1" dirty="0"/>
              <a:t>Milk and alternatives</a:t>
            </a:r>
            <a:endParaRPr lang="fr-CA" sz="1200" b="1" dirty="0"/>
          </a:p>
        </p:txBody>
      </p:sp>
      <p:sp>
        <p:nvSpPr>
          <p:cNvPr id="18" name="Cube 17">
            <a:extLst>
              <a:ext uri="{FF2B5EF4-FFF2-40B4-BE49-F238E27FC236}">
                <a16:creationId xmlns:a16="http://schemas.microsoft.com/office/drawing/2014/main" id="{98323D76-6408-46F5-95DB-512BD18E8B1F}"/>
              </a:ext>
            </a:extLst>
          </p:cNvPr>
          <p:cNvSpPr/>
          <p:nvPr/>
        </p:nvSpPr>
        <p:spPr>
          <a:xfrm>
            <a:off x="4125913" y="2308225"/>
            <a:ext cx="4859337" cy="825500"/>
          </a:xfrm>
          <a:prstGeom prst="cube">
            <a:avLst>
              <a:gd name="adj" fmla="val 9217"/>
            </a:avLst>
          </a:prstGeom>
          <a:solidFill>
            <a:schemeClr val="bg1">
              <a:alpha val="5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CA" sz="1050" dirty="0" err="1">
                <a:solidFill>
                  <a:schemeClr val="tx1"/>
                </a:solidFill>
              </a:rPr>
              <a:t>Whole</a:t>
            </a:r>
            <a:r>
              <a:rPr lang="fr-CA" sz="1050" dirty="0">
                <a:solidFill>
                  <a:schemeClr val="tx1"/>
                </a:solidFill>
              </a:rPr>
              <a:t> </a:t>
            </a:r>
            <a:r>
              <a:rPr lang="fr-CA" sz="1050" dirty="0" err="1">
                <a:solidFill>
                  <a:schemeClr val="tx1"/>
                </a:solidFill>
              </a:rPr>
              <a:t>wheat</a:t>
            </a:r>
            <a:r>
              <a:rPr lang="fr-CA" sz="1050" dirty="0">
                <a:solidFill>
                  <a:schemeClr val="tx1"/>
                </a:solidFill>
              </a:rPr>
              <a:t> </a:t>
            </a:r>
            <a:r>
              <a:rPr lang="fr-CA" sz="1050" dirty="0" err="1">
                <a:solidFill>
                  <a:schemeClr val="tx1"/>
                </a:solidFill>
              </a:rPr>
              <a:t>bread</a:t>
            </a:r>
            <a:r>
              <a:rPr lang="fr-CA" sz="1050" dirty="0">
                <a:solidFill>
                  <a:schemeClr val="tx1"/>
                </a:solidFill>
              </a:rPr>
              <a:t>, </a:t>
            </a:r>
            <a:r>
              <a:rPr lang="fr-CA" sz="1050" dirty="0" err="1">
                <a:solidFill>
                  <a:schemeClr val="tx1"/>
                </a:solidFill>
              </a:rPr>
              <a:t>pumpernickel</a:t>
            </a:r>
            <a:r>
              <a:rPr lang="fr-CA" sz="1050" dirty="0">
                <a:solidFill>
                  <a:schemeClr val="tx1"/>
                </a:solidFill>
              </a:rPr>
              <a:t>, rye, pita, </a:t>
            </a:r>
            <a:r>
              <a:rPr lang="fr-CA" sz="1050" dirty="0" err="1">
                <a:solidFill>
                  <a:schemeClr val="tx1"/>
                </a:solidFill>
              </a:rPr>
              <a:t>rolls</a:t>
            </a:r>
            <a:r>
              <a:rPr lang="fr-CA" sz="1050" dirty="0">
                <a:solidFill>
                  <a:schemeClr val="tx1"/>
                </a:solidFill>
              </a:rPr>
              <a:t>, </a:t>
            </a:r>
            <a:r>
              <a:rPr lang="fr-CA" sz="1050" dirty="0" err="1">
                <a:solidFill>
                  <a:schemeClr val="tx1"/>
                </a:solidFill>
              </a:rPr>
              <a:t>bagels</a:t>
            </a:r>
            <a:r>
              <a:rPr lang="fr-CA" sz="1050" dirty="0">
                <a:solidFill>
                  <a:schemeClr val="tx1"/>
                </a:solidFill>
              </a:rPr>
              <a:t>, </a:t>
            </a:r>
            <a:r>
              <a:rPr lang="fr-CA" sz="1050" dirty="0" err="1">
                <a:solidFill>
                  <a:schemeClr val="tx1"/>
                </a:solidFill>
              </a:rPr>
              <a:t>homemade</a:t>
            </a:r>
            <a:r>
              <a:rPr lang="fr-CA" sz="1050" dirty="0">
                <a:solidFill>
                  <a:schemeClr val="tx1"/>
                </a:solidFill>
              </a:rPr>
              <a:t> muffins</a:t>
            </a:r>
          </a:p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Whole grain cereal, oatmeal, bran flakes</a:t>
            </a:r>
          </a:p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Saltine crackers, breadsticks, rice cakes</a:t>
            </a:r>
          </a:p>
          <a:p>
            <a:pPr>
              <a:defRPr/>
            </a:pPr>
            <a:r>
              <a:rPr lang="fr-CA" sz="1050" dirty="0" err="1">
                <a:solidFill>
                  <a:schemeClr val="tx1"/>
                </a:solidFill>
              </a:rPr>
              <a:t>Whole</a:t>
            </a:r>
            <a:r>
              <a:rPr lang="fr-CA" sz="1050" dirty="0">
                <a:solidFill>
                  <a:schemeClr val="tx1"/>
                </a:solidFill>
              </a:rPr>
              <a:t> grain </a:t>
            </a:r>
            <a:r>
              <a:rPr lang="fr-CA" sz="1050" dirty="0" err="1">
                <a:solidFill>
                  <a:schemeClr val="tx1"/>
                </a:solidFill>
              </a:rPr>
              <a:t>pasta</a:t>
            </a:r>
            <a:r>
              <a:rPr lang="fr-CA" sz="1050" dirty="0">
                <a:solidFill>
                  <a:schemeClr val="tx1"/>
                </a:solidFill>
              </a:rPr>
              <a:t>, </a:t>
            </a:r>
            <a:r>
              <a:rPr lang="fr-CA" sz="1050" dirty="0" err="1">
                <a:solidFill>
                  <a:schemeClr val="tx1"/>
                </a:solidFill>
              </a:rPr>
              <a:t>rice</a:t>
            </a:r>
            <a:r>
              <a:rPr lang="fr-CA" sz="1050" dirty="0">
                <a:solidFill>
                  <a:schemeClr val="tx1"/>
                </a:solidFill>
              </a:rPr>
              <a:t>, </a:t>
            </a:r>
            <a:r>
              <a:rPr lang="fr-CA" sz="1050" dirty="0" err="1">
                <a:solidFill>
                  <a:schemeClr val="tx1"/>
                </a:solidFill>
              </a:rPr>
              <a:t>barley</a:t>
            </a:r>
            <a:endParaRPr lang="fr-CA" sz="1050" b="1" dirty="0">
              <a:solidFill>
                <a:schemeClr val="tx1"/>
              </a:solidFill>
            </a:endParaRPr>
          </a:p>
        </p:txBody>
      </p:sp>
      <p:sp>
        <p:nvSpPr>
          <p:cNvPr id="19" name="Cube 18">
            <a:extLst>
              <a:ext uri="{FF2B5EF4-FFF2-40B4-BE49-F238E27FC236}">
                <a16:creationId xmlns:a16="http://schemas.microsoft.com/office/drawing/2014/main" id="{4D8ACD69-B1C7-4B1F-8041-BBB90D8C16D7}"/>
              </a:ext>
            </a:extLst>
          </p:cNvPr>
          <p:cNvSpPr/>
          <p:nvPr/>
        </p:nvSpPr>
        <p:spPr>
          <a:xfrm>
            <a:off x="4125913" y="3313113"/>
            <a:ext cx="4859337" cy="1066800"/>
          </a:xfrm>
          <a:prstGeom prst="cube">
            <a:avLst>
              <a:gd name="adj" fmla="val 5755"/>
            </a:avLst>
          </a:prstGeom>
          <a:solidFill>
            <a:schemeClr val="bg1">
              <a:alpha val="5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CA" sz="1050" dirty="0" err="1">
                <a:solidFill>
                  <a:schemeClr val="tx1"/>
                </a:solidFill>
              </a:rPr>
              <a:t>Skim</a:t>
            </a:r>
            <a:r>
              <a:rPr lang="fr-CA" sz="1050" dirty="0">
                <a:solidFill>
                  <a:schemeClr val="tx1"/>
                </a:solidFill>
              </a:rPr>
              <a:t> </a:t>
            </a:r>
            <a:r>
              <a:rPr lang="fr-CA" sz="1050" dirty="0" err="1">
                <a:solidFill>
                  <a:schemeClr val="tx1"/>
                </a:solidFill>
              </a:rPr>
              <a:t>milk</a:t>
            </a:r>
            <a:r>
              <a:rPr lang="fr-CA" sz="1050" dirty="0">
                <a:solidFill>
                  <a:schemeClr val="tx1"/>
                </a:solidFill>
              </a:rPr>
              <a:t>, 1% </a:t>
            </a:r>
            <a:r>
              <a:rPr lang="fr-CA" sz="1050" dirty="0" err="1">
                <a:solidFill>
                  <a:schemeClr val="tx1"/>
                </a:solidFill>
              </a:rPr>
              <a:t>milk</a:t>
            </a:r>
            <a:endParaRPr lang="fr-CA" sz="105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CA" sz="1050" dirty="0" err="1">
                <a:solidFill>
                  <a:schemeClr val="tx1"/>
                </a:solidFill>
              </a:rPr>
              <a:t>Buttermilk</a:t>
            </a:r>
            <a:r>
              <a:rPr lang="fr-CA" sz="1050" dirty="0">
                <a:solidFill>
                  <a:schemeClr val="tx1"/>
                </a:solidFill>
              </a:rPr>
              <a:t>, </a:t>
            </a:r>
            <a:r>
              <a:rPr lang="fr-CA" sz="1050" dirty="0" err="1">
                <a:solidFill>
                  <a:schemeClr val="tx1"/>
                </a:solidFill>
              </a:rPr>
              <a:t>skim</a:t>
            </a:r>
            <a:r>
              <a:rPr lang="fr-CA" sz="1050" dirty="0">
                <a:solidFill>
                  <a:schemeClr val="tx1"/>
                </a:solidFill>
              </a:rPr>
              <a:t> </a:t>
            </a:r>
            <a:r>
              <a:rPr lang="fr-CA" sz="1050" dirty="0" err="1">
                <a:solidFill>
                  <a:schemeClr val="tx1"/>
                </a:solidFill>
              </a:rPr>
              <a:t>milk</a:t>
            </a:r>
            <a:r>
              <a:rPr lang="fr-CA" sz="1050" dirty="0">
                <a:solidFill>
                  <a:schemeClr val="tx1"/>
                </a:solidFill>
              </a:rPr>
              <a:t> </a:t>
            </a:r>
            <a:r>
              <a:rPr lang="fr-CA" sz="1050" dirty="0" err="1">
                <a:solidFill>
                  <a:schemeClr val="tx1"/>
                </a:solidFill>
              </a:rPr>
              <a:t>powder</a:t>
            </a:r>
            <a:endParaRPr lang="fr-CA" sz="105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CA" sz="1050" dirty="0" err="1">
                <a:solidFill>
                  <a:schemeClr val="tx1"/>
                </a:solidFill>
              </a:rPr>
              <a:t>Yogurt</a:t>
            </a:r>
            <a:r>
              <a:rPr lang="fr-CA" sz="1050" dirty="0">
                <a:solidFill>
                  <a:schemeClr val="tx1"/>
                </a:solidFill>
              </a:rPr>
              <a:t> &lt; 1% M.F.</a:t>
            </a:r>
          </a:p>
          <a:p>
            <a:pPr>
              <a:defRPr/>
            </a:pPr>
            <a:r>
              <a:rPr lang="fr-CA" sz="1050" dirty="0" err="1">
                <a:solidFill>
                  <a:schemeClr val="tx1"/>
                </a:solidFill>
              </a:rPr>
              <a:t>Cheese</a:t>
            </a:r>
            <a:r>
              <a:rPr lang="fr-CA" sz="1050" dirty="0">
                <a:solidFill>
                  <a:schemeClr val="tx1"/>
                </a:solidFill>
              </a:rPr>
              <a:t> &lt; 15% M.F.</a:t>
            </a:r>
          </a:p>
          <a:p>
            <a:pPr>
              <a:defRPr/>
            </a:pPr>
            <a:r>
              <a:rPr lang="fr-CA" sz="1050" dirty="0" err="1">
                <a:solidFill>
                  <a:schemeClr val="tx1"/>
                </a:solidFill>
              </a:rPr>
              <a:t>Fortified</a:t>
            </a:r>
            <a:r>
              <a:rPr lang="fr-CA" sz="1050" dirty="0">
                <a:solidFill>
                  <a:schemeClr val="tx1"/>
                </a:solidFill>
              </a:rPr>
              <a:t> </a:t>
            </a:r>
            <a:r>
              <a:rPr lang="fr-CA" sz="1050" dirty="0" err="1">
                <a:solidFill>
                  <a:schemeClr val="tx1"/>
                </a:solidFill>
              </a:rPr>
              <a:t>soy</a:t>
            </a:r>
            <a:r>
              <a:rPr lang="fr-CA" sz="1050" dirty="0">
                <a:solidFill>
                  <a:schemeClr val="tx1"/>
                </a:solidFill>
              </a:rPr>
              <a:t> </a:t>
            </a:r>
            <a:r>
              <a:rPr lang="fr-CA" sz="1050" dirty="0" err="1">
                <a:solidFill>
                  <a:schemeClr val="tx1"/>
                </a:solidFill>
              </a:rPr>
              <a:t>beverage</a:t>
            </a:r>
            <a:endParaRPr lang="fr-CA" sz="1050" b="1" dirty="0">
              <a:solidFill>
                <a:schemeClr val="tx1"/>
              </a:solidFill>
            </a:endParaRPr>
          </a:p>
        </p:txBody>
      </p:sp>
      <p:sp>
        <p:nvSpPr>
          <p:cNvPr id="20" name="Cube 19">
            <a:extLst>
              <a:ext uri="{FF2B5EF4-FFF2-40B4-BE49-F238E27FC236}">
                <a16:creationId xmlns:a16="http://schemas.microsoft.com/office/drawing/2014/main" id="{FFD67071-E35E-4078-AC9F-2FC9E20B81AD}"/>
              </a:ext>
            </a:extLst>
          </p:cNvPr>
          <p:cNvSpPr/>
          <p:nvPr/>
        </p:nvSpPr>
        <p:spPr>
          <a:xfrm>
            <a:off x="195263" y="4513263"/>
            <a:ext cx="3875087" cy="754062"/>
          </a:xfrm>
          <a:prstGeom prst="cube">
            <a:avLst>
              <a:gd name="adj" fmla="val 8276"/>
            </a:avLst>
          </a:prstGeom>
          <a:solidFill>
            <a:schemeClr val="bg1">
              <a:alpha val="5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Choose fat-free cooking methods: BBQ, bake, braise,</a:t>
            </a:r>
          </a:p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broil, roast, sauté in tomato sauce, broth, or lemon juice</a:t>
            </a:r>
            <a:endParaRPr lang="fr-CA" sz="1050" b="1" dirty="0">
              <a:solidFill>
                <a:schemeClr val="tx1"/>
              </a:solidFill>
            </a:endParaRPr>
          </a:p>
        </p:txBody>
      </p:sp>
      <p:sp>
        <p:nvSpPr>
          <p:cNvPr id="21" name="Rogner un rectangle à un seul coin 20">
            <a:extLst>
              <a:ext uri="{FF2B5EF4-FFF2-40B4-BE49-F238E27FC236}">
                <a16:creationId xmlns:a16="http://schemas.microsoft.com/office/drawing/2014/main" id="{B25B7812-1B74-4158-9CF1-B6DB3085934B}"/>
              </a:ext>
            </a:extLst>
          </p:cNvPr>
          <p:cNvSpPr/>
          <p:nvPr/>
        </p:nvSpPr>
        <p:spPr>
          <a:xfrm flipH="1">
            <a:off x="390525" y="4483100"/>
            <a:ext cx="2047875" cy="196850"/>
          </a:xfrm>
          <a:prstGeom prst="snip1Rect">
            <a:avLst/>
          </a:prstGeom>
          <a:gradFill>
            <a:gsLst>
              <a:gs pos="0">
                <a:srgbClr val="FF0000"/>
              </a:gs>
              <a:gs pos="52000">
                <a:srgbClr val="A20000"/>
              </a:gs>
            </a:gsLst>
            <a:lin ang="162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CA" sz="1200" b="1" i="1" dirty="0" err="1"/>
              <a:t>Meat</a:t>
            </a:r>
            <a:r>
              <a:rPr lang="fr-CA" sz="1200" b="1" i="1" dirty="0"/>
              <a:t> and alternatives</a:t>
            </a:r>
            <a:endParaRPr lang="fr-CA" sz="1200" b="1" dirty="0"/>
          </a:p>
        </p:txBody>
      </p:sp>
      <p:sp>
        <p:nvSpPr>
          <p:cNvPr id="22" name="Cube 21">
            <a:extLst>
              <a:ext uri="{FF2B5EF4-FFF2-40B4-BE49-F238E27FC236}">
                <a16:creationId xmlns:a16="http://schemas.microsoft.com/office/drawing/2014/main" id="{37F50F4A-FC85-4479-80E2-0D83AA70B1C7}"/>
              </a:ext>
            </a:extLst>
          </p:cNvPr>
          <p:cNvSpPr/>
          <p:nvPr/>
        </p:nvSpPr>
        <p:spPr>
          <a:xfrm>
            <a:off x="4125913" y="4513263"/>
            <a:ext cx="4859337" cy="754062"/>
          </a:xfrm>
          <a:prstGeom prst="cube">
            <a:avLst>
              <a:gd name="adj" fmla="val 8276"/>
            </a:avLst>
          </a:prstGeom>
          <a:solidFill>
            <a:schemeClr val="bg1">
              <a:alpha val="5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Chicken or turkey without the skin, lean cuts of veal, beef, lamb, pork, fish</a:t>
            </a:r>
          </a:p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Legumes: chick peas, lentils, peas, navy beans, kidney beans</a:t>
            </a:r>
          </a:p>
          <a:p>
            <a:pPr>
              <a:defRPr/>
            </a:pPr>
            <a:r>
              <a:rPr lang="nn-NO" sz="1050" dirty="0">
                <a:solidFill>
                  <a:schemeClr val="tx1"/>
                </a:solidFill>
              </a:rPr>
              <a:t>Tofu, natural peanut butter, eggs</a:t>
            </a:r>
            <a:endParaRPr lang="fr-CA" sz="1050" b="1" dirty="0">
              <a:solidFill>
                <a:schemeClr val="tx1"/>
              </a:solidFill>
            </a:endParaRPr>
          </a:p>
        </p:txBody>
      </p:sp>
      <p:sp>
        <p:nvSpPr>
          <p:cNvPr id="23" name="Cube 22">
            <a:extLst>
              <a:ext uri="{FF2B5EF4-FFF2-40B4-BE49-F238E27FC236}">
                <a16:creationId xmlns:a16="http://schemas.microsoft.com/office/drawing/2014/main" id="{C251763D-DB0F-4038-9AB1-D3581B6DB843}"/>
              </a:ext>
            </a:extLst>
          </p:cNvPr>
          <p:cNvSpPr/>
          <p:nvPr/>
        </p:nvSpPr>
        <p:spPr>
          <a:xfrm>
            <a:off x="195263" y="5405438"/>
            <a:ext cx="3875087" cy="754062"/>
          </a:xfrm>
          <a:prstGeom prst="cube">
            <a:avLst>
              <a:gd name="adj" fmla="val 8276"/>
            </a:avLst>
          </a:prstGeom>
          <a:solidFill>
            <a:schemeClr val="bg1">
              <a:alpha val="5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Avoid saturated fat from butter, shortening,</a:t>
            </a:r>
          </a:p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tropical oils, and trans fats*</a:t>
            </a:r>
            <a:endParaRPr lang="fr-CA" sz="1050" b="1" dirty="0">
              <a:solidFill>
                <a:schemeClr val="tx1"/>
              </a:solidFill>
            </a:endParaRPr>
          </a:p>
        </p:txBody>
      </p:sp>
      <p:sp>
        <p:nvSpPr>
          <p:cNvPr id="24" name="Rogner un rectangle à un seul coin 23">
            <a:extLst>
              <a:ext uri="{FF2B5EF4-FFF2-40B4-BE49-F238E27FC236}">
                <a16:creationId xmlns:a16="http://schemas.microsoft.com/office/drawing/2014/main" id="{C1A878FF-1E22-4CFD-9C06-B5F2FAE8C374}"/>
              </a:ext>
            </a:extLst>
          </p:cNvPr>
          <p:cNvSpPr/>
          <p:nvPr/>
        </p:nvSpPr>
        <p:spPr>
          <a:xfrm flipH="1">
            <a:off x="390525" y="5368925"/>
            <a:ext cx="2047875" cy="198438"/>
          </a:xfrm>
          <a:prstGeom prst="snip1Rect">
            <a:avLst/>
          </a:prstGeom>
          <a:gradFill>
            <a:gsLst>
              <a:gs pos="0">
                <a:srgbClr val="FF0000"/>
              </a:gs>
              <a:gs pos="52000">
                <a:srgbClr val="A20000"/>
              </a:gs>
            </a:gsLst>
            <a:lin ang="162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CA" sz="1200" b="1" i="1" dirty="0"/>
              <a:t>Fat and </a:t>
            </a:r>
            <a:r>
              <a:rPr lang="fr-CA" sz="1200" b="1" i="1" dirty="0" err="1"/>
              <a:t>oils</a:t>
            </a:r>
            <a:endParaRPr lang="fr-CA" sz="1200" b="1" dirty="0"/>
          </a:p>
        </p:txBody>
      </p:sp>
      <p:sp>
        <p:nvSpPr>
          <p:cNvPr id="25" name="Cube 24">
            <a:extLst>
              <a:ext uri="{FF2B5EF4-FFF2-40B4-BE49-F238E27FC236}">
                <a16:creationId xmlns:a16="http://schemas.microsoft.com/office/drawing/2014/main" id="{F27C5BD0-CB56-480E-AF6E-4F67A8E80019}"/>
              </a:ext>
            </a:extLst>
          </p:cNvPr>
          <p:cNvSpPr/>
          <p:nvPr/>
        </p:nvSpPr>
        <p:spPr>
          <a:xfrm>
            <a:off x="4125913" y="5405438"/>
            <a:ext cx="4859337" cy="754062"/>
          </a:xfrm>
          <a:prstGeom prst="cube">
            <a:avLst>
              <a:gd name="adj" fmla="val 8276"/>
            </a:avLst>
          </a:prstGeom>
          <a:solidFill>
            <a:schemeClr val="bg1">
              <a:alpha val="5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CA" sz="1050" dirty="0" err="1">
                <a:solidFill>
                  <a:schemeClr val="tx1"/>
                </a:solidFill>
              </a:rPr>
              <a:t>Vegetable</a:t>
            </a:r>
            <a:r>
              <a:rPr lang="fr-CA" sz="1050" dirty="0">
                <a:solidFill>
                  <a:schemeClr val="tx1"/>
                </a:solidFill>
              </a:rPr>
              <a:t> </a:t>
            </a:r>
            <a:r>
              <a:rPr lang="fr-CA" sz="1050" dirty="0" err="1">
                <a:solidFill>
                  <a:schemeClr val="tx1"/>
                </a:solidFill>
              </a:rPr>
              <a:t>oils</a:t>
            </a:r>
            <a:r>
              <a:rPr lang="fr-CA" sz="1050" dirty="0">
                <a:solidFill>
                  <a:schemeClr val="tx1"/>
                </a:solidFill>
              </a:rPr>
              <a:t>: olive, canola, corn, </a:t>
            </a:r>
            <a:r>
              <a:rPr lang="fr-CA" sz="1050" dirty="0" err="1">
                <a:solidFill>
                  <a:schemeClr val="tx1"/>
                </a:solidFill>
              </a:rPr>
              <a:t>soybean</a:t>
            </a:r>
            <a:r>
              <a:rPr lang="fr-CA" sz="1050" dirty="0">
                <a:solidFill>
                  <a:schemeClr val="tx1"/>
                </a:solidFill>
              </a:rPr>
              <a:t>, </a:t>
            </a:r>
            <a:r>
              <a:rPr lang="fr-CA" sz="1050" dirty="0" err="1">
                <a:solidFill>
                  <a:schemeClr val="tx1"/>
                </a:solidFill>
              </a:rPr>
              <a:t>safflower</a:t>
            </a:r>
            <a:r>
              <a:rPr lang="fr-CA" sz="1050" dirty="0">
                <a:solidFill>
                  <a:schemeClr val="tx1"/>
                </a:solidFill>
              </a:rPr>
              <a:t>, </a:t>
            </a:r>
            <a:r>
              <a:rPr lang="fr-CA" sz="1050" dirty="0" err="1">
                <a:solidFill>
                  <a:schemeClr val="tx1"/>
                </a:solidFill>
              </a:rPr>
              <a:t>sesame</a:t>
            </a:r>
            <a:r>
              <a:rPr lang="fr-CA" sz="1050" dirty="0">
                <a:solidFill>
                  <a:schemeClr val="tx1"/>
                </a:solidFill>
              </a:rPr>
              <a:t>, </a:t>
            </a:r>
            <a:r>
              <a:rPr lang="fr-CA" sz="1050" dirty="0" err="1">
                <a:solidFill>
                  <a:schemeClr val="tx1"/>
                </a:solidFill>
              </a:rPr>
              <a:t>flaxseed</a:t>
            </a:r>
            <a:endParaRPr lang="fr-CA" sz="105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CA" sz="1050" dirty="0">
                <a:solidFill>
                  <a:schemeClr val="tx1"/>
                </a:solidFill>
              </a:rPr>
              <a:t>Non-</a:t>
            </a:r>
            <a:r>
              <a:rPr lang="fr-CA" sz="1050" dirty="0" err="1">
                <a:solidFill>
                  <a:schemeClr val="tx1"/>
                </a:solidFill>
              </a:rPr>
              <a:t>hydrogenated</a:t>
            </a:r>
            <a:r>
              <a:rPr lang="fr-CA" sz="1050" dirty="0">
                <a:solidFill>
                  <a:schemeClr val="tx1"/>
                </a:solidFill>
              </a:rPr>
              <a:t> margarine</a:t>
            </a:r>
          </a:p>
          <a:p>
            <a:pPr>
              <a:defRPr/>
            </a:pPr>
            <a:r>
              <a:rPr lang="fr-CA" sz="1050" dirty="0" err="1">
                <a:solidFill>
                  <a:schemeClr val="tx1"/>
                </a:solidFill>
              </a:rPr>
              <a:t>Nuts</a:t>
            </a:r>
            <a:r>
              <a:rPr lang="fr-CA" sz="1050" dirty="0">
                <a:solidFill>
                  <a:schemeClr val="tx1"/>
                </a:solidFill>
              </a:rPr>
              <a:t> and </a:t>
            </a:r>
            <a:r>
              <a:rPr lang="fr-CA" sz="1050" dirty="0" err="1">
                <a:solidFill>
                  <a:schemeClr val="tx1"/>
                </a:solidFill>
              </a:rPr>
              <a:t>seeds</a:t>
            </a:r>
            <a:endParaRPr lang="fr-CA" sz="1050" b="1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9340CAE-E88D-42E4-A6C7-2EFE93D81EB9}"/>
              </a:ext>
            </a:extLst>
          </p:cNvPr>
          <p:cNvSpPr/>
          <p:nvPr/>
        </p:nvSpPr>
        <p:spPr>
          <a:xfrm>
            <a:off x="4089400" y="6257925"/>
            <a:ext cx="4979988" cy="415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latin typeface="Arial" charset="0"/>
              </a:rPr>
              <a:t>*To reduce the amount of trans fats you eat, choose fewer crackers, cookies and pastries made with shortening and select soft, non-hydrogenated margarines</a:t>
            </a:r>
            <a:endParaRPr lang="fr-CA" sz="1050" dirty="0">
              <a:latin typeface="Arial" charset="0"/>
            </a:endParaRPr>
          </a:p>
        </p:txBody>
      </p:sp>
      <p:sp>
        <p:nvSpPr>
          <p:cNvPr id="8212" name="Titre 35">
            <a:extLst>
              <a:ext uri="{FF2B5EF4-FFF2-40B4-BE49-F238E27FC236}">
                <a16:creationId xmlns:a16="http://schemas.microsoft.com/office/drawing/2014/main" id="{B6C0404B-AFE0-4F6A-93BE-57558F18B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19050"/>
            <a:ext cx="8280400" cy="708025"/>
          </a:xfrm>
        </p:spPr>
        <p:txBody>
          <a:bodyPr/>
          <a:lstStyle/>
          <a:p>
            <a:r>
              <a:rPr lang="en-US" altLang="fr-FR" sz="2000">
                <a:solidFill>
                  <a:schemeClr val="tx1"/>
                </a:solidFill>
              </a:rPr>
              <a:t>KEY FEATURES OF A "SENSIBLE" DIET FOR ACHIEVING</a:t>
            </a:r>
            <a:br>
              <a:rPr lang="en-US" altLang="fr-FR" sz="2000">
                <a:solidFill>
                  <a:schemeClr val="tx1"/>
                </a:solidFill>
              </a:rPr>
            </a:br>
            <a:r>
              <a:rPr lang="fr-CA" altLang="fr-FR" sz="2000">
                <a:solidFill>
                  <a:schemeClr val="tx1"/>
                </a:solidFill>
              </a:rPr>
              <a:t>CARDIOMETABOLIC HEALTH</a:t>
            </a:r>
            <a:endParaRPr lang="fr-FR" altLang="fr-FR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 3" descr="7-Physical Activity_F1-FILM_fond.png">
            <a:extLst>
              <a:ext uri="{FF2B5EF4-FFF2-40B4-BE49-F238E27FC236}">
                <a16:creationId xmlns:a16="http://schemas.microsoft.com/office/drawing/2014/main" id="{D4473F36-ACE2-41AC-9916-9293B5DB1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2227263"/>
            <a:ext cx="4019550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3">
            <a:extLst>
              <a:ext uri="{FF2B5EF4-FFF2-40B4-BE49-F238E27FC236}">
                <a16:creationId xmlns:a16="http://schemas.microsoft.com/office/drawing/2014/main" id="{1C8533AF-6EDA-472A-9DAC-B47809FDDC5B}"/>
              </a:ext>
            </a:extLst>
          </p:cNvPr>
          <p:cNvGrpSpPr>
            <a:grpSpLocks/>
          </p:cNvGrpSpPr>
          <p:nvPr/>
        </p:nvGrpSpPr>
        <p:grpSpPr bwMode="auto">
          <a:xfrm>
            <a:off x="266700" y="4025900"/>
            <a:ext cx="2163763" cy="312738"/>
            <a:chOff x="2188" y="863"/>
            <a:chExt cx="1512" cy="389"/>
          </a:xfrm>
        </p:grpSpPr>
        <p:sp>
          <p:nvSpPr>
            <p:cNvPr id="12" name="Rectangle 34">
              <a:extLst>
                <a:ext uri="{FF2B5EF4-FFF2-40B4-BE49-F238E27FC236}">
                  <a16:creationId xmlns:a16="http://schemas.microsoft.com/office/drawing/2014/main" id="{3DCBFC1B-D73A-4648-991C-768F73046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863"/>
              <a:ext cx="1482" cy="38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36000" rIns="36000" anchor="ctr"/>
            <a:lstStyle/>
            <a:p>
              <a:pPr algn="ctr">
                <a:defRPr/>
              </a:pPr>
              <a:r>
                <a:rPr lang="en-US" sz="1250" b="1" dirty="0">
                  <a:latin typeface="Arial" charset="0"/>
                </a:rPr>
                <a:t>Thrombosis </a:t>
              </a:r>
            </a:p>
          </p:txBody>
        </p:sp>
        <p:sp>
          <p:nvSpPr>
            <p:cNvPr id="13" name="Rectangle 35">
              <a:extLst>
                <a:ext uri="{FF2B5EF4-FFF2-40B4-BE49-F238E27FC236}">
                  <a16:creationId xmlns:a16="http://schemas.microsoft.com/office/drawing/2014/main" id="{55A044C4-B882-4557-A779-D8FF8847B4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" y="865"/>
              <a:ext cx="30" cy="385"/>
            </a:xfrm>
            <a:prstGeom prst="rect">
              <a:avLst/>
            </a:prstGeom>
            <a:solidFill>
              <a:srgbClr val="B000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36000" rIns="36000" anchor="ctr"/>
            <a:lstStyle/>
            <a:p>
              <a:pPr algn="ctr">
                <a:defRPr/>
              </a:pPr>
              <a:endParaRPr lang="fr-FR" sz="1250" b="1">
                <a:latin typeface="Arial" charset="0"/>
              </a:endParaRPr>
            </a:p>
          </p:txBody>
        </p:sp>
      </p:grpSp>
      <p:grpSp>
        <p:nvGrpSpPr>
          <p:cNvPr id="3" name="Group 33">
            <a:extLst>
              <a:ext uri="{FF2B5EF4-FFF2-40B4-BE49-F238E27FC236}">
                <a16:creationId xmlns:a16="http://schemas.microsoft.com/office/drawing/2014/main" id="{4336D5B3-0B52-41BD-8708-F5BD5B3DCE6C}"/>
              </a:ext>
            </a:extLst>
          </p:cNvPr>
          <p:cNvGrpSpPr>
            <a:grpSpLocks/>
          </p:cNvGrpSpPr>
          <p:nvPr/>
        </p:nvGrpSpPr>
        <p:grpSpPr bwMode="auto">
          <a:xfrm>
            <a:off x="6765925" y="4043363"/>
            <a:ext cx="2163763" cy="312737"/>
            <a:chOff x="2188" y="863"/>
            <a:chExt cx="1512" cy="389"/>
          </a:xfrm>
        </p:grpSpPr>
        <p:sp>
          <p:nvSpPr>
            <p:cNvPr id="24" name="Rectangle 34">
              <a:extLst>
                <a:ext uri="{FF2B5EF4-FFF2-40B4-BE49-F238E27FC236}">
                  <a16:creationId xmlns:a16="http://schemas.microsoft.com/office/drawing/2014/main" id="{5935CB70-5255-4D78-8DDE-A3AE5C452C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863"/>
              <a:ext cx="1482" cy="38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36000" rIns="36000" anchor="ctr"/>
            <a:lstStyle/>
            <a:p>
              <a:pPr algn="ctr">
                <a:defRPr/>
              </a:pPr>
              <a:r>
                <a:rPr lang="en-US" sz="1250" b="1" dirty="0">
                  <a:latin typeface="Arial" charset="0"/>
                </a:rPr>
                <a:t>Systemic Inflammation </a:t>
              </a:r>
            </a:p>
          </p:txBody>
        </p:sp>
        <p:sp>
          <p:nvSpPr>
            <p:cNvPr id="25" name="Rectangle 35">
              <a:extLst>
                <a:ext uri="{FF2B5EF4-FFF2-40B4-BE49-F238E27FC236}">
                  <a16:creationId xmlns:a16="http://schemas.microsoft.com/office/drawing/2014/main" id="{CC5C5685-52DD-4237-B858-065CCBA03A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" y="865"/>
              <a:ext cx="30" cy="385"/>
            </a:xfrm>
            <a:prstGeom prst="rect">
              <a:avLst/>
            </a:prstGeom>
            <a:solidFill>
              <a:srgbClr val="B000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36000" rIns="36000" anchor="ctr"/>
            <a:lstStyle/>
            <a:p>
              <a:pPr algn="ctr">
                <a:defRPr/>
              </a:pPr>
              <a:endParaRPr lang="fr-FR" sz="1250" b="1">
                <a:latin typeface="Arial" charset="0"/>
              </a:endParaRPr>
            </a:p>
          </p:txBody>
        </p:sp>
      </p:grpSp>
      <p:grpSp>
        <p:nvGrpSpPr>
          <p:cNvPr id="4" name="Group 33">
            <a:extLst>
              <a:ext uri="{FF2B5EF4-FFF2-40B4-BE49-F238E27FC236}">
                <a16:creationId xmlns:a16="http://schemas.microsoft.com/office/drawing/2014/main" id="{FCDCEC29-3829-4D5A-9AFF-65437BEC5A51}"/>
              </a:ext>
            </a:extLst>
          </p:cNvPr>
          <p:cNvGrpSpPr>
            <a:grpSpLocks/>
          </p:cNvGrpSpPr>
          <p:nvPr/>
        </p:nvGrpSpPr>
        <p:grpSpPr bwMode="auto">
          <a:xfrm>
            <a:off x="6783388" y="2339975"/>
            <a:ext cx="2163762" cy="314325"/>
            <a:chOff x="2188" y="863"/>
            <a:chExt cx="1512" cy="389"/>
          </a:xfrm>
        </p:grpSpPr>
        <p:sp>
          <p:nvSpPr>
            <p:cNvPr id="27" name="Rectangle 34">
              <a:extLst>
                <a:ext uri="{FF2B5EF4-FFF2-40B4-BE49-F238E27FC236}">
                  <a16:creationId xmlns:a16="http://schemas.microsoft.com/office/drawing/2014/main" id="{99678E1E-1DC0-413A-A533-C47F1FE107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863"/>
              <a:ext cx="1482" cy="38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36000" rIns="36000" anchor="ctr"/>
            <a:lstStyle/>
            <a:p>
              <a:pPr algn="ctr">
                <a:defRPr/>
              </a:pPr>
              <a:r>
                <a:rPr lang="en-US" sz="1250" b="1" dirty="0">
                  <a:latin typeface="Arial" charset="0"/>
                </a:rPr>
                <a:t>Hypertension </a:t>
              </a:r>
            </a:p>
          </p:txBody>
        </p:sp>
        <p:sp>
          <p:nvSpPr>
            <p:cNvPr id="28" name="Rectangle 35">
              <a:extLst>
                <a:ext uri="{FF2B5EF4-FFF2-40B4-BE49-F238E27FC236}">
                  <a16:creationId xmlns:a16="http://schemas.microsoft.com/office/drawing/2014/main" id="{55BA7F0D-4B10-4E1B-B9E3-B8A5F8AC08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" y="865"/>
              <a:ext cx="30" cy="385"/>
            </a:xfrm>
            <a:prstGeom prst="rect">
              <a:avLst/>
            </a:prstGeom>
            <a:solidFill>
              <a:srgbClr val="B000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36000" rIns="36000" anchor="ctr"/>
            <a:lstStyle/>
            <a:p>
              <a:pPr algn="ctr">
                <a:defRPr/>
              </a:pPr>
              <a:endParaRPr lang="fr-FR" sz="1250" b="1">
                <a:latin typeface="Arial" charset="0"/>
              </a:endParaRPr>
            </a:p>
          </p:txBody>
        </p:sp>
      </p:grpSp>
      <p:grpSp>
        <p:nvGrpSpPr>
          <p:cNvPr id="5" name="Group 33">
            <a:extLst>
              <a:ext uri="{FF2B5EF4-FFF2-40B4-BE49-F238E27FC236}">
                <a16:creationId xmlns:a16="http://schemas.microsoft.com/office/drawing/2014/main" id="{FE60B8E8-D110-413F-B278-986E895899E1}"/>
              </a:ext>
            </a:extLst>
          </p:cNvPr>
          <p:cNvGrpSpPr>
            <a:grpSpLocks/>
          </p:cNvGrpSpPr>
          <p:nvPr/>
        </p:nvGrpSpPr>
        <p:grpSpPr bwMode="auto">
          <a:xfrm>
            <a:off x="266700" y="2339975"/>
            <a:ext cx="2163763" cy="314325"/>
            <a:chOff x="2188" y="863"/>
            <a:chExt cx="1512" cy="389"/>
          </a:xfrm>
        </p:grpSpPr>
        <p:sp>
          <p:nvSpPr>
            <p:cNvPr id="30" name="Rectangle 34">
              <a:extLst>
                <a:ext uri="{FF2B5EF4-FFF2-40B4-BE49-F238E27FC236}">
                  <a16:creationId xmlns:a16="http://schemas.microsoft.com/office/drawing/2014/main" id="{DAA65544-9C54-4F4C-9235-658A122E01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863"/>
              <a:ext cx="1482" cy="38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36000" rIns="36000" anchor="ctr"/>
            <a:lstStyle/>
            <a:p>
              <a:pPr algn="ctr">
                <a:defRPr/>
              </a:pPr>
              <a:r>
                <a:rPr lang="en-US" sz="1250" b="1" dirty="0">
                  <a:latin typeface="Arial" charset="0"/>
                </a:rPr>
                <a:t>Abdominal Obesity </a:t>
              </a:r>
            </a:p>
          </p:txBody>
        </p:sp>
        <p:sp>
          <p:nvSpPr>
            <p:cNvPr id="31" name="Rectangle 35">
              <a:extLst>
                <a:ext uri="{FF2B5EF4-FFF2-40B4-BE49-F238E27FC236}">
                  <a16:creationId xmlns:a16="http://schemas.microsoft.com/office/drawing/2014/main" id="{69044798-5A8A-40BA-A736-930C8A416D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" y="865"/>
              <a:ext cx="30" cy="385"/>
            </a:xfrm>
            <a:prstGeom prst="rect">
              <a:avLst/>
            </a:prstGeom>
            <a:solidFill>
              <a:srgbClr val="B000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36000" rIns="36000" anchor="ctr"/>
            <a:lstStyle/>
            <a:p>
              <a:pPr algn="ctr">
                <a:defRPr/>
              </a:pPr>
              <a:endParaRPr lang="fr-FR" sz="1250" b="1">
                <a:latin typeface="Arial" charset="0"/>
              </a:endParaRPr>
            </a:p>
          </p:txBody>
        </p:sp>
      </p:grpSp>
      <p:grpSp>
        <p:nvGrpSpPr>
          <p:cNvPr id="6" name="Group 33">
            <a:extLst>
              <a:ext uri="{FF2B5EF4-FFF2-40B4-BE49-F238E27FC236}">
                <a16:creationId xmlns:a16="http://schemas.microsoft.com/office/drawing/2014/main" id="{2186F753-9479-4905-8DEC-51419721BACE}"/>
              </a:ext>
            </a:extLst>
          </p:cNvPr>
          <p:cNvGrpSpPr>
            <a:grpSpLocks/>
          </p:cNvGrpSpPr>
          <p:nvPr/>
        </p:nvGrpSpPr>
        <p:grpSpPr bwMode="auto">
          <a:xfrm>
            <a:off x="4865688" y="927100"/>
            <a:ext cx="2163762" cy="314325"/>
            <a:chOff x="2188" y="863"/>
            <a:chExt cx="1512" cy="389"/>
          </a:xfrm>
        </p:grpSpPr>
        <p:sp>
          <p:nvSpPr>
            <p:cNvPr id="33" name="Rectangle 34">
              <a:extLst>
                <a:ext uri="{FF2B5EF4-FFF2-40B4-BE49-F238E27FC236}">
                  <a16:creationId xmlns:a16="http://schemas.microsoft.com/office/drawing/2014/main" id="{B10E14B5-F7F7-428C-B1FA-CB82D6FB5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863"/>
              <a:ext cx="1482" cy="38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36000" rIns="36000" anchor="ctr"/>
            <a:lstStyle/>
            <a:p>
              <a:pPr algn="ctr">
                <a:defRPr/>
              </a:pPr>
              <a:r>
                <a:rPr lang="en-US" sz="1250" b="1" dirty="0" err="1">
                  <a:latin typeface="Arial" charset="0"/>
                </a:rPr>
                <a:t>Atherogenic</a:t>
              </a:r>
              <a:r>
                <a:rPr lang="en-US" sz="1250" b="1" dirty="0">
                  <a:latin typeface="Arial" charset="0"/>
                </a:rPr>
                <a:t> </a:t>
              </a:r>
              <a:r>
                <a:rPr lang="en-US" sz="1250" b="1" dirty="0" err="1">
                  <a:latin typeface="Arial" charset="0"/>
                </a:rPr>
                <a:t>Dyslipidemia</a:t>
              </a:r>
              <a:r>
                <a:rPr lang="en-US" sz="1250" b="1" dirty="0">
                  <a:latin typeface="Arial" charset="0"/>
                </a:rPr>
                <a:t> </a:t>
              </a:r>
            </a:p>
          </p:txBody>
        </p:sp>
        <p:sp>
          <p:nvSpPr>
            <p:cNvPr id="34" name="Rectangle 35">
              <a:extLst>
                <a:ext uri="{FF2B5EF4-FFF2-40B4-BE49-F238E27FC236}">
                  <a16:creationId xmlns:a16="http://schemas.microsoft.com/office/drawing/2014/main" id="{9DCA7D04-CCBA-46CE-AF3A-5843980FC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" y="865"/>
              <a:ext cx="30" cy="385"/>
            </a:xfrm>
            <a:prstGeom prst="rect">
              <a:avLst/>
            </a:prstGeom>
            <a:solidFill>
              <a:srgbClr val="B000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36000" rIns="36000" anchor="ctr"/>
            <a:lstStyle/>
            <a:p>
              <a:pPr algn="ctr">
                <a:defRPr/>
              </a:pPr>
              <a:endParaRPr lang="fr-FR" sz="1250" b="1">
                <a:latin typeface="Arial" charset="0"/>
              </a:endParaRPr>
            </a:p>
          </p:txBody>
        </p:sp>
      </p:grpSp>
      <p:grpSp>
        <p:nvGrpSpPr>
          <p:cNvPr id="7" name="Group 33">
            <a:extLst>
              <a:ext uri="{FF2B5EF4-FFF2-40B4-BE49-F238E27FC236}">
                <a16:creationId xmlns:a16="http://schemas.microsoft.com/office/drawing/2014/main" id="{CE761743-8160-4180-9D88-C746EC5B15ED}"/>
              </a:ext>
            </a:extLst>
          </p:cNvPr>
          <p:cNvGrpSpPr>
            <a:grpSpLocks/>
          </p:cNvGrpSpPr>
          <p:nvPr/>
        </p:nvGrpSpPr>
        <p:grpSpPr bwMode="auto">
          <a:xfrm>
            <a:off x="2363788" y="927100"/>
            <a:ext cx="2163762" cy="314325"/>
            <a:chOff x="2188" y="863"/>
            <a:chExt cx="1512" cy="389"/>
          </a:xfrm>
        </p:grpSpPr>
        <p:sp>
          <p:nvSpPr>
            <p:cNvPr id="36" name="Rectangle 34">
              <a:extLst>
                <a:ext uri="{FF2B5EF4-FFF2-40B4-BE49-F238E27FC236}">
                  <a16:creationId xmlns:a16="http://schemas.microsoft.com/office/drawing/2014/main" id="{6E7BE1EA-41FE-4D83-BEC9-95BFB281F4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863"/>
              <a:ext cx="1482" cy="38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36000" rIns="36000" anchor="ctr"/>
            <a:lstStyle/>
            <a:p>
              <a:pPr algn="ctr">
                <a:defRPr/>
              </a:pPr>
              <a:r>
                <a:rPr lang="en-US" sz="1250" b="1" dirty="0">
                  <a:latin typeface="Arial" charset="0"/>
                </a:rPr>
                <a:t>Insulin Resistance </a:t>
              </a:r>
            </a:p>
          </p:txBody>
        </p:sp>
        <p:sp>
          <p:nvSpPr>
            <p:cNvPr id="37" name="Rectangle 35">
              <a:extLst>
                <a:ext uri="{FF2B5EF4-FFF2-40B4-BE49-F238E27FC236}">
                  <a16:creationId xmlns:a16="http://schemas.microsoft.com/office/drawing/2014/main" id="{61EC1BD5-1C22-4EDA-9AF4-174BABF23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" y="865"/>
              <a:ext cx="30" cy="385"/>
            </a:xfrm>
            <a:prstGeom prst="rect">
              <a:avLst/>
            </a:prstGeom>
            <a:solidFill>
              <a:srgbClr val="B000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36000" rIns="36000" anchor="ctr"/>
            <a:lstStyle/>
            <a:p>
              <a:pPr algn="ctr">
                <a:defRPr/>
              </a:pPr>
              <a:endParaRPr lang="fr-FR" sz="1250" b="1">
                <a:latin typeface="Arial" charset="0"/>
              </a:endParaRPr>
            </a:p>
          </p:txBody>
        </p:sp>
      </p:grpSp>
      <p:sp>
        <p:nvSpPr>
          <p:cNvPr id="38" name="Rogner un rectangle avec un coin diagonal 37">
            <a:extLst>
              <a:ext uri="{FF2B5EF4-FFF2-40B4-BE49-F238E27FC236}">
                <a16:creationId xmlns:a16="http://schemas.microsoft.com/office/drawing/2014/main" id="{090F475A-8856-4161-8C5A-35AFD7DDD3A9}"/>
              </a:ext>
            </a:extLst>
          </p:cNvPr>
          <p:cNvSpPr/>
          <p:nvPr/>
        </p:nvSpPr>
        <p:spPr>
          <a:xfrm>
            <a:off x="1196975" y="5503863"/>
            <a:ext cx="6750050" cy="655637"/>
          </a:xfrm>
          <a:prstGeom prst="snip2DiagRect">
            <a:avLst>
              <a:gd name="adj1" fmla="val 34616"/>
              <a:gd name="adj2" fmla="val 0"/>
            </a:avLst>
          </a:prstGeom>
          <a:solidFill>
            <a:schemeClr val="bg1">
              <a:alpha val="33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Moderate intensity endurance exercise on most days of the week</a:t>
            </a:r>
            <a:endParaRPr lang="fr-CA" sz="1600" b="1" dirty="0">
              <a:solidFill>
                <a:schemeClr val="tx1"/>
              </a:solidFill>
            </a:endParaRPr>
          </a:p>
        </p:txBody>
      </p:sp>
      <p:sp>
        <p:nvSpPr>
          <p:cNvPr id="9226" name="Titre 35">
            <a:extLst>
              <a:ext uri="{FF2B5EF4-FFF2-40B4-BE49-F238E27FC236}">
                <a16:creationId xmlns:a16="http://schemas.microsoft.com/office/drawing/2014/main" id="{DA96C3D8-97B8-40AF-895F-C54D41F47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19050"/>
            <a:ext cx="8280400" cy="708025"/>
          </a:xfrm>
        </p:spPr>
        <p:txBody>
          <a:bodyPr/>
          <a:lstStyle/>
          <a:p>
            <a:r>
              <a:rPr lang="en-US" altLang="fr-FR" sz="2000">
                <a:solidFill>
                  <a:schemeClr val="tx1"/>
                </a:solidFill>
              </a:rPr>
              <a:t>IMPROVEMENTS IN CARDIOMETABOLIC RISK FACTORS</a:t>
            </a:r>
            <a:br>
              <a:rPr lang="en-US" altLang="fr-FR" sz="2000">
                <a:solidFill>
                  <a:schemeClr val="tx1"/>
                </a:solidFill>
              </a:rPr>
            </a:br>
            <a:r>
              <a:rPr lang="fr-CA" altLang="fr-FR" sz="2000">
                <a:solidFill>
                  <a:schemeClr val="tx1"/>
                </a:solidFill>
              </a:rPr>
              <a:t>INDUCED BY REGULAR EXERCISE</a:t>
            </a:r>
            <a:endParaRPr lang="fr-FR" altLang="fr-FR" sz="2000">
              <a:solidFill>
                <a:schemeClr val="tx1"/>
              </a:solidFill>
            </a:endParaRPr>
          </a:p>
        </p:txBody>
      </p:sp>
      <p:sp>
        <p:nvSpPr>
          <p:cNvPr id="40" name="Cube 39">
            <a:extLst>
              <a:ext uri="{FF2B5EF4-FFF2-40B4-BE49-F238E27FC236}">
                <a16:creationId xmlns:a16="http://schemas.microsoft.com/office/drawing/2014/main" id="{29ADC1AA-F285-4BED-B382-84E5D53642EF}"/>
              </a:ext>
            </a:extLst>
          </p:cNvPr>
          <p:cNvSpPr/>
          <p:nvPr/>
        </p:nvSpPr>
        <p:spPr>
          <a:xfrm>
            <a:off x="266700" y="2697163"/>
            <a:ext cx="2163763" cy="879475"/>
          </a:xfrm>
          <a:prstGeom prst="cube">
            <a:avLst>
              <a:gd name="adj" fmla="val 3678"/>
            </a:avLst>
          </a:prstGeom>
          <a:solidFill>
            <a:schemeClr val="bg1">
              <a:alpha val="50000"/>
            </a:schemeClr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1050" b="1" dirty="0">
                <a:solidFill>
                  <a:schemeClr val="tx1"/>
                </a:solidFill>
              </a:rPr>
              <a:t>A 30% </a:t>
            </a:r>
            <a:r>
              <a:rPr lang="fr-CA" sz="1050" b="1" dirty="0" err="1">
                <a:solidFill>
                  <a:schemeClr val="tx1"/>
                </a:solidFill>
              </a:rPr>
              <a:t>reduction</a:t>
            </a:r>
            <a:r>
              <a:rPr lang="fr-CA" sz="1050" b="1" dirty="0">
                <a:solidFill>
                  <a:schemeClr val="tx1"/>
                </a:solidFill>
              </a:rPr>
              <a:t> in</a:t>
            </a:r>
          </a:p>
          <a:p>
            <a:pPr algn="ctr">
              <a:defRPr/>
            </a:pPr>
            <a:r>
              <a:rPr lang="fr-CA" sz="1050" b="1" dirty="0">
                <a:solidFill>
                  <a:schemeClr val="tx1"/>
                </a:solidFill>
              </a:rPr>
              <a:t>intra-abdominal fat</a:t>
            </a:r>
          </a:p>
        </p:txBody>
      </p:sp>
      <p:sp>
        <p:nvSpPr>
          <p:cNvPr id="41" name="Cube 40">
            <a:extLst>
              <a:ext uri="{FF2B5EF4-FFF2-40B4-BE49-F238E27FC236}">
                <a16:creationId xmlns:a16="http://schemas.microsoft.com/office/drawing/2014/main" id="{D408274F-9E94-405E-9A6D-397B2374FA9D}"/>
              </a:ext>
            </a:extLst>
          </p:cNvPr>
          <p:cNvSpPr/>
          <p:nvPr/>
        </p:nvSpPr>
        <p:spPr>
          <a:xfrm>
            <a:off x="266700" y="4383088"/>
            <a:ext cx="2163763" cy="879475"/>
          </a:xfrm>
          <a:prstGeom prst="cube">
            <a:avLst>
              <a:gd name="adj" fmla="val 3678"/>
            </a:avLst>
          </a:prstGeom>
          <a:solidFill>
            <a:schemeClr val="bg1">
              <a:alpha val="50000"/>
            </a:schemeClr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1050" b="1" dirty="0" err="1">
                <a:solidFill>
                  <a:schemeClr val="tx1"/>
                </a:solidFill>
              </a:rPr>
              <a:t>Induces</a:t>
            </a:r>
            <a:r>
              <a:rPr lang="fr-CA" sz="1050" b="1" dirty="0">
                <a:solidFill>
                  <a:schemeClr val="tx1"/>
                </a:solidFill>
              </a:rPr>
              <a:t> an anti-</a:t>
            </a:r>
            <a:r>
              <a:rPr lang="fr-CA" sz="1050" b="1" dirty="0" err="1">
                <a:solidFill>
                  <a:schemeClr val="tx1"/>
                </a:solidFill>
              </a:rPr>
              <a:t>thrombotic</a:t>
            </a:r>
            <a:endParaRPr lang="fr-CA" sz="105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CA" sz="1050" b="1" dirty="0">
                <a:solidFill>
                  <a:schemeClr val="tx1"/>
                </a:solidFill>
              </a:rPr>
              <a:t>state (</a:t>
            </a:r>
            <a:r>
              <a:rPr lang="fr-CA" sz="1050" b="1" dirty="0" err="1">
                <a:solidFill>
                  <a:schemeClr val="tx1"/>
                </a:solidFill>
              </a:rPr>
              <a:t>decreased</a:t>
            </a:r>
            <a:r>
              <a:rPr lang="fr-CA" sz="1050" b="1" dirty="0">
                <a:solidFill>
                  <a:schemeClr val="tx1"/>
                </a:solidFill>
              </a:rPr>
              <a:t> </a:t>
            </a:r>
            <a:r>
              <a:rPr lang="fr-CA" sz="1050" b="1" dirty="0" err="1">
                <a:solidFill>
                  <a:schemeClr val="tx1"/>
                </a:solidFill>
              </a:rPr>
              <a:t>coaguability</a:t>
            </a:r>
            <a:endParaRPr lang="fr-CA" sz="105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CA" sz="1050" b="1" dirty="0">
                <a:solidFill>
                  <a:schemeClr val="tx1"/>
                </a:solidFill>
              </a:rPr>
              <a:t>and </a:t>
            </a:r>
            <a:r>
              <a:rPr lang="fr-CA" sz="1050" b="1" dirty="0" err="1">
                <a:solidFill>
                  <a:schemeClr val="tx1"/>
                </a:solidFill>
              </a:rPr>
              <a:t>increased</a:t>
            </a:r>
            <a:r>
              <a:rPr lang="fr-CA" sz="1050" b="1" dirty="0">
                <a:solidFill>
                  <a:schemeClr val="tx1"/>
                </a:solidFill>
              </a:rPr>
              <a:t> </a:t>
            </a:r>
            <a:r>
              <a:rPr lang="fr-CA" sz="1050" b="1" dirty="0" err="1">
                <a:solidFill>
                  <a:schemeClr val="tx1"/>
                </a:solidFill>
              </a:rPr>
              <a:t>fibrinolysis</a:t>
            </a:r>
            <a:r>
              <a:rPr lang="fr-CA" sz="105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2" name="Cube 41">
            <a:extLst>
              <a:ext uri="{FF2B5EF4-FFF2-40B4-BE49-F238E27FC236}">
                <a16:creationId xmlns:a16="http://schemas.microsoft.com/office/drawing/2014/main" id="{548EBBCA-61FD-48E0-9813-E5B438625E2F}"/>
              </a:ext>
            </a:extLst>
          </p:cNvPr>
          <p:cNvSpPr/>
          <p:nvPr/>
        </p:nvSpPr>
        <p:spPr>
          <a:xfrm>
            <a:off x="6765925" y="4400550"/>
            <a:ext cx="2163763" cy="879475"/>
          </a:xfrm>
          <a:prstGeom prst="cube">
            <a:avLst>
              <a:gd name="adj" fmla="val 3678"/>
            </a:avLst>
          </a:prstGeom>
          <a:solidFill>
            <a:schemeClr val="bg1">
              <a:alpha val="50000"/>
            </a:schemeClr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1050" b="1" dirty="0" err="1">
                <a:solidFill>
                  <a:schemeClr val="tx1"/>
                </a:solidFill>
              </a:rPr>
              <a:t>Approximately</a:t>
            </a:r>
            <a:r>
              <a:rPr lang="fr-CA" sz="1050" b="1" dirty="0">
                <a:solidFill>
                  <a:schemeClr val="tx1"/>
                </a:solidFill>
              </a:rPr>
              <a:t> 30% </a:t>
            </a:r>
            <a:r>
              <a:rPr lang="fr-CA" sz="1050" b="1" dirty="0" err="1">
                <a:solidFill>
                  <a:schemeClr val="tx1"/>
                </a:solidFill>
              </a:rPr>
              <a:t>reduction</a:t>
            </a:r>
            <a:endParaRPr lang="fr-CA" sz="105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CA" sz="1050" b="1" dirty="0">
                <a:solidFill>
                  <a:schemeClr val="tx1"/>
                </a:solidFill>
              </a:rPr>
              <a:t>in </a:t>
            </a:r>
            <a:r>
              <a:rPr lang="fr-CA" sz="1050" b="1" dirty="0" err="1">
                <a:solidFill>
                  <a:schemeClr val="tx1"/>
                </a:solidFill>
              </a:rPr>
              <a:t>inflammatory</a:t>
            </a:r>
            <a:r>
              <a:rPr lang="fr-CA" sz="1050" b="1" dirty="0">
                <a:solidFill>
                  <a:schemeClr val="tx1"/>
                </a:solidFill>
              </a:rPr>
              <a:t> markers</a:t>
            </a:r>
          </a:p>
        </p:txBody>
      </p:sp>
      <p:sp>
        <p:nvSpPr>
          <p:cNvPr id="43" name="Cube 42">
            <a:extLst>
              <a:ext uri="{FF2B5EF4-FFF2-40B4-BE49-F238E27FC236}">
                <a16:creationId xmlns:a16="http://schemas.microsoft.com/office/drawing/2014/main" id="{4BE31421-F126-45B4-B08C-D7383F275A2A}"/>
              </a:ext>
            </a:extLst>
          </p:cNvPr>
          <p:cNvSpPr/>
          <p:nvPr/>
        </p:nvSpPr>
        <p:spPr>
          <a:xfrm>
            <a:off x="6783388" y="2706688"/>
            <a:ext cx="2163762" cy="879475"/>
          </a:xfrm>
          <a:prstGeom prst="cube">
            <a:avLst>
              <a:gd name="adj" fmla="val 3678"/>
            </a:avLst>
          </a:prstGeom>
          <a:solidFill>
            <a:schemeClr val="bg1">
              <a:alpha val="50000"/>
            </a:schemeClr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</a:rPr>
              <a:t>A 4 mm Hg reduction in</a:t>
            </a:r>
          </a:p>
          <a:p>
            <a:pPr algn="ctr">
              <a:defRPr/>
            </a:pPr>
            <a:r>
              <a:rPr lang="fr-CA" sz="1050" b="1" dirty="0" err="1">
                <a:solidFill>
                  <a:schemeClr val="tx1"/>
                </a:solidFill>
              </a:rPr>
              <a:t>both</a:t>
            </a:r>
            <a:r>
              <a:rPr lang="fr-CA" sz="1050" b="1" dirty="0">
                <a:solidFill>
                  <a:schemeClr val="tx1"/>
                </a:solidFill>
              </a:rPr>
              <a:t> </a:t>
            </a:r>
            <a:r>
              <a:rPr lang="fr-CA" sz="1050" b="1" dirty="0" err="1">
                <a:solidFill>
                  <a:schemeClr val="tx1"/>
                </a:solidFill>
              </a:rPr>
              <a:t>systolic</a:t>
            </a:r>
            <a:r>
              <a:rPr lang="fr-CA" sz="1050" b="1" dirty="0">
                <a:solidFill>
                  <a:schemeClr val="tx1"/>
                </a:solidFill>
              </a:rPr>
              <a:t> and </a:t>
            </a:r>
            <a:r>
              <a:rPr lang="fr-CA" sz="1050" b="1" dirty="0" err="1">
                <a:solidFill>
                  <a:schemeClr val="tx1"/>
                </a:solidFill>
              </a:rPr>
              <a:t>diastolic</a:t>
            </a:r>
            <a:endParaRPr lang="fr-CA" sz="105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CA" sz="1050" b="1" dirty="0" err="1">
                <a:solidFill>
                  <a:schemeClr val="tx1"/>
                </a:solidFill>
              </a:rPr>
              <a:t>blood</a:t>
            </a:r>
            <a:r>
              <a:rPr lang="fr-CA" sz="1050" b="1" dirty="0">
                <a:solidFill>
                  <a:schemeClr val="tx1"/>
                </a:solidFill>
              </a:rPr>
              <a:t> pressure</a:t>
            </a:r>
          </a:p>
        </p:txBody>
      </p:sp>
      <p:sp>
        <p:nvSpPr>
          <p:cNvPr id="44" name="Cube 43">
            <a:extLst>
              <a:ext uri="{FF2B5EF4-FFF2-40B4-BE49-F238E27FC236}">
                <a16:creationId xmlns:a16="http://schemas.microsoft.com/office/drawing/2014/main" id="{0092B446-C3CE-416E-876D-6459444D04D4}"/>
              </a:ext>
            </a:extLst>
          </p:cNvPr>
          <p:cNvSpPr/>
          <p:nvPr/>
        </p:nvSpPr>
        <p:spPr>
          <a:xfrm>
            <a:off x="4865688" y="1295400"/>
            <a:ext cx="2216150" cy="877888"/>
          </a:xfrm>
          <a:prstGeom prst="cube">
            <a:avLst>
              <a:gd name="adj" fmla="val 3678"/>
            </a:avLst>
          </a:prstGeom>
          <a:solidFill>
            <a:schemeClr val="bg1">
              <a:alpha val="50000"/>
            </a:schemeClr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fr-CA" sz="1050" b="1" dirty="0" err="1">
                <a:solidFill>
                  <a:schemeClr val="tx1"/>
                </a:solidFill>
              </a:rPr>
              <a:t>Increased</a:t>
            </a:r>
            <a:r>
              <a:rPr lang="fr-CA" sz="1050" b="1" dirty="0">
                <a:solidFill>
                  <a:schemeClr val="tx1"/>
                </a:solidFill>
              </a:rPr>
              <a:t> HDL </a:t>
            </a:r>
            <a:r>
              <a:rPr lang="fr-CA" sz="1050" b="1" dirty="0" err="1">
                <a:solidFill>
                  <a:schemeClr val="tx1"/>
                </a:solidFill>
              </a:rPr>
              <a:t>cholesterol</a:t>
            </a:r>
            <a:r>
              <a:rPr lang="fr-CA" sz="1050" b="1" dirty="0">
                <a:solidFill>
                  <a:schemeClr val="tx1"/>
                </a:solidFill>
              </a:rPr>
              <a:t> (~5%) and </a:t>
            </a:r>
            <a:r>
              <a:rPr lang="fr-CA" sz="1050" b="1" dirty="0" err="1">
                <a:solidFill>
                  <a:schemeClr val="tx1"/>
                </a:solidFill>
              </a:rPr>
              <a:t>decreased</a:t>
            </a:r>
            <a:r>
              <a:rPr lang="fr-CA" sz="1050" b="1" dirty="0">
                <a:solidFill>
                  <a:schemeClr val="tx1"/>
                </a:solidFill>
              </a:rPr>
              <a:t> </a:t>
            </a:r>
            <a:r>
              <a:rPr lang="fr-CA" sz="1050" b="1" dirty="0" err="1">
                <a:solidFill>
                  <a:schemeClr val="tx1"/>
                </a:solidFill>
              </a:rPr>
              <a:t>trlglycerldes</a:t>
            </a:r>
            <a:r>
              <a:rPr lang="fr-CA" sz="1050" b="1" dirty="0">
                <a:solidFill>
                  <a:schemeClr val="tx1"/>
                </a:solidFill>
              </a:rPr>
              <a:t> (~15%) </a:t>
            </a:r>
            <a:r>
              <a:rPr lang="en-US" sz="1050" b="1" dirty="0">
                <a:solidFill>
                  <a:schemeClr val="tx1"/>
                </a:solidFill>
              </a:rPr>
              <a:t>and a shift in the distribution </a:t>
            </a:r>
            <a:r>
              <a:rPr lang="fr-CA" sz="1050" b="1" dirty="0">
                <a:solidFill>
                  <a:schemeClr val="tx1"/>
                </a:solidFill>
              </a:rPr>
              <a:t>of LDL </a:t>
            </a:r>
            <a:r>
              <a:rPr lang="fr-CA" sz="1050" b="1" dirty="0" err="1">
                <a:solidFill>
                  <a:schemeClr val="tx1"/>
                </a:solidFill>
              </a:rPr>
              <a:t>particle</a:t>
            </a:r>
            <a:r>
              <a:rPr lang="fr-CA" sz="1050" b="1" dirty="0">
                <a:solidFill>
                  <a:schemeClr val="tx1"/>
                </a:solidFill>
              </a:rPr>
              <a:t> size (</a:t>
            </a:r>
            <a:r>
              <a:rPr lang="fr-CA" sz="1050" b="1" dirty="0" err="1">
                <a:solidFill>
                  <a:schemeClr val="tx1"/>
                </a:solidFill>
              </a:rPr>
              <a:t>from</a:t>
            </a:r>
            <a:r>
              <a:rPr lang="fr-CA" sz="1050" b="1" dirty="0">
                <a:solidFill>
                  <a:schemeClr val="tx1"/>
                </a:solidFill>
              </a:rPr>
              <a:t> </a:t>
            </a:r>
            <a:r>
              <a:rPr lang="fr-CA" sz="1050" b="1" dirty="0" err="1">
                <a:solidFill>
                  <a:schemeClr val="tx1"/>
                </a:solidFill>
              </a:rPr>
              <a:t>small</a:t>
            </a:r>
            <a:r>
              <a:rPr lang="fr-CA" sz="1050" b="1" dirty="0">
                <a:solidFill>
                  <a:schemeClr val="tx1"/>
                </a:solidFill>
              </a:rPr>
              <a:t> to large)</a:t>
            </a:r>
          </a:p>
        </p:txBody>
      </p:sp>
      <p:sp>
        <p:nvSpPr>
          <p:cNvPr id="45" name="Cube 44">
            <a:extLst>
              <a:ext uri="{FF2B5EF4-FFF2-40B4-BE49-F238E27FC236}">
                <a16:creationId xmlns:a16="http://schemas.microsoft.com/office/drawing/2014/main" id="{AAB42E10-70B1-4A2E-9A86-03189F5F7034}"/>
              </a:ext>
            </a:extLst>
          </p:cNvPr>
          <p:cNvSpPr/>
          <p:nvPr/>
        </p:nvSpPr>
        <p:spPr>
          <a:xfrm>
            <a:off x="2363788" y="1295400"/>
            <a:ext cx="2163762" cy="877888"/>
          </a:xfrm>
          <a:prstGeom prst="cube">
            <a:avLst>
              <a:gd name="adj" fmla="val 3678"/>
            </a:avLst>
          </a:prstGeom>
          <a:solidFill>
            <a:schemeClr val="bg1">
              <a:alpha val="50000"/>
            </a:schemeClr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1050" b="1" dirty="0">
                <a:solidFill>
                  <a:schemeClr val="tx1"/>
                </a:solidFill>
              </a:rPr>
              <a:t>A 30-85% </a:t>
            </a:r>
            <a:r>
              <a:rPr lang="fr-CA" sz="1050" b="1" dirty="0" err="1">
                <a:solidFill>
                  <a:schemeClr val="tx1"/>
                </a:solidFill>
              </a:rPr>
              <a:t>improvement</a:t>
            </a:r>
            <a:endParaRPr lang="fr-CA" sz="105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 3" descr="8-Pharmaco-Fig1-FILM_fond.png">
            <a:extLst>
              <a:ext uri="{FF2B5EF4-FFF2-40B4-BE49-F238E27FC236}">
                <a16:creationId xmlns:a16="http://schemas.microsoft.com/office/drawing/2014/main" id="{4908BC3D-D529-475C-9425-62769C6ACA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re 35">
            <a:extLst>
              <a:ext uri="{FF2B5EF4-FFF2-40B4-BE49-F238E27FC236}">
                <a16:creationId xmlns:a16="http://schemas.microsoft.com/office/drawing/2014/main" id="{C2A4496E-7993-48C5-8FA6-D096CE7BC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36513"/>
            <a:ext cx="8280400" cy="708025"/>
          </a:xfrm>
        </p:spPr>
        <p:txBody>
          <a:bodyPr/>
          <a:lstStyle/>
          <a:p>
            <a:r>
              <a:rPr lang="en-US" altLang="fr-FR" sz="2000">
                <a:solidFill>
                  <a:schemeClr val="tx1"/>
                </a:solidFill>
              </a:rPr>
              <a:t>EFFECT OF ORLISTAT ON BODY WEIGHT IN A FOUR-YEAR RANDOMIZED, </a:t>
            </a:r>
            <a:r>
              <a:rPr lang="fr-CA" altLang="fr-FR" sz="2000">
                <a:solidFill>
                  <a:schemeClr val="tx1"/>
                </a:solidFill>
              </a:rPr>
              <a:t>PLACEBO-CONTROLLED CLINICAL TRIAL</a:t>
            </a:r>
            <a:endParaRPr lang="fr-FR" altLang="fr-FR" sz="2000">
              <a:solidFill>
                <a:schemeClr val="tx1"/>
              </a:solidFill>
            </a:endParaRPr>
          </a:p>
        </p:txBody>
      </p:sp>
      <p:grpSp>
        <p:nvGrpSpPr>
          <p:cNvPr id="2" name="Group 33">
            <a:extLst>
              <a:ext uri="{FF2B5EF4-FFF2-40B4-BE49-F238E27FC236}">
                <a16:creationId xmlns:a16="http://schemas.microsoft.com/office/drawing/2014/main" id="{435B9B4E-F17F-48B2-8CAE-2C6DA3E1D59B}"/>
              </a:ext>
            </a:extLst>
          </p:cNvPr>
          <p:cNvGrpSpPr>
            <a:grpSpLocks/>
          </p:cNvGrpSpPr>
          <p:nvPr/>
        </p:nvGrpSpPr>
        <p:grpSpPr bwMode="auto">
          <a:xfrm>
            <a:off x="3476625" y="1076325"/>
            <a:ext cx="2595563" cy="376238"/>
            <a:chOff x="2188" y="863"/>
            <a:chExt cx="1512" cy="389"/>
          </a:xfrm>
        </p:grpSpPr>
        <p:sp>
          <p:nvSpPr>
            <p:cNvPr id="10259" name="Rectangle 34">
              <a:extLst>
                <a:ext uri="{FF2B5EF4-FFF2-40B4-BE49-F238E27FC236}">
                  <a16:creationId xmlns:a16="http://schemas.microsoft.com/office/drawing/2014/main" id="{0919D6CE-5536-493B-9907-ED1D66D311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863"/>
              <a:ext cx="1482" cy="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rIns="36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2000" b="1"/>
                <a:t>XENDOS Study </a:t>
              </a:r>
            </a:p>
          </p:txBody>
        </p:sp>
        <p:sp>
          <p:nvSpPr>
            <p:cNvPr id="10260" name="Rectangle 35">
              <a:extLst>
                <a:ext uri="{FF2B5EF4-FFF2-40B4-BE49-F238E27FC236}">
                  <a16:creationId xmlns:a16="http://schemas.microsoft.com/office/drawing/2014/main" id="{43C88D84-3DE4-48DC-B798-4F5AAF28F3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" y="864"/>
              <a:ext cx="48" cy="387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fr-FR" altLang="fr-FR" sz="2000" b="1"/>
            </a:p>
          </p:txBody>
        </p:sp>
      </p:grpSp>
      <p:sp>
        <p:nvSpPr>
          <p:cNvPr id="10245" name="ZoneTexte 7">
            <a:extLst>
              <a:ext uri="{FF2B5EF4-FFF2-40B4-BE49-F238E27FC236}">
                <a16:creationId xmlns:a16="http://schemas.microsoft.com/office/drawing/2014/main" id="{199A3038-5890-4CB5-BA5D-5CC4C8294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0" y="2044700"/>
            <a:ext cx="9699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600" b="1"/>
              <a:t>Placebo</a:t>
            </a:r>
          </a:p>
        </p:txBody>
      </p:sp>
      <p:sp>
        <p:nvSpPr>
          <p:cNvPr id="10246" name="ZoneTexte 8">
            <a:extLst>
              <a:ext uri="{FF2B5EF4-FFF2-40B4-BE49-F238E27FC236}">
                <a16:creationId xmlns:a16="http://schemas.microsoft.com/office/drawing/2014/main" id="{4743A81E-745D-4374-94BA-9E0D70360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0" y="2501900"/>
            <a:ext cx="9064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600" b="1"/>
              <a:t>Orlistat</a:t>
            </a:r>
          </a:p>
        </p:txBody>
      </p:sp>
      <p:sp>
        <p:nvSpPr>
          <p:cNvPr id="10247" name="ZoneTexte 9">
            <a:extLst>
              <a:ext uri="{FF2B5EF4-FFF2-40B4-BE49-F238E27FC236}">
                <a16:creationId xmlns:a16="http://schemas.microsoft.com/office/drawing/2014/main" id="{F70766BD-1481-4773-AB15-D342E187A3A9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693738" y="3427413"/>
            <a:ext cx="2244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2000" b="1"/>
              <a:t>Weight Loss (kg)</a:t>
            </a:r>
          </a:p>
        </p:txBody>
      </p:sp>
      <p:sp>
        <p:nvSpPr>
          <p:cNvPr id="10248" name="ZoneTexte 10">
            <a:extLst>
              <a:ext uri="{FF2B5EF4-FFF2-40B4-BE49-F238E27FC236}">
                <a16:creationId xmlns:a16="http://schemas.microsoft.com/office/drawing/2014/main" id="{9E78C239-A23C-459E-BA6C-2696E3386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025" y="5794375"/>
            <a:ext cx="2600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2000" b="1"/>
              <a:t>Weeks of Treatment</a:t>
            </a:r>
          </a:p>
        </p:txBody>
      </p:sp>
      <p:sp>
        <p:nvSpPr>
          <p:cNvPr id="10249" name="Rectangle 37">
            <a:extLst>
              <a:ext uri="{FF2B5EF4-FFF2-40B4-BE49-F238E27FC236}">
                <a16:creationId xmlns:a16="http://schemas.microsoft.com/office/drawing/2014/main" id="{23B337C4-D2DD-4034-9BB0-DFC45C714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2100" y="6315075"/>
            <a:ext cx="3533775" cy="361950"/>
          </a:xfrm>
          <a:prstGeom prst="rect">
            <a:avLst/>
          </a:prstGeom>
          <a:solidFill>
            <a:srgbClr val="D8ECEA">
              <a:alpha val="89018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  <a:contourClr>
              <a:srgbClr val="D8ECEA"/>
            </a:contourClr>
          </a:sp3d>
        </p:spPr>
        <p:txBody>
          <a:bodyPr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000"/>
              <a:t>From Torgerson JS et aI. Diabetes Care 2004; 27: 155-61</a:t>
            </a:r>
          </a:p>
          <a:p>
            <a:pPr eaLnBrk="1" hangingPunct="1"/>
            <a:r>
              <a:rPr lang="fr-CA" altLang="fr-FR" sz="1000"/>
              <a:t>Reproduced with permission</a:t>
            </a:r>
          </a:p>
        </p:txBody>
      </p:sp>
      <p:sp>
        <p:nvSpPr>
          <p:cNvPr id="10250" name="ZoneTexte 12">
            <a:extLst>
              <a:ext uri="{FF2B5EF4-FFF2-40B4-BE49-F238E27FC236}">
                <a16:creationId xmlns:a16="http://schemas.microsoft.com/office/drawing/2014/main" id="{B5726207-94E1-4BF9-BF45-96583617F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1846263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400" b="1"/>
              <a:t>0</a:t>
            </a:r>
          </a:p>
        </p:txBody>
      </p:sp>
      <p:sp>
        <p:nvSpPr>
          <p:cNvPr id="10251" name="ZoneTexte 13">
            <a:extLst>
              <a:ext uri="{FF2B5EF4-FFF2-40B4-BE49-F238E27FC236}">
                <a16:creationId xmlns:a16="http://schemas.microsoft.com/office/drawing/2014/main" id="{C356C743-767A-4097-8C52-511D4ABC1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2967038"/>
            <a:ext cx="342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400" b="1"/>
              <a:t>-5</a:t>
            </a:r>
          </a:p>
        </p:txBody>
      </p:sp>
      <p:sp>
        <p:nvSpPr>
          <p:cNvPr id="10252" name="ZoneTexte 14">
            <a:extLst>
              <a:ext uri="{FF2B5EF4-FFF2-40B4-BE49-F238E27FC236}">
                <a16:creationId xmlns:a16="http://schemas.microsoft.com/office/drawing/2014/main" id="{0763CFFA-4507-43D9-A60D-C06115131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088" y="4097338"/>
            <a:ext cx="442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400" b="1"/>
              <a:t>-10</a:t>
            </a:r>
          </a:p>
        </p:txBody>
      </p:sp>
      <p:sp>
        <p:nvSpPr>
          <p:cNvPr id="10253" name="ZoneTexte 15">
            <a:extLst>
              <a:ext uri="{FF2B5EF4-FFF2-40B4-BE49-F238E27FC236}">
                <a16:creationId xmlns:a16="http://schemas.microsoft.com/office/drawing/2014/main" id="{ABACAF28-00FA-4B61-92FA-1EF384DC4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088" y="5218113"/>
            <a:ext cx="44291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400" b="1"/>
              <a:t>-15</a:t>
            </a:r>
          </a:p>
        </p:txBody>
      </p:sp>
      <p:sp>
        <p:nvSpPr>
          <p:cNvPr id="10254" name="ZoneTexte 16">
            <a:extLst>
              <a:ext uri="{FF2B5EF4-FFF2-40B4-BE49-F238E27FC236}">
                <a16:creationId xmlns:a16="http://schemas.microsoft.com/office/drawing/2014/main" id="{049D761B-E215-4615-9BDD-BCE6532C5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888" y="5414963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400" b="1"/>
              <a:t>0</a:t>
            </a:r>
          </a:p>
        </p:txBody>
      </p:sp>
      <p:sp>
        <p:nvSpPr>
          <p:cNvPr id="10255" name="ZoneTexte 17">
            <a:extLst>
              <a:ext uri="{FF2B5EF4-FFF2-40B4-BE49-F238E27FC236}">
                <a16:creationId xmlns:a16="http://schemas.microsoft.com/office/drawing/2014/main" id="{9605953D-D945-4528-B069-0B6279FAD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2513" y="5432425"/>
            <a:ext cx="3825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400" b="1"/>
              <a:t>52</a:t>
            </a:r>
          </a:p>
        </p:txBody>
      </p:sp>
      <p:sp>
        <p:nvSpPr>
          <p:cNvPr id="10256" name="ZoneTexte 18">
            <a:extLst>
              <a:ext uri="{FF2B5EF4-FFF2-40B4-BE49-F238E27FC236}">
                <a16:creationId xmlns:a16="http://schemas.microsoft.com/office/drawing/2014/main" id="{5260221D-CEB3-4B71-AE8F-1C4158B9A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325" y="5422900"/>
            <a:ext cx="482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400" b="1"/>
              <a:t>104</a:t>
            </a:r>
          </a:p>
        </p:txBody>
      </p:sp>
      <p:sp>
        <p:nvSpPr>
          <p:cNvPr id="10257" name="ZoneTexte 19">
            <a:extLst>
              <a:ext uri="{FF2B5EF4-FFF2-40B4-BE49-F238E27FC236}">
                <a16:creationId xmlns:a16="http://schemas.microsoft.com/office/drawing/2014/main" id="{C8E5907E-84F0-45F2-A5A6-1AF3A0011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0113" y="5432425"/>
            <a:ext cx="482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400" b="1"/>
              <a:t>156</a:t>
            </a:r>
          </a:p>
        </p:txBody>
      </p:sp>
      <p:sp>
        <p:nvSpPr>
          <p:cNvPr id="10258" name="ZoneTexte 20">
            <a:extLst>
              <a:ext uri="{FF2B5EF4-FFF2-40B4-BE49-F238E27FC236}">
                <a16:creationId xmlns:a16="http://schemas.microsoft.com/office/drawing/2014/main" id="{A4667E31-5920-4D5B-A620-A37F52F62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6375" y="5432425"/>
            <a:ext cx="482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400" b="1"/>
              <a:t>208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35">
            <a:extLst>
              <a:ext uri="{FF2B5EF4-FFF2-40B4-BE49-F238E27FC236}">
                <a16:creationId xmlns:a16="http://schemas.microsoft.com/office/drawing/2014/main" id="{E0B6CC14-C63D-47FC-BC70-C7FBC6C3D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55563"/>
            <a:ext cx="8280400" cy="708025"/>
          </a:xfrm>
        </p:spPr>
        <p:txBody>
          <a:bodyPr/>
          <a:lstStyle/>
          <a:p>
            <a:r>
              <a:rPr lang="en-US" altLang="fr-FR" sz="2000">
                <a:solidFill>
                  <a:srgbClr val="000000"/>
                </a:solidFill>
              </a:rPr>
              <a:t>EFFECT OF A SIX-MONTH TREATMENT WITH SIBUTRAMINE</a:t>
            </a:r>
            <a:br>
              <a:rPr lang="en-US" altLang="fr-FR" sz="2000">
                <a:solidFill>
                  <a:srgbClr val="000000"/>
                </a:solidFill>
              </a:rPr>
            </a:br>
            <a:r>
              <a:rPr lang="fr-CA" altLang="fr-FR" sz="2000">
                <a:solidFill>
                  <a:srgbClr val="000000"/>
                </a:solidFill>
              </a:rPr>
              <a:t>ON BODY WEIGHT</a:t>
            </a:r>
            <a:endParaRPr lang="fr-FR" altLang="fr-FR" sz="2000">
              <a:solidFill>
                <a:srgbClr val="000000"/>
              </a:solidFill>
            </a:endParaRPr>
          </a:p>
        </p:txBody>
      </p:sp>
      <p:pic>
        <p:nvPicPr>
          <p:cNvPr id="11267" name="Image 3" descr="9-Pharmaco-Fig2-FILM_fond.png">
            <a:extLst>
              <a:ext uri="{FF2B5EF4-FFF2-40B4-BE49-F238E27FC236}">
                <a16:creationId xmlns:a16="http://schemas.microsoft.com/office/drawing/2014/main" id="{30B9AEB9-2DC8-487C-8BF7-65DDBEAE93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1231900"/>
            <a:ext cx="7866062" cy="494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ZoneTexte 4">
            <a:extLst>
              <a:ext uri="{FF2B5EF4-FFF2-40B4-BE49-F238E27FC236}">
                <a16:creationId xmlns:a16="http://schemas.microsoft.com/office/drawing/2014/main" id="{80BCA627-09E5-4269-AF41-65EDC01B315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300162" y="3155950"/>
            <a:ext cx="3216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900" b="1"/>
              <a:t>Mean % Change in Weight</a:t>
            </a:r>
          </a:p>
        </p:txBody>
      </p:sp>
      <p:sp>
        <p:nvSpPr>
          <p:cNvPr id="11269" name="ZoneTexte 5">
            <a:extLst>
              <a:ext uri="{FF2B5EF4-FFF2-40B4-BE49-F238E27FC236}">
                <a16:creationId xmlns:a16="http://schemas.microsoft.com/office/drawing/2014/main" id="{4A9B73D6-F14B-45C1-8840-8C2067FD3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413" y="5407025"/>
            <a:ext cx="205263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900" b="1"/>
              <a:t>Treatment Week</a:t>
            </a:r>
          </a:p>
        </p:txBody>
      </p:sp>
      <p:sp>
        <p:nvSpPr>
          <p:cNvPr id="11270" name="ZoneTexte 6">
            <a:extLst>
              <a:ext uri="{FF2B5EF4-FFF2-40B4-BE49-F238E27FC236}">
                <a16:creationId xmlns:a16="http://schemas.microsoft.com/office/drawing/2014/main" id="{670360A7-F3F3-485E-9C44-6C0A227CF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1538" y="879475"/>
            <a:ext cx="12287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600"/>
              </a:lnSpc>
            </a:pPr>
            <a:r>
              <a:rPr lang="fr-CA" altLang="fr-FR" sz="1700" b="1"/>
              <a:t>End of</a:t>
            </a:r>
          </a:p>
          <a:p>
            <a:pPr algn="ctr" eaLnBrk="1" hangingPunct="1">
              <a:lnSpc>
                <a:spcPts val="1600"/>
              </a:lnSpc>
            </a:pPr>
            <a:r>
              <a:rPr lang="fr-CA" altLang="fr-FR" sz="1700" b="1"/>
              <a:t>Treatment</a:t>
            </a:r>
          </a:p>
        </p:txBody>
      </p:sp>
      <p:sp>
        <p:nvSpPr>
          <p:cNvPr id="11271" name="ZoneTexte 7">
            <a:extLst>
              <a:ext uri="{FF2B5EF4-FFF2-40B4-BE49-F238E27FC236}">
                <a16:creationId xmlns:a16="http://schemas.microsoft.com/office/drawing/2014/main" id="{5FC577A0-EF52-46F6-9A8A-B5B26CE8A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813" y="5422900"/>
            <a:ext cx="6270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900" b="1"/>
              <a:t>Placebo</a:t>
            </a:r>
          </a:p>
        </p:txBody>
      </p:sp>
      <p:sp>
        <p:nvSpPr>
          <p:cNvPr id="11272" name="ZoneTexte 8">
            <a:extLst>
              <a:ext uri="{FF2B5EF4-FFF2-40B4-BE49-F238E27FC236}">
                <a16:creationId xmlns:a16="http://schemas.microsoft.com/office/drawing/2014/main" id="{7C2136F0-0413-43A7-8516-3355A9BE4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263" y="5675313"/>
            <a:ext cx="4540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900" b="1"/>
              <a:t>1 mg</a:t>
            </a:r>
          </a:p>
        </p:txBody>
      </p:sp>
      <p:sp>
        <p:nvSpPr>
          <p:cNvPr id="11273" name="ZoneTexte 9">
            <a:extLst>
              <a:ext uri="{FF2B5EF4-FFF2-40B4-BE49-F238E27FC236}">
                <a16:creationId xmlns:a16="http://schemas.microsoft.com/office/drawing/2014/main" id="{9D6F16E3-450D-49A7-ADAD-722B73700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1338" y="5675313"/>
            <a:ext cx="5175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900" b="1"/>
              <a:t>15 mg</a:t>
            </a:r>
          </a:p>
        </p:txBody>
      </p:sp>
      <p:sp>
        <p:nvSpPr>
          <p:cNvPr id="11274" name="ZoneTexte 10">
            <a:extLst>
              <a:ext uri="{FF2B5EF4-FFF2-40B4-BE49-F238E27FC236}">
                <a16:creationId xmlns:a16="http://schemas.microsoft.com/office/drawing/2014/main" id="{843ACBB6-FEF3-4248-A066-38DF787A4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1338" y="5934075"/>
            <a:ext cx="5175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900" b="1"/>
              <a:t>20 mg</a:t>
            </a:r>
          </a:p>
        </p:txBody>
      </p:sp>
      <p:sp>
        <p:nvSpPr>
          <p:cNvPr id="11275" name="ZoneTexte 11">
            <a:extLst>
              <a:ext uri="{FF2B5EF4-FFF2-40B4-BE49-F238E27FC236}">
                <a16:creationId xmlns:a16="http://schemas.microsoft.com/office/drawing/2014/main" id="{B4E1A445-8EC1-41B2-AA5C-708912541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263" y="5934075"/>
            <a:ext cx="4540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900" b="1"/>
              <a:t>5 mg</a:t>
            </a:r>
          </a:p>
        </p:txBody>
      </p:sp>
      <p:sp>
        <p:nvSpPr>
          <p:cNvPr id="11276" name="ZoneTexte 12">
            <a:extLst>
              <a:ext uri="{FF2B5EF4-FFF2-40B4-BE49-F238E27FC236}">
                <a16:creationId xmlns:a16="http://schemas.microsoft.com/office/drawing/2014/main" id="{A4F399BA-0642-459C-9532-2BA2280D4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275" y="5422900"/>
            <a:ext cx="5191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900" b="1"/>
              <a:t>10 mg</a:t>
            </a:r>
          </a:p>
        </p:txBody>
      </p:sp>
      <p:sp>
        <p:nvSpPr>
          <p:cNvPr id="11277" name="ZoneTexte 13">
            <a:extLst>
              <a:ext uri="{FF2B5EF4-FFF2-40B4-BE49-F238E27FC236}">
                <a16:creationId xmlns:a16="http://schemas.microsoft.com/office/drawing/2014/main" id="{B047E18D-921A-4877-882E-EA58F4147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422900"/>
            <a:ext cx="5175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900" b="1"/>
              <a:t>30 mg</a:t>
            </a:r>
          </a:p>
        </p:txBody>
      </p:sp>
      <p:sp>
        <p:nvSpPr>
          <p:cNvPr id="11278" name="Rectangle 37">
            <a:extLst>
              <a:ext uri="{FF2B5EF4-FFF2-40B4-BE49-F238E27FC236}">
                <a16:creationId xmlns:a16="http://schemas.microsoft.com/office/drawing/2014/main" id="{C5AAD35A-23FA-412E-B48D-4BE3D558F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8213" y="6332538"/>
            <a:ext cx="2963862" cy="361950"/>
          </a:xfrm>
          <a:prstGeom prst="rect">
            <a:avLst/>
          </a:prstGeom>
          <a:solidFill>
            <a:srgbClr val="D8ECEA">
              <a:alpha val="89018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  <a:contourClr>
              <a:srgbClr val="D8ECEA"/>
            </a:contourClr>
          </a:sp3d>
        </p:spPr>
        <p:txBody>
          <a:bodyPr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fr-FR" sz="1000"/>
              <a:t>From Bray GA et aI. Obes Res 1999; 7: 189-98</a:t>
            </a:r>
          </a:p>
          <a:p>
            <a:pPr eaLnBrk="1" hangingPunct="1"/>
            <a:r>
              <a:rPr lang="fr-CA" altLang="fr-FR" sz="1000"/>
              <a:t>Reproduced with permission</a:t>
            </a:r>
          </a:p>
        </p:txBody>
      </p:sp>
      <p:sp>
        <p:nvSpPr>
          <p:cNvPr id="11279" name="ZoneTexte 15">
            <a:extLst>
              <a:ext uri="{FF2B5EF4-FFF2-40B4-BE49-F238E27FC236}">
                <a16:creationId xmlns:a16="http://schemas.microsoft.com/office/drawing/2014/main" id="{E2B751E7-FA3D-4030-A1B8-EAF239CD2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1514475"/>
            <a:ext cx="284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400" b="1"/>
              <a:t>0</a:t>
            </a:r>
          </a:p>
        </p:txBody>
      </p:sp>
      <p:sp>
        <p:nvSpPr>
          <p:cNvPr id="11280" name="ZoneTexte 16">
            <a:extLst>
              <a:ext uri="{FF2B5EF4-FFF2-40B4-BE49-F238E27FC236}">
                <a16:creationId xmlns:a16="http://schemas.microsoft.com/office/drawing/2014/main" id="{4887F9DA-46A9-4519-9B5B-907E11F56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4188" y="5060950"/>
            <a:ext cx="3825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400" b="1"/>
              <a:t>30</a:t>
            </a:r>
          </a:p>
        </p:txBody>
      </p:sp>
      <p:sp>
        <p:nvSpPr>
          <p:cNvPr id="11281" name="ZoneTexte 17">
            <a:extLst>
              <a:ext uri="{FF2B5EF4-FFF2-40B4-BE49-F238E27FC236}">
                <a16:creationId xmlns:a16="http://schemas.microsoft.com/office/drawing/2014/main" id="{82A4E16C-0E26-40BA-BE41-14F3E4AAE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5060950"/>
            <a:ext cx="384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400" b="1"/>
              <a:t>27</a:t>
            </a:r>
          </a:p>
        </p:txBody>
      </p:sp>
      <p:sp>
        <p:nvSpPr>
          <p:cNvPr id="11282" name="ZoneTexte 18">
            <a:extLst>
              <a:ext uri="{FF2B5EF4-FFF2-40B4-BE49-F238E27FC236}">
                <a16:creationId xmlns:a16="http://schemas.microsoft.com/office/drawing/2014/main" id="{FE437F52-E2A8-435C-B9AD-2C3CD12B2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5388" y="5060950"/>
            <a:ext cx="3825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400" b="1"/>
              <a:t>24</a:t>
            </a:r>
          </a:p>
        </p:txBody>
      </p:sp>
      <p:sp>
        <p:nvSpPr>
          <p:cNvPr id="11283" name="ZoneTexte 19">
            <a:extLst>
              <a:ext uri="{FF2B5EF4-FFF2-40B4-BE49-F238E27FC236}">
                <a16:creationId xmlns:a16="http://schemas.microsoft.com/office/drawing/2014/main" id="{D59FB9F0-725A-48DC-A457-70EEA0250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5060950"/>
            <a:ext cx="384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400" b="1"/>
              <a:t>24</a:t>
            </a:r>
          </a:p>
        </p:txBody>
      </p:sp>
      <p:sp>
        <p:nvSpPr>
          <p:cNvPr id="11284" name="ZoneTexte 20">
            <a:extLst>
              <a:ext uri="{FF2B5EF4-FFF2-40B4-BE49-F238E27FC236}">
                <a16:creationId xmlns:a16="http://schemas.microsoft.com/office/drawing/2014/main" id="{B017B9CB-801F-4C69-A750-1EF232121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3788" y="5060950"/>
            <a:ext cx="3825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400" b="1"/>
              <a:t>20</a:t>
            </a:r>
          </a:p>
        </p:txBody>
      </p:sp>
      <p:sp>
        <p:nvSpPr>
          <p:cNvPr id="11285" name="ZoneTexte 21">
            <a:extLst>
              <a:ext uri="{FF2B5EF4-FFF2-40B4-BE49-F238E27FC236}">
                <a16:creationId xmlns:a16="http://schemas.microsoft.com/office/drawing/2014/main" id="{F81B51E8-6E70-4DDA-A3CA-46AC9B7D2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5900" y="5060950"/>
            <a:ext cx="3825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400" b="1"/>
              <a:t>16</a:t>
            </a:r>
          </a:p>
        </p:txBody>
      </p:sp>
      <p:sp>
        <p:nvSpPr>
          <p:cNvPr id="11286" name="ZoneTexte 22">
            <a:extLst>
              <a:ext uri="{FF2B5EF4-FFF2-40B4-BE49-F238E27FC236}">
                <a16:creationId xmlns:a16="http://schemas.microsoft.com/office/drawing/2014/main" id="{B012D53C-3BBE-4EF9-878D-01868F15A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6425" y="5060950"/>
            <a:ext cx="384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400" b="1"/>
              <a:t>12</a:t>
            </a:r>
          </a:p>
        </p:txBody>
      </p:sp>
      <p:sp>
        <p:nvSpPr>
          <p:cNvPr id="11287" name="ZoneTexte 23">
            <a:extLst>
              <a:ext uri="{FF2B5EF4-FFF2-40B4-BE49-F238E27FC236}">
                <a16:creationId xmlns:a16="http://schemas.microsoft.com/office/drawing/2014/main" id="{859FE611-68B3-4F91-8E68-F1FFB4BD8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7438" y="5060950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400" b="1"/>
              <a:t>8</a:t>
            </a:r>
          </a:p>
        </p:txBody>
      </p:sp>
      <p:sp>
        <p:nvSpPr>
          <p:cNvPr id="11288" name="ZoneTexte 24">
            <a:extLst>
              <a:ext uri="{FF2B5EF4-FFF2-40B4-BE49-F238E27FC236}">
                <a16:creationId xmlns:a16="http://schemas.microsoft.com/office/drawing/2014/main" id="{D4397CE7-160E-44D7-AF19-B01347FE1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475" y="5060950"/>
            <a:ext cx="284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400" b="1"/>
              <a:t>4</a:t>
            </a:r>
          </a:p>
        </p:txBody>
      </p:sp>
      <p:sp>
        <p:nvSpPr>
          <p:cNvPr id="11289" name="ZoneTexte 25">
            <a:extLst>
              <a:ext uri="{FF2B5EF4-FFF2-40B4-BE49-F238E27FC236}">
                <a16:creationId xmlns:a16="http://schemas.microsoft.com/office/drawing/2014/main" id="{A21A1356-5BA7-411C-9920-C9281C810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538" y="5060950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400" b="1"/>
              <a:t>0</a:t>
            </a:r>
          </a:p>
        </p:txBody>
      </p:sp>
      <p:sp>
        <p:nvSpPr>
          <p:cNvPr id="11290" name="ZoneTexte 26">
            <a:extLst>
              <a:ext uri="{FF2B5EF4-FFF2-40B4-BE49-F238E27FC236}">
                <a16:creationId xmlns:a16="http://schemas.microsoft.com/office/drawing/2014/main" id="{0239AC30-C6FD-4A39-BC26-ED064F408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4894263"/>
            <a:ext cx="442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400" b="1"/>
              <a:t>-10</a:t>
            </a:r>
          </a:p>
        </p:txBody>
      </p:sp>
      <p:sp>
        <p:nvSpPr>
          <p:cNvPr id="11291" name="ZoneTexte 27">
            <a:extLst>
              <a:ext uri="{FF2B5EF4-FFF2-40B4-BE49-F238E27FC236}">
                <a16:creationId xmlns:a16="http://schemas.microsoft.com/office/drawing/2014/main" id="{14E0B7BA-7963-491F-A9A0-A156B3778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4203700"/>
            <a:ext cx="342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400" b="1"/>
              <a:t>-8</a:t>
            </a:r>
          </a:p>
        </p:txBody>
      </p:sp>
      <p:sp>
        <p:nvSpPr>
          <p:cNvPr id="11292" name="ZoneTexte 28">
            <a:extLst>
              <a:ext uri="{FF2B5EF4-FFF2-40B4-BE49-F238E27FC236}">
                <a16:creationId xmlns:a16="http://schemas.microsoft.com/office/drawing/2014/main" id="{501883DA-9C7C-4FA2-AE6D-C3CE4312D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3541713"/>
            <a:ext cx="3429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400" b="1"/>
              <a:t>-6</a:t>
            </a:r>
          </a:p>
        </p:txBody>
      </p:sp>
      <p:sp>
        <p:nvSpPr>
          <p:cNvPr id="11293" name="ZoneTexte 29">
            <a:extLst>
              <a:ext uri="{FF2B5EF4-FFF2-40B4-BE49-F238E27FC236}">
                <a16:creationId xmlns:a16="http://schemas.microsoft.com/office/drawing/2014/main" id="{06A14D72-3AFF-4FE4-B111-34AEC8264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2859088"/>
            <a:ext cx="342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400" b="1"/>
              <a:t>-4</a:t>
            </a:r>
          </a:p>
        </p:txBody>
      </p:sp>
      <p:sp>
        <p:nvSpPr>
          <p:cNvPr id="11294" name="ZoneTexte 30">
            <a:extLst>
              <a:ext uri="{FF2B5EF4-FFF2-40B4-BE49-F238E27FC236}">
                <a16:creationId xmlns:a16="http://schemas.microsoft.com/office/drawing/2014/main" id="{D1EBC5E7-A38F-4AAB-A937-8DEE2D72F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2178050"/>
            <a:ext cx="342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400" b="1"/>
              <a:t>-2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bg1">
                <a:alpha val="49000"/>
              </a:schemeClr>
            </a:gs>
            <a:gs pos="100000">
              <a:schemeClr val="bg1">
                <a:alpha val="32000"/>
              </a:schemeClr>
            </a:gs>
          </a:gsLst>
          <a:lin ang="16200000" scaled="0"/>
          <a:tileRect/>
        </a:gradFill>
        <a:ln w="12700">
          <a:solidFill>
            <a:schemeClr val="bg2"/>
          </a:solidFill>
        </a:ln>
      </a:spPr>
      <a:bodyPr anchor="ctr"/>
      <a:lstStyle>
        <a:defPPr>
          <a:defRPr sz="105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6920</TotalTime>
  <Words>1920</Words>
  <Application>Microsoft Office PowerPoint</Application>
  <PresentationFormat>Affichage à l'écran (4:3)</PresentationFormat>
  <Paragraphs>442</Paragraphs>
  <Slides>18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Wingdings</vt:lpstr>
      <vt:lpstr>Conception personnalisée</vt:lpstr>
      <vt:lpstr>Graphique Microsoft Office Excel</vt:lpstr>
      <vt:lpstr>Illustrations relevant to  Managing CMR section</vt:lpstr>
      <vt:lpstr>COMPOSITION OF A 10-KG WEIGHT LOSS DUE TO EXERCISE AND DIET IN OBESE MEN AND WOMEN</vt:lpstr>
      <vt:lpstr>EFFECTS OF EXERCISE WITH AND WITHOUT CONSEQUENT WEIGHT LOSS ON CHANGES IN INTRA-ABDOMINAL FAT (IAF)</vt:lpstr>
      <vt:lpstr>MEAL PLANS FOR A HEALTHY MENU</vt:lpstr>
      <vt:lpstr>HANDY PORTION GUIDE</vt:lpstr>
      <vt:lpstr>KEY FEATURES OF A "SENSIBLE" DIET FOR ACHIEVING CARDIOMETABOLIC HEALTH</vt:lpstr>
      <vt:lpstr>IMPROVEMENTS IN CARDIOMETABOLIC RISK FACTORS INDUCED BY REGULAR EXERCISE</vt:lpstr>
      <vt:lpstr>EFFECT OF ORLISTAT ON BODY WEIGHT IN A FOUR-YEAR RANDOMIZED, PLACEBO-CONTROLLED CLINICAL TRIAL</vt:lpstr>
      <vt:lpstr>EFFECT OF A SIX-MONTH TREATMENT WITH SIBUTRAMINE ON BODY WEIGHT</vt:lpstr>
      <vt:lpstr>EFFECT OF ADDING A LIFESTYLE MODIFICATION PROGRAM TO SIBUTRAMINE THERAPY ON BODY WEIGHT LOSS</vt:lpstr>
      <vt:lpstr>EFFECT OF RIMONABANT ON BODY WEIGHT OVER TWO YEARS</vt:lpstr>
      <vt:lpstr>RESULTS OF THE RIMONABANT IN OBESITY (RIO) PROGRAM AT 1 YEAR</vt:lpstr>
      <vt:lpstr>THE ENDOCANNABINOID SYSTEM AND CARDIOMETABOLIC RISK</vt:lpstr>
      <vt:lpstr>THE ENDOCANNABINOID SYSTEM AND CB1 MECHANISM OF ACTION</vt:lpstr>
      <vt:lpstr>Présentation PowerPoint</vt:lpstr>
      <vt:lpstr>CUMULATIVE INCIDENCE OF DIABETES ACCORDING TO STUDY GROUP IN THE DIABETES PREVENTION PROGRAM</vt:lpstr>
      <vt:lpstr>SCHEMATIC REPRESENTATION OF THE GREATER RELATIVE LOSS IN INTRA-ABDOMINAL ADIPOSE TISSUE AS COMPARED WITH SUBCUTANEOUS ADIPOSE TISSUE INDUCED BY EXERCISE TRAINING IN THE ABSENCE OF WEIGHT LOSS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cardiometabolic risk</dc:title>
  <dc:creator>Alain Cyr</dc:creator>
  <cp:lastModifiedBy>Isabelle Martineau</cp:lastModifiedBy>
  <cp:revision>429</cp:revision>
  <dcterms:created xsi:type="dcterms:W3CDTF">2007-08-27T23:55:38Z</dcterms:created>
  <dcterms:modified xsi:type="dcterms:W3CDTF">2022-11-30T13:31:33Z</dcterms:modified>
</cp:coreProperties>
</file>