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CD86-3AE2-4E7B-92F6-E2DD66F966BE}" type="datetimeFigureOut">
              <a:rPr lang="fr-CA" smtClean="0"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4CB8-55C2-43E5-BB4C-2772B172AAC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858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CD86-3AE2-4E7B-92F6-E2DD66F966BE}" type="datetimeFigureOut">
              <a:rPr lang="fr-CA" smtClean="0"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4CB8-55C2-43E5-BB4C-2772B172AAC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757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CD86-3AE2-4E7B-92F6-E2DD66F966BE}" type="datetimeFigureOut">
              <a:rPr lang="fr-CA" smtClean="0"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4CB8-55C2-43E5-BB4C-2772B172AAC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3171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CD86-3AE2-4E7B-92F6-E2DD66F966BE}" type="datetimeFigureOut">
              <a:rPr lang="fr-CA" smtClean="0"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4CB8-55C2-43E5-BB4C-2772B172AAC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668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CD86-3AE2-4E7B-92F6-E2DD66F966BE}" type="datetimeFigureOut">
              <a:rPr lang="fr-CA" smtClean="0"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4CB8-55C2-43E5-BB4C-2772B172AAC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052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CD86-3AE2-4E7B-92F6-E2DD66F966BE}" type="datetimeFigureOut">
              <a:rPr lang="fr-CA" smtClean="0"/>
              <a:t>2022-11-29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4CB8-55C2-43E5-BB4C-2772B172AAC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937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CD86-3AE2-4E7B-92F6-E2DD66F966BE}" type="datetimeFigureOut">
              <a:rPr lang="fr-CA" smtClean="0"/>
              <a:t>2022-11-29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4CB8-55C2-43E5-BB4C-2772B172AAC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67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CD86-3AE2-4E7B-92F6-E2DD66F966BE}" type="datetimeFigureOut">
              <a:rPr lang="fr-CA" smtClean="0"/>
              <a:t>2022-11-29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4CB8-55C2-43E5-BB4C-2772B172AAC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734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CD86-3AE2-4E7B-92F6-E2DD66F966BE}" type="datetimeFigureOut">
              <a:rPr lang="fr-CA" smtClean="0"/>
              <a:t>2022-11-29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4CB8-55C2-43E5-BB4C-2772B172AAC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6885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CD86-3AE2-4E7B-92F6-E2DD66F966BE}" type="datetimeFigureOut">
              <a:rPr lang="fr-CA" smtClean="0"/>
              <a:t>2022-11-29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4CB8-55C2-43E5-BB4C-2772B172AAC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529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CD86-3AE2-4E7B-92F6-E2DD66F966BE}" type="datetimeFigureOut">
              <a:rPr lang="fr-CA" smtClean="0"/>
              <a:t>2022-11-29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44CB8-55C2-43E5-BB4C-2772B172AAC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722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9CD86-3AE2-4E7B-92F6-E2DD66F966BE}" type="datetimeFigureOut">
              <a:rPr lang="fr-CA" smtClean="0"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44CB8-55C2-43E5-BB4C-2772B172AAC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2626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syn51063\Chaire_ICCR\Euromonitor\Mapmonde version corrigée_E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604" y="71402"/>
            <a:ext cx="7128792" cy="6715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2698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Véronic Tremblay</dc:creator>
  <cp:lastModifiedBy>Isabelle Martineau</cp:lastModifiedBy>
  <cp:revision>1</cp:revision>
  <dcterms:created xsi:type="dcterms:W3CDTF">2016-09-06T17:56:28Z</dcterms:created>
  <dcterms:modified xsi:type="dcterms:W3CDTF">2022-11-29T19:56:15Z</dcterms:modified>
</cp:coreProperties>
</file>