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myhealthywaist.org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yhealthywaist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yhealthywaist.org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yhealthywaist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yhealthywaist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healthywaist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61924" cy="6858000"/>
          </a:xfrm>
          <a:prstGeom prst="rect">
            <a:avLst/>
          </a:prstGeom>
          <a:solidFill>
            <a:srgbClr val="2F7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/>
          <p:cNvSpPr/>
          <p:nvPr/>
        </p:nvSpPr>
        <p:spPr>
          <a:xfrm>
            <a:off x="1" y="114300"/>
            <a:ext cx="9144000" cy="704850"/>
          </a:xfrm>
          <a:prstGeom prst="rect">
            <a:avLst/>
          </a:prstGeom>
          <a:gradFill>
            <a:gsLst>
              <a:gs pos="0">
                <a:srgbClr val="EAF4F9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0" y="114300"/>
            <a:ext cx="161924" cy="704850"/>
          </a:xfrm>
          <a:prstGeom prst="rect">
            <a:avLst/>
          </a:prstGeom>
          <a:gradFill>
            <a:gsLst>
              <a:gs pos="0">
                <a:srgbClr val="316598"/>
              </a:gs>
              <a:gs pos="100000">
                <a:srgbClr val="2F7CB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6" name="Image 15" descr="LogoMYHW.png"/>
          <p:cNvPicPr>
            <a:picLocks noChangeAspect="1"/>
          </p:cNvPicPr>
          <p:nvPr/>
        </p:nvPicPr>
        <p:blipFill>
          <a:blip r:embed="rId2" cstate="print"/>
          <a:srcRect r="-277"/>
          <a:stretch>
            <a:fillRect/>
          </a:stretch>
        </p:blipFill>
        <p:spPr>
          <a:xfrm>
            <a:off x="485960" y="57150"/>
            <a:ext cx="2085790" cy="684445"/>
          </a:xfrm>
          <a:prstGeom prst="rect">
            <a:avLst/>
          </a:prstGeom>
        </p:spPr>
      </p:pic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722313" y="194945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18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1628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9" name="Image 8" descr="LogoProducedB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  <p:sp>
        <p:nvSpPr>
          <p:cNvPr id="10" name="Rectangle 9">
            <a:hlinkClick r:id="rId4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DBDE110-4F83-43CE-B579-7586BA57BD7D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1919E9-94D0-4EF3-B18D-90749DF729C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1926" y="819150"/>
            <a:ext cx="8982074" cy="6038850"/>
          </a:xfrm>
          <a:prstGeom prst="rect">
            <a:avLst/>
          </a:prstGeom>
          <a:gradFill>
            <a:gsLst>
              <a:gs pos="0">
                <a:srgbClr val="BEE0EE"/>
              </a:gs>
              <a:gs pos="100000">
                <a:srgbClr val="EAF4F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33333"/>
              </a:buCl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/>
            </a:lvl2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 dirty="0"/>
          </a:p>
        </p:txBody>
      </p:sp>
      <p:sp>
        <p:nvSpPr>
          <p:cNvPr id="5" name="Rectangle 4">
            <a:hlinkClick r:id="rId2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  <p:pic>
        <p:nvPicPr>
          <p:cNvPr id="8" name="Image 7" descr="LogoProducedB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33899" y="6115050"/>
            <a:ext cx="4400551" cy="5334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2124074" y="6105525"/>
            <a:ext cx="6800851" cy="552450"/>
          </a:xfrm>
        </p:spPr>
        <p:txBody>
          <a:bodyPr anchor="ctr" anchorCtr="0"/>
          <a:lstStyle>
            <a:lvl1pPr marL="0" indent="0" algn="r">
              <a:spcBef>
                <a:spcPts val="0"/>
              </a:spcBef>
              <a:buNone/>
              <a:defRPr lang="fr-CA" sz="1000" dirty="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ique Sans Réfé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1926" y="819150"/>
            <a:ext cx="8982074" cy="6038850"/>
          </a:xfrm>
          <a:prstGeom prst="rect">
            <a:avLst/>
          </a:prstGeom>
          <a:gradFill>
            <a:gsLst>
              <a:gs pos="0">
                <a:srgbClr val="BEE0EE"/>
              </a:gs>
              <a:gs pos="100000">
                <a:srgbClr val="EAF4F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3">
            <a:hlinkClick r:id="rId2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  <p:pic>
        <p:nvPicPr>
          <p:cNvPr id="6" name="Image 5" descr="LogoProducedB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1926" y="819150"/>
            <a:ext cx="8982074" cy="6038850"/>
          </a:xfrm>
          <a:prstGeom prst="rect">
            <a:avLst/>
          </a:prstGeom>
          <a:gradFill>
            <a:gsLst>
              <a:gs pos="0">
                <a:srgbClr val="BEE0EE"/>
              </a:gs>
              <a:gs pos="100000">
                <a:srgbClr val="EAF4F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space réservé du contenu 2"/>
          <p:cNvSpPr>
            <a:spLocks noGrp="1"/>
          </p:cNvSpPr>
          <p:nvPr>
            <p:ph idx="10"/>
          </p:nvPr>
        </p:nvSpPr>
        <p:spPr>
          <a:xfrm>
            <a:off x="476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contenu 2"/>
          <p:cNvSpPr>
            <a:spLocks noGrp="1"/>
          </p:cNvSpPr>
          <p:nvPr>
            <p:ph idx="11"/>
          </p:nvPr>
        </p:nvSpPr>
        <p:spPr>
          <a:xfrm>
            <a:off x="4667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  <p:sp>
        <p:nvSpPr>
          <p:cNvPr id="8" name="Rectangle 7">
            <a:hlinkClick r:id="rId2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  <p:pic>
        <p:nvPicPr>
          <p:cNvPr id="9" name="Image 8" descr="LogoProducedB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33899" y="6115050"/>
            <a:ext cx="4400551" cy="5334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space réservé du texte 16"/>
          <p:cNvSpPr>
            <a:spLocks noGrp="1"/>
          </p:cNvSpPr>
          <p:nvPr>
            <p:ph type="body" sz="quarter" idx="12"/>
          </p:nvPr>
        </p:nvSpPr>
        <p:spPr>
          <a:xfrm>
            <a:off x="2124074" y="6105525"/>
            <a:ext cx="6800851" cy="552450"/>
          </a:xfrm>
        </p:spPr>
        <p:txBody>
          <a:bodyPr anchor="ctr" anchorCtr="0"/>
          <a:lstStyle>
            <a:lvl1pPr marL="0" indent="0" algn="r">
              <a:spcBef>
                <a:spcPts val="0"/>
              </a:spcBef>
              <a:buNone/>
              <a:defRPr lang="fr-CA" sz="1000" dirty="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Graphique Sans Réfé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1926" y="819150"/>
            <a:ext cx="8982074" cy="6038850"/>
          </a:xfrm>
          <a:prstGeom prst="rect">
            <a:avLst/>
          </a:prstGeom>
          <a:gradFill>
            <a:gsLst>
              <a:gs pos="0">
                <a:srgbClr val="BEE0EE"/>
              </a:gs>
              <a:gs pos="100000">
                <a:srgbClr val="EAF4F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space réservé du contenu 2"/>
          <p:cNvSpPr>
            <a:spLocks noGrp="1"/>
          </p:cNvSpPr>
          <p:nvPr>
            <p:ph idx="10"/>
          </p:nvPr>
        </p:nvSpPr>
        <p:spPr>
          <a:xfrm>
            <a:off x="476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contenu 2"/>
          <p:cNvSpPr>
            <a:spLocks noGrp="1"/>
          </p:cNvSpPr>
          <p:nvPr>
            <p:ph idx="11"/>
          </p:nvPr>
        </p:nvSpPr>
        <p:spPr>
          <a:xfrm>
            <a:off x="4667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  <p:sp>
        <p:nvSpPr>
          <p:cNvPr id="8" name="Rectangle 7">
            <a:hlinkClick r:id="rId2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  <p:pic>
        <p:nvPicPr>
          <p:cNvPr id="9" name="Image 8" descr="LogoProducedB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pic>
        <p:nvPicPr>
          <p:cNvPr id="6" name="Image 5" descr="LogoProducedB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  <p:sp>
        <p:nvSpPr>
          <p:cNvPr id="5" name="Rectangle 4">
            <a:hlinkClick r:id="rId3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>
            <a:spLocks noGrp="1"/>
          </p:cNvSpPr>
          <p:nvPr>
            <p:ph idx="10"/>
          </p:nvPr>
        </p:nvSpPr>
        <p:spPr>
          <a:xfrm>
            <a:off x="476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contenu 2"/>
          <p:cNvSpPr>
            <a:spLocks noGrp="1"/>
          </p:cNvSpPr>
          <p:nvPr>
            <p:ph idx="11"/>
          </p:nvPr>
        </p:nvSpPr>
        <p:spPr>
          <a:xfrm>
            <a:off x="4667250" y="1104899"/>
            <a:ext cx="4038600" cy="501015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CA" dirty="0"/>
              <a:t>CLIQUEZ ET MODIFIEZ LE TITRE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éparat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22313" y="194945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1628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6" name="Image 5" descr="LogoMYHW.png"/>
          <p:cNvPicPr>
            <a:picLocks noChangeAspect="1"/>
          </p:cNvPicPr>
          <p:nvPr/>
        </p:nvPicPr>
        <p:blipFill>
          <a:blip r:embed="rId2" cstate="print"/>
          <a:srcRect l="17392" r="-277" b="29026"/>
          <a:stretch>
            <a:fillRect/>
          </a:stretch>
        </p:blipFill>
        <p:spPr>
          <a:xfrm>
            <a:off x="847725" y="57150"/>
            <a:ext cx="1724025" cy="4857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  <a:endParaRPr lang="fr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yhealthywais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04899"/>
            <a:ext cx="8229600" cy="501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61924" cy="6858000"/>
          </a:xfrm>
          <a:prstGeom prst="rect">
            <a:avLst/>
          </a:prstGeom>
          <a:solidFill>
            <a:srgbClr val="2F7C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>
            <a:off x="1" y="114300"/>
            <a:ext cx="9144000" cy="704850"/>
          </a:xfrm>
          <a:prstGeom prst="rect">
            <a:avLst/>
          </a:prstGeom>
          <a:gradFill>
            <a:gsLst>
              <a:gs pos="0">
                <a:srgbClr val="EAF4F9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0" y="114300"/>
            <a:ext cx="161924" cy="704850"/>
          </a:xfrm>
          <a:prstGeom prst="rect">
            <a:avLst/>
          </a:prstGeom>
          <a:gradFill>
            <a:gsLst>
              <a:gs pos="0">
                <a:srgbClr val="316598"/>
              </a:gs>
              <a:gs pos="100000">
                <a:srgbClr val="2F7CB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3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19174" y="217458"/>
            <a:ext cx="7686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dirty="0"/>
              <a:t>CLIQUEZ ET MODIFIEZ LE TITRE</a:t>
            </a:r>
          </a:p>
        </p:txBody>
      </p:sp>
      <p:pic>
        <p:nvPicPr>
          <p:cNvPr id="15" name="Image 14" descr="LogoMYHW.png"/>
          <p:cNvPicPr>
            <a:picLocks noChangeAspect="1"/>
          </p:cNvPicPr>
          <p:nvPr/>
        </p:nvPicPr>
        <p:blipFill>
          <a:blip r:embed="rId12" cstate="print"/>
          <a:srcRect r="81234"/>
          <a:stretch>
            <a:fillRect/>
          </a:stretch>
        </p:blipFill>
        <p:spPr>
          <a:xfrm>
            <a:off x="485960" y="57150"/>
            <a:ext cx="390340" cy="684445"/>
          </a:xfrm>
          <a:prstGeom prst="rect">
            <a:avLst/>
          </a:prstGeom>
        </p:spPr>
      </p:pic>
      <p:pic>
        <p:nvPicPr>
          <p:cNvPr id="17" name="Image 16" descr="LogoProducedBy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5960" y="6118280"/>
            <a:ext cx="1564445" cy="444445"/>
          </a:xfrm>
          <a:prstGeom prst="rect">
            <a:avLst/>
          </a:prstGeom>
        </p:spPr>
      </p:pic>
      <p:sp>
        <p:nvSpPr>
          <p:cNvPr id="9" name="Rectangle 8">
            <a:hlinkClick r:id="rId14"/>
          </p:cNvPr>
          <p:cNvSpPr/>
          <p:nvPr/>
        </p:nvSpPr>
        <p:spPr>
          <a:xfrm>
            <a:off x="471654" y="6602254"/>
            <a:ext cx="17251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Source: www.myhealthywaist.org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333333"/>
          </a:solidFill>
          <a:latin typeface="Arial Narrow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1" fontAlgn="base" hangingPunct="1">
        <a:spcBef>
          <a:spcPct val="20000"/>
        </a:spcBef>
        <a:spcAft>
          <a:spcPct val="0"/>
        </a:spcAft>
        <a:buClr>
          <a:srgbClr val="333333"/>
        </a:buClr>
        <a:buFont typeface="Arial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chemeClr val="tx1"/>
          </a:solidFill>
          <a:latin typeface="+mn-lt"/>
        </a:defRPr>
      </a:lvl2pPr>
      <a:lvl3pPr marL="13223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2138363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25955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:\Cardiologie\Chaire_ICCR\Chaire\SITE WEB\CONTENU\ANGLO\Editorials\2012\April 2012\Figure_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944" y="958713"/>
            <a:ext cx="6537424" cy="499056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19174" y="155903"/>
            <a:ext cx="7686675" cy="523220"/>
          </a:xfrm>
        </p:spPr>
        <p:txBody>
          <a:bodyPr/>
          <a:lstStyle/>
          <a:p>
            <a:r>
              <a:rPr lang="en-US" sz="2800" dirty="0"/>
              <a:t>The Roads to Cardiovascular Disease/Health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2213950249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MyHealthyWaist">
  <a:themeElements>
    <a:clrScheme name="myhealthywaist">
      <a:dk1>
        <a:srgbClr val="3F3F3F"/>
      </a:dk1>
      <a:lt1>
        <a:srgbClr val="FFFFFF"/>
      </a:lt1>
      <a:dk2>
        <a:srgbClr val="316598"/>
      </a:dk2>
      <a:lt2>
        <a:srgbClr val="BEE0EE"/>
      </a:lt2>
      <a:accent1>
        <a:srgbClr val="2F7CBE"/>
      </a:accent1>
      <a:accent2>
        <a:srgbClr val="BE271B"/>
      </a:accent2>
      <a:accent3>
        <a:srgbClr val="8064A2"/>
      </a:accent3>
      <a:accent4>
        <a:srgbClr val="FFCC00"/>
      </a:accent4>
      <a:accent5>
        <a:srgbClr val="92D050"/>
      </a:accent5>
      <a:accent6>
        <a:srgbClr val="4BACC6"/>
      </a:accent6>
      <a:hlink>
        <a:srgbClr val="0000FF"/>
      </a:hlink>
      <a:folHlink>
        <a:srgbClr val="80008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MyHealthyWaist</Template>
  <TotalTime>2</TotalTime>
  <Words>7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Arial Narrow</vt:lpstr>
      <vt:lpstr>Masque MyHealthyWaist</vt:lpstr>
      <vt:lpstr>The Roads to Cardiovascular Disease/Health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Roads to Cardiovascular Disease/Health</dc:title>
  <dc:creator>Véronic Tremblay</dc:creator>
  <cp:lastModifiedBy>Isabelle Martineau</cp:lastModifiedBy>
  <cp:revision>2</cp:revision>
  <dcterms:created xsi:type="dcterms:W3CDTF">2013-04-17T15:32:34Z</dcterms:created>
  <dcterms:modified xsi:type="dcterms:W3CDTF">2022-11-29T19:06:28Z</dcterms:modified>
</cp:coreProperties>
</file>