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1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52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B8FAD"/>
    <a:srgbClr val="777777"/>
    <a:srgbClr val="CCECFF"/>
    <a:srgbClr val="B40000"/>
    <a:srgbClr val="DA0000"/>
    <a:srgbClr val="640000"/>
    <a:srgbClr val="000000"/>
    <a:srgbClr val="154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2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8598BC4C-1B5B-4970-B76B-5A1BBD9A605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69E9C295-B763-4393-B666-A9BE253C0A9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767D8158-C80B-4B39-BFEB-99C946E1F58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44D5D14F-6D0B-49FB-98BB-292BFAD71A5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110B10-530B-4444-ACFA-1D3666E84366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3F46DD42-A686-4CAA-A50F-74EE80FAF07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B6A0B035-5A1F-4CC4-9B58-A299957BCEB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C29065D8-FF8C-47CE-B268-51D7C0DA6B4C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1D6C17BF-9540-4A18-99BA-8DA1236C111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4E5065F7-748E-47D3-837C-D47DAC8F28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1B460B10-6560-48D1-AB45-CB0829A360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DCBC13-058B-4CC8-8C08-CCD27175A120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DA76F427-E7BA-4E37-9D92-1EE3488A70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A1AA97AD-1A34-4E79-A37B-8458D795CC8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AB1402-4394-4A57-B33B-63DBC989314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A1CD7F-272E-4FEA-945D-C89B8B9A374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D539DD1D-44E5-4B41-8B45-0263CAEB0AA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1D5C94E6-3598-46C0-A86F-B8C80BB23D2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211044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5404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4038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1547866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6540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0050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91689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5826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207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804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440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45318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773788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>
            <a:extLst>
              <a:ext uri="{FF2B5EF4-FFF2-40B4-BE49-F238E27FC236}">
                <a16:creationId xmlns:a16="http://schemas.microsoft.com/office/drawing/2014/main" id="{ACC3EF10-4AA2-4012-9D74-9122332F43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4">
            <a:extLst>
              <a:ext uri="{FF2B5EF4-FFF2-40B4-BE49-F238E27FC236}">
                <a16:creationId xmlns:a16="http://schemas.microsoft.com/office/drawing/2014/main" id="{E8EE1DB8-BDD1-4FBA-B542-B279856E7A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F8C12926-806C-4B1E-98B7-F425FE8A064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AFB5276C-5F65-4C54-ABFB-4D86AD4C3B1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0964140F-E361-4F5D-8174-6B9D207BB1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F2F14C48-0EC9-491C-A3EB-6F87AFCAEE8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3080" name="Rectangle 11">
            <a:extLst>
              <a:ext uri="{FF2B5EF4-FFF2-40B4-BE49-F238E27FC236}">
                <a16:creationId xmlns:a16="http://schemas.microsoft.com/office/drawing/2014/main" id="{BF03D754-DAFD-48ED-B8E7-4C0619A7D9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3081" name="Picture 18">
            <a:extLst>
              <a:ext uri="{FF2B5EF4-FFF2-40B4-BE49-F238E27FC236}">
                <a16:creationId xmlns:a16="http://schemas.microsoft.com/office/drawing/2014/main" id="{8129A12F-601D-475E-9D09-A61EBCCB245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Rectangle 20">
            <a:extLst>
              <a:ext uri="{FF2B5EF4-FFF2-40B4-BE49-F238E27FC236}">
                <a16:creationId xmlns:a16="http://schemas.microsoft.com/office/drawing/2014/main" id="{7F9C985F-78DA-4F20-826A-CD19B9F5CC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2" r:id="rId2"/>
    <p:sldLayoutId id="2147484151" r:id="rId3"/>
    <p:sldLayoutId id="2147484150" r:id="rId4"/>
    <p:sldLayoutId id="2147484149" r:id="rId5"/>
    <p:sldLayoutId id="2147484148" r:id="rId6"/>
    <p:sldLayoutId id="2147484147" r:id="rId7"/>
    <p:sldLayoutId id="2147484146" r:id="rId8"/>
    <p:sldLayoutId id="2147484145" r:id="rId9"/>
    <p:sldLayoutId id="2147484144" r:id="rId10"/>
    <p:sldLayoutId id="2147484143" r:id="rId11"/>
    <p:sldLayoutId id="2147484142" r:id="rId12"/>
    <p:sldLayoutId id="21474841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 3" descr="51-GENDER_Diff-Fig1-FILM_fond.png">
            <a:extLst>
              <a:ext uri="{FF2B5EF4-FFF2-40B4-BE49-F238E27FC236}">
                <a16:creationId xmlns:a16="http://schemas.microsoft.com/office/drawing/2014/main" id="{F0063EB8-1E25-4FBD-B1BE-07FC254048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22225"/>
            <a:ext cx="9045575" cy="620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itre 1">
            <a:extLst>
              <a:ext uri="{FF2B5EF4-FFF2-40B4-BE49-F238E27FC236}">
                <a16:creationId xmlns:a16="http://schemas.microsoft.com/office/drawing/2014/main" id="{CF59009A-05AD-49E9-B2AA-97A43DD7C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17488"/>
            <a:ext cx="8280400" cy="400050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ADIPOSE TISSUE DISTRIBUTION IN MEN AND WOMEN</a:t>
            </a:r>
            <a:endParaRPr lang="fr-FR" altLang="fr-FR" sz="2000">
              <a:solidFill>
                <a:schemeClr val="tx1"/>
              </a:solidFill>
            </a:endParaRP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E2B10CB2-33B8-4651-AD4D-352B5012AB53}"/>
              </a:ext>
            </a:extLst>
          </p:cNvPr>
          <p:cNvGrpSpPr>
            <a:grpSpLocks/>
          </p:cNvGrpSpPr>
          <p:nvPr/>
        </p:nvGrpSpPr>
        <p:grpSpPr bwMode="auto">
          <a:xfrm>
            <a:off x="317500" y="989013"/>
            <a:ext cx="1951038" cy="319087"/>
            <a:chOff x="2229" y="714"/>
            <a:chExt cx="1032" cy="511"/>
          </a:xfrm>
        </p:grpSpPr>
        <p:sp>
          <p:nvSpPr>
            <p:cNvPr id="10249" name="Rectangle 34">
              <a:extLst>
                <a:ext uri="{FF2B5EF4-FFF2-40B4-BE49-F238E27FC236}">
                  <a16:creationId xmlns:a16="http://schemas.microsoft.com/office/drawing/2014/main" id="{016E42C5-EFE2-411E-A917-2D3166981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028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600" b="1"/>
                <a:t>Android Obesity </a:t>
              </a:r>
            </a:p>
          </p:txBody>
        </p:sp>
        <p:sp>
          <p:nvSpPr>
            <p:cNvPr id="10250" name="Rectangle 35">
              <a:extLst>
                <a:ext uri="{FF2B5EF4-FFF2-40B4-BE49-F238E27FC236}">
                  <a16:creationId xmlns:a16="http://schemas.microsoft.com/office/drawing/2014/main" id="{89767134-2732-4CB3-9851-717316954D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30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6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AB455A59-B8B6-40A7-B9F8-A06AAC768945}"/>
              </a:ext>
            </a:extLst>
          </p:cNvPr>
          <p:cNvGrpSpPr>
            <a:grpSpLocks/>
          </p:cNvGrpSpPr>
          <p:nvPr/>
        </p:nvGrpSpPr>
        <p:grpSpPr bwMode="auto">
          <a:xfrm>
            <a:off x="6951663" y="989013"/>
            <a:ext cx="1951037" cy="319087"/>
            <a:chOff x="2229" y="714"/>
            <a:chExt cx="1032" cy="511"/>
          </a:xfrm>
        </p:grpSpPr>
        <p:sp>
          <p:nvSpPr>
            <p:cNvPr id="10247" name="Rectangle 34">
              <a:extLst>
                <a:ext uri="{FF2B5EF4-FFF2-40B4-BE49-F238E27FC236}">
                  <a16:creationId xmlns:a16="http://schemas.microsoft.com/office/drawing/2014/main" id="{0C3F37A5-37ED-4B93-94B8-24E4CA4341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028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600" b="1"/>
                <a:t>Gynoid Obesity </a:t>
              </a:r>
            </a:p>
          </p:txBody>
        </p:sp>
        <p:sp>
          <p:nvSpPr>
            <p:cNvPr id="10248" name="Rectangle 35">
              <a:extLst>
                <a:ext uri="{FF2B5EF4-FFF2-40B4-BE49-F238E27FC236}">
                  <a16:creationId xmlns:a16="http://schemas.microsoft.com/office/drawing/2014/main" id="{AC7B4E71-521E-43FB-9181-D40D29043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30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600" b="1"/>
            </a:p>
          </p:txBody>
        </p:sp>
      </p:grpSp>
      <p:sp>
        <p:nvSpPr>
          <p:cNvPr id="10246" name="Rectangle 37">
            <a:extLst>
              <a:ext uri="{FF2B5EF4-FFF2-40B4-BE49-F238E27FC236}">
                <a16:creationId xmlns:a16="http://schemas.microsoft.com/office/drawing/2014/main" id="{460B13F4-00E5-4E03-973B-D5F17EAEA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5300" y="6356350"/>
            <a:ext cx="3308350" cy="369888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000"/>
              <a:t>Adapted from Vague J Presse Med 1947; 30: 339-40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7068</TotalTime>
  <Words>22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ADIPOSE TISSUE DISTRIBUTION IN MEN AND WOMEN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440</cp:revision>
  <dcterms:created xsi:type="dcterms:W3CDTF">2007-08-27T23:55:38Z</dcterms:created>
  <dcterms:modified xsi:type="dcterms:W3CDTF">2022-11-30T18:15:05Z</dcterms:modified>
</cp:coreProperties>
</file>