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598BC4C-1B5B-4970-B76B-5A1BBD9A60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69E9C295-B763-4393-B666-A9BE253C0A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767D8158-C80B-4B39-BFEB-99C946E1F5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44D5D14F-6D0B-49FB-98BB-292BFAD71A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10B10-530B-4444-ACFA-1D3666E8436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F46DD42-A686-4CAA-A50F-74EE80FAF0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6A0B035-5A1F-4CC4-9B58-A299957BCE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29065D8-FF8C-47CE-B268-51D7C0DA6B4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1D6C17BF-9540-4A18-99BA-8DA1236C11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4E5065F7-748E-47D3-837C-D47DAC8F28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1B460B10-6560-48D1-AB45-CB0829A36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DCBC13-058B-4CC8-8C08-CCD27175A12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DA76F427-E7BA-4E37-9D92-1EE3488A70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A1AA97AD-1A34-4E79-A37B-8458D795CC8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B1402-4394-4A57-B33B-63DBC98931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A1CD7F-272E-4FEA-945D-C89B8B9A3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539DD1D-44E5-4B41-8B45-0263CAEB0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1D5C94E6-3598-46C0-A86F-B8C80BB23D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11044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540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403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54786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54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5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168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826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207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804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4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453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378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ACC3EF10-4AA2-4012-9D74-9122332F43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E8EE1DB8-BDD1-4FBA-B542-B279856E7A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8C12926-806C-4B1E-98B7-F425FE8A06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AFB5276C-5F65-4C54-ABFB-4D86AD4C3B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964140F-E361-4F5D-8174-6B9D207BB1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F2F14C48-0EC9-491C-A3EB-6F87AFCAEE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BF03D754-DAFD-48ED-B8E7-4C0619A7D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8129A12F-601D-475E-9D09-A61EBCCB24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7F9C985F-78DA-4F20-826A-CD19B9F5C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3" descr="51-GENDER_Diff-Fig1-FILM_fond.png">
            <a:extLst>
              <a:ext uri="{FF2B5EF4-FFF2-40B4-BE49-F238E27FC236}">
                <a16:creationId xmlns:a16="http://schemas.microsoft.com/office/drawing/2014/main" id="{F0063EB8-1E25-4FBD-B1BE-07FC25404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22225"/>
            <a:ext cx="9045575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re 1">
            <a:extLst>
              <a:ext uri="{FF2B5EF4-FFF2-40B4-BE49-F238E27FC236}">
                <a16:creationId xmlns:a16="http://schemas.microsoft.com/office/drawing/2014/main" id="{CF59009A-05AD-49E9-B2AA-97A43DD7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17488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ADIPOSE TISSUE DISTRIBUTION IN MEN AND WOMEN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E2B10CB2-33B8-4651-AD4D-352B5012AB53}"/>
              </a:ext>
            </a:extLst>
          </p:cNvPr>
          <p:cNvGrpSpPr>
            <a:grpSpLocks/>
          </p:cNvGrpSpPr>
          <p:nvPr/>
        </p:nvGrpSpPr>
        <p:grpSpPr bwMode="auto">
          <a:xfrm>
            <a:off x="317500" y="989013"/>
            <a:ext cx="1951038" cy="319087"/>
            <a:chOff x="2229" y="714"/>
            <a:chExt cx="1032" cy="511"/>
          </a:xfrm>
        </p:grpSpPr>
        <p:sp>
          <p:nvSpPr>
            <p:cNvPr id="10249" name="Rectangle 34">
              <a:extLst>
                <a:ext uri="{FF2B5EF4-FFF2-40B4-BE49-F238E27FC236}">
                  <a16:creationId xmlns:a16="http://schemas.microsoft.com/office/drawing/2014/main" id="{016E42C5-EFE2-411E-A917-2D316698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Android Obesity </a:t>
              </a:r>
            </a:p>
          </p:txBody>
        </p:sp>
        <p:sp>
          <p:nvSpPr>
            <p:cNvPr id="10250" name="Rectangle 35">
              <a:extLst>
                <a:ext uri="{FF2B5EF4-FFF2-40B4-BE49-F238E27FC236}">
                  <a16:creationId xmlns:a16="http://schemas.microsoft.com/office/drawing/2014/main" id="{89767134-2732-4CB3-9851-717316954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6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AB455A59-B8B6-40A7-B9F8-A06AAC768945}"/>
              </a:ext>
            </a:extLst>
          </p:cNvPr>
          <p:cNvGrpSpPr>
            <a:grpSpLocks/>
          </p:cNvGrpSpPr>
          <p:nvPr/>
        </p:nvGrpSpPr>
        <p:grpSpPr bwMode="auto">
          <a:xfrm>
            <a:off x="6951663" y="989013"/>
            <a:ext cx="1951037" cy="319087"/>
            <a:chOff x="2229" y="714"/>
            <a:chExt cx="1032" cy="511"/>
          </a:xfrm>
        </p:grpSpPr>
        <p:sp>
          <p:nvSpPr>
            <p:cNvPr id="10247" name="Rectangle 34">
              <a:extLst>
                <a:ext uri="{FF2B5EF4-FFF2-40B4-BE49-F238E27FC236}">
                  <a16:creationId xmlns:a16="http://schemas.microsoft.com/office/drawing/2014/main" id="{0C3F37A5-37ED-4B93-94B8-24E4CA434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Gynoid Obesity </a:t>
              </a:r>
            </a:p>
          </p:txBody>
        </p:sp>
        <p:sp>
          <p:nvSpPr>
            <p:cNvPr id="10248" name="Rectangle 35">
              <a:extLst>
                <a:ext uri="{FF2B5EF4-FFF2-40B4-BE49-F238E27FC236}">
                  <a16:creationId xmlns:a16="http://schemas.microsoft.com/office/drawing/2014/main" id="{AC7B4E71-521E-43FB-9181-D40D29043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600" b="1"/>
            </a:p>
          </p:txBody>
        </p:sp>
      </p:grpSp>
      <p:sp>
        <p:nvSpPr>
          <p:cNvPr id="10246" name="Rectangle 37">
            <a:extLst>
              <a:ext uri="{FF2B5EF4-FFF2-40B4-BE49-F238E27FC236}">
                <a16:creationId xmlns:a16="http://schemas.microsoft.com/office/drawing/2014/main" id="{460B13F4-00E5-4E03-973B-D5F17EAEA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6356350"/>
            <a:ext cx="3308350" cy="3698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Vague J Presse Med 1947; 30: 339-40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22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ADIPOSE TISSUE DISTRIBUTION IN MEN AND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2022-11-30T18:15:05Z</dcterms:modified>
</cp:coreProperties>
</file>