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0" d="100"/>
          <a:sy n="100" d="100"/>
        </p:scale>
        <p:origin x="14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F76DA-EFE7-4E32-BF29-AEC98A27F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336C28-CB96-4AB8-9D99-D468DECC0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D98B08-DC42-4632-A14E-77C57B15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884064-B118-48B9-A804-61E26D4D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42E72E-ECBC-45C3-9E36-9A256DAC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59928-216E-401C-9856-3211AAB7DFA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24314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8696A-C73B-4E8F-BEAE-42312FDE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96F1F3-3DEE-4C8A-A2AA-10517D74F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3B025F-9138-4451-A5A3-E49A58564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4971C5-5664-4ED1-88E8-CE67800AE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20922B-BE31-4C7D-8C7F-84E7B8D5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A6B14-2B84-4C6F-A89E-C640BBDAB00E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88310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D62A82F-2514-4A40-8306-AD3EF60C4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8D4FDE-4C53-4827-8943-A94F98ABD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D2EBD3-6FCC-4E81-972A-70BA3E87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7C4065-032C-4BF7-82D4-342BE522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D9C60D-12FC-4984-ACAD-913282E58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3566E-991C-4213-8C7E-829EB3DABD5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6165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A72E61-82E5-4C9E-B3E7-97D01C4C1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FD13FA-D7F2-49BB-BDB4-59275264A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832B8-D3B3-4716-8A71-B2296D7C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3A9A7C-A5A8-4726-AFCA-EFAEA57B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DA2AA-888F-4472-800C-D780C807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F4D2E-41C0-4AB5-A7FE-316DAEFA768E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78220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B35EE3-E2FA-4009-BA63-043B55C61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00841C-FE76-45DF-A8AC-C6D101AEB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44552A-23B8-4E81-B90D-9B38DF42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C1889-0E64-45C8-863F-D205484B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7430D2-8578-4C26-92CE-AB2B7E49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46BF4-2C0F-4851-9EF5-2E515AE0EFE6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72812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76E7EE-A172-4289-8EDD-F03597F63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F9EA93-0490-45C0-A104-0812A396E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610107-DF71-4D78-96BF-6A31F7B90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92FC75-01F9-429A-8E20-72EC449C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EDA311-D31C-4AA7-B42E-1614B5D8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6E51F6-D9F6-45D4-BE92-DFF6A87C3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D7228-8234-43D5-9A87-CC9E74352325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6566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0B973-6FAD-4D5F-8DD4-538978F73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E61041-4485-4D3A-A49B-F277A4EB0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4D2428-D4BB-4F9D-9EF8-A5902CD08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000EA69-4BA7-4F3B-B3C8-369459B32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DB22BE-F935-4571-A918-F68957B0A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DFFC7D-8232-4036-AF59-F63E9CA5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9EC2CE-CC78-4CCA-93CA-426BCBAC7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1448A06-22BA-4CF5-BEC2-307E2BEF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B53C4-4C04-4E4E-9A0C-12CEAA39885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08442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54280-BE29-4960-A5A9-2C6F6491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2EA488-DAF0-4A20-A066-F216AB9A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C7C28A-B725-48BC-976E-00CD1776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C7EFC7-8AC8-435E-80E1-DCBEE73FF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1FC23-0F9B-480F-9211-CB0BFBBEEA3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7229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4CA2829-AF5F-401F-8845-A9385D67F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6C772B-26D6-4474-9813-3342BE6C5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5205FE-C5A1-4B71-BA15-BB09CBA1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2AB11-967F-4459-91B6-0A826F0E43A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2361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51DDE3-1F1A-4EDE-BF64-354F82D3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E0B406-8758-4279-A7DA-03C5BD25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7259C7-6B87-495D-B1A7-88189F2DB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7034BD-BFA7-4EAF-8949-286BADF5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187E25-A88F-466D-A971-178C3E36B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076A32-55B5-498A-A4DD-174ECB05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F927D-4164-4F9E-AB70-9166437CA934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2836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3E15E6-4BAE-4E6B-AC81-C84039B59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FADDA5A-9B5A-4FEE-BA3C-90D9AAD58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B4867C-0663-4E4D-8453-3AADE4F46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31BD4D-E4DF-47D0-A7E8-07379953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D4D7A1-DBE2-4D83-9FDE-79BEC69CF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71F668-FB3E-418B-9E9E-B79C0B71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BD46C-EC71-42DC-8BB8-52AFBD8FEDC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83889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C5665E-1B99-4107-AF35-63FAA788D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DC8C9D-956F-40DE-802B-9AEE4748F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CA4E5F-4FBD-43D8-81BB-D8E76DEDC4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A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90769C-1F7C-4050-B5A0-A030A63092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CA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DC5EAA5-357B-49C2-93C1-B9FCC0EDD7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225C9C-68B7-4DA7-88AD-52045094CD07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5_5_1_physical_activi#1C24A.jpg                                0001C259 Documents                      BDAFD75B:">
            <a:extLst>
              <a:ext uri="{FF2B5EF4-FFF2-40B4-BE49-F238E27FC236}">
                <a16:creationId xmlns:a16="http://schemas.microsoft.com/office/drawing/2014/main" id="{2CCEEFC6-DDF8-49D6-A3A9-88BCCE05A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Times</vt:lpstr>
      <vt:lpstr>Nouvelle présentation</vt:lpstr>
      <vt:lpstr>Présentation PowerPoint</vt:lpstr>
    </vt:vector>
  </TitlesOfParts>
  <Company>閜]皤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Jeff Hallé</dc:creator>
  <cp:lastModifiedBy>Isabelle Martineau</cp:lastModifiedBy>
  <cp:revision>2</cp:revision>
  <dcterms:created xsi:type="dcterms:W3CDTF">2007-08-29T13:00:58Z</dcterms:created>
  <dcterms:modified xsi:type="dcterms:W3CDTF">2022-11-30T18:43:47Z</dcterms:modified>
</cp:coreProperties>
</file>