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99"/>
    <a:srgbClr val="F8D46E"/>
    <a:srgbClr val="FDE169"/>
    <a:srgbClr val="333333"/>
    <a:srgbClr val="CCECFF"/>
    <a:srgbClr val="525252"/>
    <a:srgbClr val="B2B2B2"/>
    <a:srgbClr val="9A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3161" autoAdjust="0"/>
  </p:normalViewPr>
  <p:slideViewPr>
    <p:cSldViewPr>
      <p:cViewPr varScale="1">
        <p:scale>
          <a:sx n="103" d="100"/>
          <a:sy n="103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1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 flipV="1">
            <a:off x="0" y="818710"/>
            <a:ext cx="7227295" cy="44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 dirty="0"/>
              <a:t>Source: International Chair on Cardiometabolic </a:t>
            </a:r>
            <a:r>
              <a:rPr lang="fr-CA" sz="1000" dirty="0" err="1"/>
              <a:t>Risk</a:t>
            </a:r>
            <a:endParaRPr lang="fr-CA" sz="1000" dirty="0"/>
          </a:p>
          <a:p>
            <a:pPr>
              <a:defRPr/>
            </a:pPr>
            <a:r>
              <a:rPr lang="fr-CA" sz="1000" dirty="0"/>
              <a:t>www.myhealthywaist.org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"/>
          <p:cNvSpPr txBox="1">
            <a:spLocks/>
          </p:cNvSpPr>
          <p:nvPr/>
        </p:nvSpPr>
        <p:spPr>
          <a:xfrm>
            <a:off x="179388" y="94349"/>
            <a:ext cx="8038017" cy="646331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en-US" sz="1800" b="1" kern="0" dirty="0">
                <a:solidFill>
                  <a:srgbClr val="333333"/>
                </a:solidFill>
                <a:latin typeface="Arial" pitchFamily="34" charset="0"/>
                <a:ea typeface="+mj-ea"/>
                <a:cs typeface="Arial" pitchFamily="34" charset="0"/>
              </a:rPr>
              <a:t>COMPONENT OF THE EARLY VASCULAR AGEING (EVA) SYNDROME AND ASSOCIATED CONDITIONS</a:t>
            </a:r>
            <a:endParaRPr lang="fr-FR" sz="1800" b="1" kern="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157065" y="6309320"/>
            <a:ext cx="3825425" cy="360363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pPr lvl="0">
              <a:defRPr/>
            </a:pPr>
            <a:r>
              <a:rPr lang="fr-CA" sz="1000" dirty="0" err="1"/>
              <a:t>Adapted</a:t>
            </a:r>
            <a:r>
              <a:rPr lang="fr-CA" sz="1000" dirty="0"/>
              <a:t> </a:t>
            </a:r>
            <a:r>
              <a:rPr lang="fr-CA" sz="1000" dirty="0" err="1"/>
              <a:t>from</a:t>
            </a:r>
            <a:r>
              <a:rPr lang="fr-CA" sz="1000" dirty="0"/>
              <a:t> Nilsson PM et al. J </a:t>
            </a:r>
            <a:r>
              <a:rPr lang="fr-CA" sz="1000" dirty="0" err="1"/>
              <a:t>Hypertens</a:t>
            </a:r>
            <a:r>
              <a:rPr lang="fr-CA" sz="1000" dirty="0"/>
              <a:t> 2008; 26: 1049-57</a:t>
            </a:r>
          </a:p>
        </p:txBody>
      </p:sp>
      <p:pic>
        <p:nvPicPr>
          <p:cNvPr id="40" name="Image 39" descr="Imag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908720"/>
            <a:ext cx="6088482" cy="5166782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h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Chaire</Template>
  <TotalTime>11543</TotalTime>
  <Words>27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Chaire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711</cp:revision>
  <dcterms:created xsi:type="dcterms:W3CDTF">2010-05-11T23:29:01Z</dcterms:created>
  <dcterms:modified xsi:type="dcterms:W3CDTF">2022-11-29T19:21:43Z</dcterms:modified>
</cp:coreProperties>
</file>