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3"/>
  </p:notesMasterIdLst>
  <p:handoutMasterIdLst>
    <p:handoutMasterId r:id="rId4"/>
  </p:handoutMasterIdLst>
  <p:sldIdLst>
    <p:sldId id="371" r:id="rId2"/>
  </p:sldIdLst>
  <p:sldSz cx="9144000" cy="6858000" type="screen4x3"/>
  <p:notesSz cx="6858000" cy="9077325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CCECFF"/>
    <a:srgbClr val="525252"/>
    <a:srgbClr val="B2B2B2"/>
    <a:srgbClr val="9A0000"/>
    <a:srgbClr val="FFCC66"/>
    <a:srgbClr val="99CC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94" autoAdjust="0"/>
  </p:normalViewPr>
  <p:slideViewPr>
    <p:cSldViewPr>
      <p:cViewPr varScale="1">
        <p:scale>
          <a:sx n="99" d="100"/>
          <a:sy n="99" d="100"/>
        </p:scale>
        <p:origin x="18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8" y="-88"/>
      </p:cViewPr>
      <p:guideLst>
        <p:guide orient="horz" pos="2859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fr-FR"/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endParaRPr lang="fr-FR"/>
          </a:p>
        </p:txBody>
      </p:sp>
      <p:sp>
        <p:nvSpPr>
          <p:cNvPr id="398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fr-FR"/>
          </a:p>
        </p:txBody>
      </p:sp>
      <p:sp>
        <p:nvSpPr>
          <p:cNvPr id="398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D1DDD177-B0BA-432C-A3C8-11EA211BACD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1650"/>
            <a:ext cx="5486400" cy="408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en-US"/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775894A5-E9E6-4C2B-A772-3E8635977242}" type="slidenum">
              <a:rPr lang="fr-CA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3238"/>
            <a:ext cx="9144000" cy="635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472"/>
            <a:ext cx="916251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4"/>
          <p:cNvSpPr>
            <a:spLocks noChangeShapeType="1"/>
          </p:cNvSpPr>
          <p:nvPr userDrawn="1"/>
        </p:nvSpPr>
        <p:spPr bwMode="auto">
          <a:xfrm>
            <a:off x="0" y="819150"/>
            <a:ext cx="7228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 sz="1800">
              <a:ea typeface="+mn-ea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79388" y="6308725"/>
            <a:ext cx="34575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/>
              <a:t>Source: International Chair on Cardiometabolic Risk</a:t>
            </a:r>
          </a:p>
          <a:p>
            <a:pPr>
              <a:defRPr/>
            </a:pPr>
            <a:r>
              <a:rPr lang="fr-CA" sz="1000"/>
              <a:t>www.cardiometabolic-risk.org </a:t>
            </a:r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pic>
        <p:nvPicPr>
          <p:cNvPr id="16" name="Picture 1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0"/>
            <a:ext cx="82804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et modifiez le titre</a:t>
            </a:r>
          </a:p>
        </p:txBody>
      </p:sp>
      <p:sp>
        <p:nvSpPr>
          <p:cNvPr id="16393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39"/>
          <p:cNvSpPr txBox="1">
            <a:spLocks noChangeArrowheads="1"/>
          </p:cNvSpPr>
          <p:nvPr/>
        </p:nvSpPr>
        <p:spPr bwMode="auto">
          <a:xfrm>
            <a:off x="5095874" y="3347685"/>
            <a:ext cx="233362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000" b="1" dirty="0">
                <a:ea typeface="ＭＳ Ｐゴシック" charset="-128"/>
              </a:rPr>
              <a:t>       I</a:t>
            </a:r>
            <a:r>
              <a:rPr lang="fr-CA" sz="1000" b="1" dirty="0" err="1">
                <a:ea typeface="ＭＳ Ｐゴシック" charset="-128"/>
              </a:rPr>
              <a:t>nsulin</a:t>
            </a:r>
            <a:r>
              <a:rPr lang="fr-CA" sz="1000" b="1" dirty="0">
                <a:ea typeface="ＭＳ Ｐゴシック" charset="-128"/>
              </a:rPr>
              <a:t> </a:t>
            </a:r>
            <a:r>
              <a:rPr lang="fr-CA" sz="1000" b="1" dirty="0" err="1">
                <a:ea typeface="ＭＳ Ｐゴシック" charset="-128"/>
              </a:rPr>
              <a:t>signalling</a:t>
            </a:r>
            <a:r>
              <a:rPr lang="fr-CA" sz="1000" b="1" dirty="0">
                <a:ea typeface="ＭＳ Ｐゴシック" charset="-128"/>
              </a:rPr>
              <a:t> in adipose        </a:t>
            </a:r>
          </a:p>
          <a:p>
            <a:pPr>
              <a:defRPr/>
            </a:pPr>
            <a:r>
              <a:rPr lang="fr-CA" sz="1000" b="1" dirty="0">
                <a:ea typeface="ＭＳ Ｐゴシック" charset="-128"/>
              </a:rPr>
              <a:t>       </a:t>
            </a:r>
            <a:r>
              <a:rPr lang="fr-FR" sz="1000" b="1" dirty="0">
                <a:ea typeface="ＭＳ Ｐゴシック" charset="-128"/>
              </a:rPr>
              <a:t>t</a:t>
            </a:r>
            <a:r>
              <a:rPr lang="fr-CA" sz="1000" b="1" dirty="0">
                <a:ea typeface="ＭＳ Ｐゴシック" charset="-128"/>
              </a:rPr>
              <a:t>issue and </a:t>
            </a:r>
            <a:r>
              <a:rPr lang="fr-CA" sz="1000" b="1" dirty="0" err="1">
                <a:ea typeface="ＭＳ Ｐゴシック" charset="-128"/>
              </a:rPr>
              <a:t>liver</a:t>
            </a:r>
            <a:endParaRPr lang="fr-CA" sz="1000" b="1" dirty="0">
              <a:ea typeface="ＭＳ Ｐゴシック" charset="-128"/>
            </a:endParaRPr>
          </a:p>
          <a:p>
            <a:pPr>
              <a:spcBef>
                <a:spcPts val="600"/>
              </a:spcBef>
              <a:defRPr/>
            </a:pPr>
            <a:r>
              <a:rPr lang="fr-CA" sz="1000" b="1" dirty="0">
                <a:ea typeface="ＭＳ Ｐゴシック" charset="-128"/>
              </a:rPr>
              <a:t>       GLUT4 </a:t>
            </a:r>
            <a:r>
              <a:rPr lang="fr-CA" sz="1000" b="1" dirty="0" err="1">
                <a:ea typeface="ＭＳ Ｐゴシック" charset="-128"/>
              </a:rPr>
              <a:t>synthesis</a:t>
            </a:r>
            <a:endParaRPr lang="fr-CA" sz="1000" b="1" dirty="0"/>
          </a:p>
        </p:txBody>
      </p:sp>
      <p:sp>
        <p:nvSpPr>
          <p:cNvPr id="20" name="Ellipse 19"/>
          <p:cNvSpPr/>
          <p:nvPr/>
        </p:nvSpPr>
        <p:spPr bwMode="auto">
          <a:xfrm>
            <a:off x="3738503" y="2940941"/>
            <a:ext cx="1007868" cy="501366"/>
          </a:xfrm>
          <a:prstGeom prst="ellipse">
            <a:avLst/>
          </a:prstGeom>
          <a:solidFill>
            <a:srgbClr val="85CAF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1" name="Ellipse 20"/>
          <p:cNvSpPr/>
          <p:nvPr/>
        </p:nvSpPr>
        <p:spPr bwMode="auto">
          <a:xfrm>
            <a:off x="3852294" y="1526669"/>
            <a:ext cx="780286" cy="501366"/>
          </a:xfrm>
          <a:prstGeom prst="ellipse">
            <a:avLst/>
          </a:prstGeom>
          <a:solidFill>
            <a:srgbClr val="85CAF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2" name="Rectangle 125"/>
          <p:cNvSpPr>
            <a:spLocks noChangeArrowheads="1"/>
          </p:cNvSpPr>
          <p:nvPr/>
        </p:nvSpPr>
        <p:spPr bwMode="auto">
          <a:xfrm>
            <a:off x="383667" y="2765408"/>
            <a:ext cx="1150620" cy="435864"/>
          </a:xfrm>
          <a:prstGeom prst="rect">
            <a:avLst/>
          </a:prstGeom>
          <a:solidFill>
            <a:srgbClr val="85CAF1">
              <a:alpha val="46000"/>
            </a:srgb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dirty="0"/>
          </a:p>
        </p:txBody>
      </p:sp>
      <p:sp>
        <p:nvSpPr>
          <p:cNvPr id="23" name="Line 148"/>
          <p:cNvSpPr>
            <a:spLocks noChangeShapeType="1"/>
          </p:cNvSpPr>
          <p:nvPr/>
        </p:nvSpPr>
        <p:spPr bwMode="auto">
          <a:xfrm flipV="1">
            <a:off x="1528191" y="2473309"/>
            <a:ext cx="486156" cy="29413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24" name="Line 149"/>
          <p:cNvSpPr>
            <a:spLocks noChangeShapeType="1"/>
          </p:cNvSpPr>
          <p:nvPr/>
        </p:nvSpPr>
        <p:spPr bwMode="auto">
          <a:xfrm>
            <a:off x="1515999" y="3200256"/>
            <a:ext cx="390144" cy="280416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25" name="Oval 124"/>
          <p:cNvSpPr>
            <a:spLocks noChangeArrowheads="1"/>
          </p:cNvSpPr>
          <p:nvPr/>
        </p:nvSpPr>
        <p:spPr bwMode="auto">
          <a:xfrm>
            <a:off x="1698879" y="2376788"/>
            <a:ext cx="1304544" cy="1264920"/>
          </a:xfrm>
          <a:prstGeom prst="ellipse">
            <a:avLst/>
          </a:prstGeom>
          <a:solidFill>
            <a:srgbClr val="85CAF1">
              <a:alpha val="46000"/>
            </a:srgbClr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pic>
        <p:nvPicPr>
          <p:cNvPr id="27" name="Image 38" descr="Bonhomm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507" y="1959212"/>
            <a:ext cx="659892" cy="258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ZoneTexte 22"/>
          <p:cNvSpPr txBox="1">
            <a:spLocks noChangeArrowheads="1"/>
          </p:cNvSpPr>
          <p:nvPr/>
        </p:nvSpPr>
        <p:spPr bwMode="auto">
          <a:xfrm>
            <a:off x="4076319" y="3044503"/>
            <a:ext cx="606844" cy="26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A" sz="1200" b="1" dirty="0"/>
              <a:t>TNF-</a:t>
            </a:r>
            <a:r>
              <a:rPr lang="en-CA" sz="1200" dirty="0">
                <a:latin typeface="Symbol" charset="2"/>
              </a:rPr>
              <a:t>a</a:t>
            </a:r>
            <a:endParaRPr lang="fr-CA" sz="1200" b="1" dirty="0"/>
          </a:p>
        </p:txBody>
      </p:sp>
      <p:pic>
        <p:nvPicPr>
          <p:cNvPr id="29" name="Image 77" descr="FlecheHa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00475" y="3021951"/>
            <a:ext cx="368808" cy="36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ZoneTexte 22"/>
          <p:cNvSpPr txBox="1">
            <a:spLocks noChangeArrowheads="1"/>
          </p:cNvSpPr>
          <p:nvPr/>
        </p:nvSpPr>
        <p:spPr bwMode="auto">
          <a:xfrm>
            <a:off x="4159143" y="1636635"/>
            <a:ext cx="439603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A" sz="1200" b="1" dirty="0"/>
              <a:t>IL-6</a:t>
            </a:r>
          </a:p>
        </p:txBody>
      </p:sp>
      <p:pic>
        <p:nvPicPr>
          <p:cNvPr id="31" name="Image 80" descr="FlecheHa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2865" y="1606155"/>
            <a:ext cx="369389" cy="36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Image 95" descr="FlecheHau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47923" y="2973737"/>
            <a:ext cx="243840" cy="239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Image 96" descr="FlecheHau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56051" y="1875401"/>
            <a:ext cx="243840" cy="24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Cube 33"/>
          <p:cNvSpPr/>
          <p:nvPr/>
        </p:nvSpPr>
        <p:spPr bwMode="auto">
          <a:xfrm>
            <a:off x="2740787" y="4721158"/>
            <a:ext cx="1767840" cy="316992"/>
          </a:xfrm>
          <a:prstGeom prst="cube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>
              <a:defRPr/>
            </a:pPr>
            <a:r>
              <a:rPr lang="fr-CA" sz="1300" b="1" dirty="0" err="1">
                <a:solidFill>
                  <a:schemeClr val="tx1"/>
                </a:solidFill>
                <a:ea typeface="ＭＳ Ｐゴシック" charset="-128"/>
              </a:rPr>
              <a:t>Insulin</a:t>
            </a:r>
            <a:r>
              <a:rPr lang="fr-CA" sz="1300" b="1" dirty="0">
                <a:solidFill>
                  <a:schemeClr val="tx1"/>
                </a:solidFill>
                <a:ea typeface="ＭＳ Ｐゴシック" charset="-128"/>
              </a:rPr>
              <a:t> </a:t>
            </a:r>
            <a:r>
              <a:rPr lang="fr-CA" sz="1300" b="1" dirty="0" err="1">
                <a:solidFill>
                  <a:schemeClr val="tx1"/>
                </a:solidFill>
                <a:ea typeface="ＭＳ Ｐゴシック" charset="-128"/>
              </a:rPr>
              <a:t>resistance</a:t>
            </a:r>
            <a:endParaRPr lang="fr-CA" sz="1600" b="1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35" name="Cube 34"/>
          <p:cNvSpPr/>
          <p:nvPr/>
        </p:nvSpPr>
        <p:spPr bwMode="auto">
          <a:xfrm>
            <a:off x="6415659" y="4707947"/>
            <a:ext cx="2386584" cy="326136"/>
          </a:xfrm>
          <a:prstGeom prst="cube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>
              <a:defRPr/>
            </a:pPr>
            <a:r>
              <a:rPr lang="fr-CA" sz="1300" b="1" dirty="0" err="1">
                <a:solidFill>
                  <a:schemeClr val="tx1"/>
                </a:solidFill>
                <a:ea typeface="ＭＳ Ｐゴシック" charset="-128"/>
              </a:rPr>
              <a:t>Atherogenic</a:t>
            </a:r>
            <a:r>
              <a:rPr lang="fr-CA" sz="1300" b="1" dirty="0">
                <a:solidFill>
                  <a:schemeClr val="tx1"/>
                </a:solidFill>
                <a:ea typeface="ＭＳ Ｐゴシック" charset="-128"/>
              </a:rPr>
              <a:t> </a:t>
            </a:r>
            <a:r>
              <a:rPr lang="fr-CA" sz="1300" b="1" dirty="0" err="1">
                <a:solidFill>
                  <a:schemeClr val="tx1"/>
                </a:solidFill>
                <a:ea typeface="ＭＳ Ｐゴシック" charset="-128"/>
              </a:rPr>
              <a:t>dyslipidemia</a:t>
            </a:r>
            <a:endParaRPr lang="fr-CA" sz="1600" b="1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36" name="ZoneTexte 39"/>
          <p:cNvSpPr txBox="1">
            <a:spLocks noChangeArrowheads="1"/>
          </p:cNvSpPr>
          <p:nvPr/>
        </p:nvSpPr>
        <p:spPr bwMode="auto">
          <a:xfrm>
            <a:off x="1506855" y="4243177"/>
            <a:ext cx="1723644" cy="38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 sz="1000" b="1" dirty="0"/>
              <a:t>Macrophage</a:t>
            </a:r>
          </a:p>
          <a:p>
            <a:pPr algn="ctr"/>
            <a:r>
              <a:rPr lang="fr-CA" sz="1000" b="1" dirty="0"/>
              <a:t>infiltration</a:t>
            </a:r>
          </a:p>
        </p:txBody>
      </p:sp>
      <p:sp>
        <p:nvSpPr>
          <p:cNvPr id="37" name="Freeform 165"/>
          <p:cNvSpPr>
            <a:spLocks/>
          </p:cNvSpPr>
          <p:nvPr/>
        </p:nvSpPr>
        <p:spPr bwMode="auto">
          <a:xfrm>
            <a:off x="1706499" y="4091799"/>
            <a:ext cx="0" cy="0"/>
          </a:xfrm>
          <a:custGeom>
            <a:avLst/>
            <a:gdLst>
              <a:gd name="T0" fmla="*/ 0 w 79"/>
              <a:gd name="T1" fmla="*/ 0 h 80"/>
              <a:gd name="T2" fmla="*/ 0 w 79"/>
              <a:gd name="T3" fmla="*/ 0 h 80"/>
              <a:gd name="T4" fmla="*/ 0 w 79"/>
              <a:gd name="T5" fmla="*/ 0 h 80"/>
              <a:gd name="T6" fmla="*/ 0 w 79"/>
              <a:gd name="T7" fmla="*/ 0 h 80"/>
              <a:gd name="T8" fmla="*/ 0 60000 65536"/>
              <a:gd name="T9" fmla="*/ 0 60000 65536"/>
              <a:gd name="T10" fmla="*/ 0 60000 65536"/>
              <a:gd name="T11" fmla="*/ 0 60000 65536"/>
              <a:gd name="T12" fmla="*/ 0 w 79"/>
              <a:gd name="T13" fmla="*/ 0 h 80"/>
              <a:gd name="T14" fmla="*/ 79 w 79"/>
              <a:gd name="T15" fmla="*/ 80 h 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9" h="80">
                <a:moveTo>
                  <a:pt x="64" y="3"/>
                </a:moveTo>
                <a:cubicBezTo>
                  <a:pt x="48" y="6"/>
                  <a:pt x="28" y="0"/>
                  <a:pt x="16" y="11"/>
                </a:cubicBezTo>
                <a:cubicBezTo>
                  <a:pt x="3" y="22"/>
                  <a:pt x="0" y="59"/>
                  <a:pt x="0" y="59"/>
                </a:cubicBezTo>
                <a:cubicBezTo>
                  <a:pt x="63" y="80"/>
                  <a:pt x="79" y="62"/>
                  <a:pt x="64" y="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38" name="Freeform 166"/>
          <p:cNvSpPr>
            <a:spLocks/>
          </p:cNvSpPr>
          <p:nvPr/>
        </p:nvSpPr>
        <p:spPr bwMode="auto">
          <a:xfrm>
            <a:off x="1706499" y="4091799"/>
            <a:ext cx="0" cy="0"/>
          </a:xfrm>
          <a:custGeom>
            <a:avLst/>
            <a:gdLst>
              <a:gd name="T0" fmla="*/ 0 w 67"/>
              <a:gd name="T1" fmla="*/ 0 h 96"/>
              <a:gd name="T2" fmla="*/ 0 w 67"/>
              <a:gd name="T3" fmla="*/ 0 h 96"/>
              <a:gd name="T4" fmla="*/ 0 w 67"/>
              <a:gd name="T5" fmla="*/ 0 h 96"/>
              <a:gd name="T6" fmla="*/ 0 w 67"/>
              <a:gd name="T7" fmla="*/ 0 h 96"/>
              <a:gd name="T8" fmla="*/ 0 w 67"/>
              <a:gd name="T9" fmla="*/ 0 h 96"/>
              <a:gd name="T10" fmla="*/ 0 w 67"/>
              <a:gd name="T11" fmla="*/ 0 h 9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7"/>
              <a:gd name="T19" fmla="*/ 0 h 96"/>
              <a:gd name="T20" fmla="*/ 67 w 67"/>
              <a:gd name="T21" fmla="*/ 96 h 9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7" h="96">
                <a:moveTo>
                  <a:pt x="1" y="48"/>
                </a:moveTo>
                <a:cubicBezTo>
                  <a:pt x="57" y="11"/>
                  <a:pt x="38" y="0"/>
                  <a:pt x="65" y="40"/>
                </a:cubicBezTo>
                <a:cubicBezTo>
                  <a:pt x="62" y="53"/>
                  <a:pt x="67" y="70"/>
                  <a:pt x="57" y="80"/>
                </a:cubicBezTo>
                <a:cubicBezTo>
                  <a:pt x="45" y="92"/>
                  <a:pt x="9" y="96"/>
                  <a:pt x="9" y="96"/>
                </a:cubicBezTo>
                <a:cubicBezTo>
                  <a:pt x="6" y="88"/>
                  <a:pt x="0" y="80"/>
                  <a:pt x="1" y="72"/>
                </a:cubicBezTo>
                <a:cubicBezTo>
                  <a:pt x="6" y="44"/>
                  <a:pt x="35" y="48"/>
                  <a:pt x="1" y="48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39" name="Freeform 164"/>
          <p:cNvSpPr>
            <a:spLocks/>
          </p:cNvSpPr>
          <p:nvPr/>
        </p:nvSpPr>
        <p:spPr bwMode="auto">
          <a:xfrm>
            <a:off x="1706499" y="4091799"/>
            <a:ext cx="0" cy="0"/>
          </a:xfrm>
          <a:custGeom>
            <a:avLst/>
            <a:gdLst>
              <a:gd name="T0" fmla="*/ 0 w 265"/>
              <a:gd name="T1" fmla="*/ 0 h 486"/>
              <a:gd name="T2" fmla="*/ 0 w 265"/>
              <a:gd name="T3" fmla="*/ 0 h 486"/>
              <a:gd name="T4" fmla="*/ 0 w 265"/>
              <a:gd name="T5" fmla="*/ 0 h 486"/>
              <a:gd name="T6" fmla="*/ 0 w 265"/>
              <a:gd name="T7" fmla="*/ 0 h 486"/>
              <a:gd name="T8" fmla="*/ 0 w 265"/>
              <a:gd name="T9" fmla="*/ 0 h 486"/>
              <a:gd name="T10" fmla="*/ 0 w 265"/>
              <a:gd name="T11" fmla="*/ 0 h 486"/>
              <a:gd name="T12" fmla="*/ 0 w 265"/>
              <a:gd name="T13" fmla="*/ 0 h 486"/>
              <a:gd name="T14" fmla="*/ 0 w 265"/>
              <a:gd name="T15" fmla="*/ 0 h 486"/>
              <a:gd name="T16" fmla="*/ 0 w 265"/>
              <a:gd name="T17" fmla="*/ 0 h 486"/>
              <a:gd name="T18" fmla="*/ 0 w 265"/>
              <a:gd name="T19" fmla="*/ 0 h 486"/>
              <a:gd name="T20" fmla="*/ 0 w 265"/>
              <a:gd name="T21" fmla="*/ 0 h 486"/>
              <a:gd name="T22" fmla="*/ 0 w 265"/>
              <a:gd name="T23" fmla="*/ 0 h 486"/>
              <a:gd name="T24" fmla="*/ 0 w 265"/>
              <a:gd name="T25" fmla="*/ 0 h 48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65"/>
              <a:gd name="T40" fmla="*/ 0 h 486"/>
              <a:gd name="T41" fmla="*/ 265 w 265"/>
              <a:gd name="T42" fmla="*/ 486 h 48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65" h="486">
                <a:moveTo>
                  <a:pt x="244" y="374"/>
                </a:moveTo>
                <a:cubicBezTo>
                  <a:pt x="219" y="358"/>
                  <a:pt x="208" y="337"/>
                  <a:pt x="196" y="310"/>
                </a:cubicBezTo>
                <a:cubicBezTo>
                  <a:pt x="189" y="295"/>
                  <a:pt x="180" y="262"/>
                  <a:pt x="180" y="262"/>
                </a:cubicBezTo>
                <a:cubicBezTo>
                  <a:pt x="191" y="152"/>
                  <a:pt x="177" y="201"/>
                  <a:pt x="236" y="142"/>
                </a:cubicBezTo>
                <a:cubicBezTo>
                  <a:pt x="256" y="82"/>
                  <a:pt x="265" y="47"/>
                  <a:pt x="204" y="6"/>
                </a:cubicBezTo>
                <a:cubicBezTo>
                  <a:pt x="161" y="9"/>
                  <a:pt x="116" y="0"/>
                  <a:pt x="76" y="14"/>
                </a:cubicBezTo>
                <a:cubicBezTo>
                  <a:pt x="58" y="20"/>
                  <a:pt x="44" y="62"/>
                  <a:pt x="44" y="62"/>
                </a:cubicBezTo>
                <a:cubicBezTo>
                  <a:pt x="38" y="109"/>
                  <a:pt x="31" y="152"/>
                  <a:pt x="20" y="198"/>
                </a:cubicBezTo>
                <a:cubicBezTo>
                  <a:pt x="23" y="266"/>
                  <a:pt x="0" y="376"/>
                  <a:pt x="68" y="422"/>
                </a:cubicBezTo>
                <a:cubicBezTo>
                  <a:pt x="93" y="460"/>
                  <a:pt x="112" y="463"/>
                  <a:pt x="156" y="478"/>
                </a:cubicBezTo>
                <a:cubicBezTo>
                  <a:pt x="164" y="481"/>
                  <a:pt x="180" y="486"/>
                  <a:pt x="180" y="486"/>
                </a:cubicBezTo>
                <a:cubicBezTo>
                  <a:pt x="221" y="478"/>
                  <a:pt x="239" y="486"/>
                  <a:pt x="252" y="446"/>
                </a:cubicBezTo>
                <a:cubicBezTo>
                  <a:pt x="243" y="385"/>
                  <a:pt x="244" y="409"/>
                  <a:pt x="244" y="374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40" name="Freeform 163"/>
          <p:cNvSpPr>
            <a:spLocks/>
          </p:cNvSpPr>
          <p:nvPr/>
        </p:nvSpPr>
        <p:spPr bwMode="auto">
          <a:xfrm>
            <a:off x="1706499" y="4091799"/>
            <a:ext cx="0" cy="0"/>
          </a:xfrm>
          <a:custGeom>
            <a:avLst/>
            <a:gdLst>
              <a:gd name="T0" fmla="*/ 0 w 669"/>
              <a:gd name="T1" fmla="*/ 0 h 752"/>
              <a:gd name="T2" fmla="*/ 0 w 669"/>
              <a:gd name="T3" fmla="*/ 0 h 752"/>
              <a:gd name="T4" fmla="*/ 0 w 669"/>
              <a:gd name="T5" fmla="*/ 0 h 752"/>
              <a:gd name="T6" fmla="*/ 0 w 669"/>
              <a:gd name="T7" fmla="*/ 0 h 752"/>
              <a:gd name="T8" fmla="*/ 0 w 669"/>
              <a:gd name="T9" fmla="*/ 0 h 752"/>
              <a:gd name="T10" fmla="*/ 0 w 669"/>
              <a:gd name="T11" fmla="*/ 0 h 752"/>
              <a:gd name="T12" fmla="*/ 0 w 669"/>
              <a:gd name="T13" fmla="*/ 0 h 752"/>
              <a:gd name="T14" fmla="*/ 0 w 669"/>
              <a:gd name="T15" fmla="*/ 0 h 752"/>
              <a:gd name="T16" fmla="*/ 0 w 669"/>
              <a:gd name="T17" fmla="*/ 0 h 752"/>
              <a:gd name="T18" fmla="*/ 0 w 669"/>
              <a:gd name="T19" fmla="*/ 0 h 752"/>
              <a:gd name="T20" fmla="*/ 0 w 669"/>
              <a:gd name="T21" fmla="*/ 0 h 752"/>
              <a:gd name="T22" fmla="*/ 0 w 669"/>
              <a:gd name="T23" fmla="*/ 0 h 752"/>
              <a:gd name="T24" fmla="*/ 0 w 669"/>
              <a:gd name="T25" fmla="*/ 0 h 752"/>
              <a:gd name="T26" fmla="*/ 0 w 669"/>
              <a:gd name="T27" fmla="*/ 0 h 752"/>
              <a:gd name="T28" fmla="*/ 0 w 669"/>
              <a:gd name="T29" fmla="*/ 0 h 752"/>
              <a:gd name="T30" fmla="*/ 0 w 669"/>
              <a:gd name="T31" fmla="*/ 0 h 752"/>
              <a:gd name="T32" fmla="*/ 0 w 669"/>
              <a:gd name="T33" fmla="*/ 0 h 752"/>
              <a:gd name="T34" fmla="*/ 0 w 669"/>
              <a:gd name="T35" fmla="*/ 0 h 752"/>
              <a:gd name="T36" fmla="*/ 0 w 669"/>
              <a:gd name="T37" fmla="*/ 0 h 752"/>
              <a:gd name="T38" fmla="*/ 0 w 669"/>
              <a:gd name="T39" fmla="*/ 0 h 752"/>
              <a:gd name="T40" fmla="*/ 0 w 669"/>
              <a:gd name="T41" fmla="*/ 0 h 752"/>
              <a:gd name="T42" fmla="*/ 0 w 669"/>
              <a:gd name="T43" fmla="*/ 0 h 752"/>
              <a:gd name="T44" fmla="*/ 0 w 669"/>
              <a:gd name="T45" fmla="*/ 0 h 752"/>
              <a:gd name="T46" fmla="*/ 0 w 669"/>
              <a:gd name="T47" fmla="*/ 0 h 752"/>
              <a:gd name="T48" fmla="*/ 0 w 669"/>
              <a:gd name="T49" fmla="*/ 0 h 752"/>
              <a:gd name="T50" fmla="*/ 0 w 669"/>
              <a:gd name="T51" fmla="*/ 0 h 752"/>
              <a:gd name="T52" fmla="*/ 0 w 669"/>
              <a:gd name="T53" fmla="*/ 0 h 752"/>
              <a:gd name="T54" fmla="*/ 0 w 669"/>
              <a:gd name="T55" fmla="*/ 0 h 752"/>
              <a:gd name="T56" fmla="*/ 0 w 669"/>
              <a:gd name="T57" fmla="*/ 0 h 752"/>
              <a:gd name="T58" fmla="*/ 0 w 669"/>
              <a:gd name="T59" fmla="*/ 0 h 75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669"/>
              <a:gd name="T91" fmla="*/ 0 h 752"/>
              <a:gd name="T92" fmla="*/ 669 w 669"/>
              <a:gd name="T93" fmla="*/ 752 h 752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669" h="752">
                <a:moveTo>
                  <a:pt x="287" y="40"/>
                </a:moveTo>
                <a:cubicBezTo>
                  <a:pt x="257" y="20"/>
                  <a:pt x="200" y="18"/>
                  <a:pt x="255" y="0"/>
                </a:cubicBezTo>
                <a:cubicBezTo>
                  <a:pt x="314" y="12"/>
                  <a:pt x="348" y="22"/>
                  <a:pt x="399" y="56"/>
                </a:cubicBezTo>
                <a:cubicBezTo>
                  <a:pt x="415" y="67"/>
                  <a:pt x="447" y="88"/>
                  <a:pt x="447" y="88"/>
                </a:cubicBezTo>
                <a:cubicBezTo>
                  <a:pt x="460" y="85"/>
                  <a:pt x="474" y="83"/>
                  <a:pt x="487" y="80"/>
                </a:cubicBezTo>
                <a:cubicBezTo>
                  <a:pt x="495" y="78"/>
                  <a:pt x="505" y="66"/>
                  <a:pt x="511" y="72"/>
                </a:cubicBezTo>
                <a:cubicBezTo>
                  <a:pt x="523" y="84"/>
                  <a:pt x="522" y="104"/>
                  <a:pt x="527" y="120"/>
                </a:cubicBezTo>
                <a:cubicBezTo>
                  <a:pt x="543" y="168"/>
                  <a:pt x="548" y="227"/>
                  <a:pt x="591" y="256"/>
                </a:cubicBezTo>
                <a:cubicBezTo>
                  <a:pt x="610" y="285"/>
                  <a:pt x="627" y="285"/>
                  <a:pt x="655" y="304"/>
                </a:cubicBezTo>
                <a:cubicBezTo>
                  <a:pt x="669" y="362"/>
                  <a:pt x="658" y="366"/>
                  <a:pt x="607" y="400"/>
                </a:cubicBezTo>
                <a:cubicBezTo>
                  <a:pt x="599" y="405"/>
                  <a:pt x="591" y="411"/>
                  <a:pt x="583" y="416"/>
                </a:cubicBezTo>
                <a:cubicBezTo>
                  <a:pt x="575" y="421"/>
                  <a:pt x="559" y="432"/>
                  <a:pt x="559" y="432"/>
                </a:cubicBezTo>
                <a:cubicBezTo>
                  <a:pt x="535" y="467"/>
                  <a:pt x="520" y="470"/>
                  <a:pt x="559" y="496"/>
                </a:cubicBezTo>
                <a:cubicBezTo>
                  <a:pt x="581" y="563"/>
                  <a:pt x="541" y="566"/>
                  <a:pt x="487" y="584"/>
                </a:cubicBezTo>
                <a:cubicBezTo>
                  <a:pt x="471" y="589"/>
                  <a:pt x="439" y="600"/>
                  <a:pt x="439" y="600"/>
                </a:cubicBezTo>
                <a:cubicBezTo>
                  <a:pt x="398" y="661"/>
                  <a:pt x="440" y="675"/>
                  <a:pt x="407" y="736"/>
                </a:cubicBezTo>
                <a:cubicBezTo>
                  <a:pt x="399" y="751"/>
                  <a:pt x="359" y="752"/>
                  <a:pt x="359" y="752"/>
                </a:cubicBezTo>
                <a:cubicBezTo>
                  <a:pt x="350" y="726"/>
                  <a:pt x="360" y="693"/>
                  <a:pt x="343" y="672"/>
                </a:cubicBezTo>
                <a:cubicBezTo>
                  <a:pt x="333" y="659"/>
                  <a:pt x="311" y="661"/>
                  <a:pt x="295" y="656"/>
                </a:cubicBezTo>
                <a:cubicBezTo>
                  <a:pt x="287" y="653"/>
                  <a:pt x="271" y="648"/>
                  <a:pt x="271" y="648"/>
                </a:cubicBezTo>
                <a:cubicBezTo>
                  <a:pt x="221" y="661"/>
                  <a:pt x="170" y="666"/>
                  <a:pt x="119" y="672"/>
                </a:cubicBezTo>
                <a:cubicBezTo>
                  <a:pt x="116" y="681"/>
                  <a:pt x="111" y="716"/>
                  <a:pt x="87" y="704"/>
                </a:cubicBezTo>
                <a:cubicBezTo>
                  <a:pt x="84" y="702"/>
                  <a:pt x="74" y="659"/>
                  <a:pt x="71" y="648"/>
                </a:cubicBezTo>
                <a:cubicBezTo>
                  <a:pt x="53" y="587"/>
                  <a:pt x="75" y="663"/>
                  <a:pt x="47" y="600"/>
                </a:cubicBezTo>
                <a:cubicBezTo>
                  <a:pt x="9" y="514"/>
                  <a:pt x="51" y="582"/>
                  <a:pt x="15" y="528"/>
                </a:cubicBezTo>
                <a:cubicBezTo>
                  <a:pt x="0" y="441"/>
                  <a:pt x="18" y="344"/>
                  <a:pt x="23" y="256"/>
                </a:cubicBezTo>
                <a:cubicBezTo>
                  <a:pt x="34" y="290"/>
                  <a:pt x="46" y="291"/>
                  <a:pt x="79" y="280"/>
                </a:cubicBezTo>
                <a:cubicBezTo>
                  <a:pt x="129" y="230"/>
                  <a:pt x="116" y="160"/>
                  <a:pt x="79" y="104"/>
                </a:cubicBezTo>
                <a:cubicBezTo>
                  <a:pt x="91" y="43"/>
                  <a:pt x="97" y="58"/>
                  <a:pt x="159" y="48"/>
                </a:cubicBezTo>
                <a:cubicBezTo>
                  <a:pt x="245" y="59"/>
                  <a:pt x="202" y="61"/>
                  <a:pt x="287" y="40"/>
                </a:cubicBezTo>
                <a:close/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pic>
        <p:nvPicPr>
          <p:cNvPr id="41" name="Picture 404" descr="mol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06499" y="4090275"/>
            <a:ext cx="1524" cy="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121" descr="mol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00631" y="3225656"/>
            <a:ext cx="356616" cy="332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122" descr="mol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4891" y="2822307"/>
            <a:ext cx="352044" cy="368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147" descr="mol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04491" y="3111867"/>
            <a:ext cx="352044" cy="368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ZoneTexte 39"/>
          <p:cNvSpPr txBox="1">
            <a:spLocks noChangeArrowheads="1"/>
          </p:cNvSpPr>
          <p:nvPr/>
        </p:nvSpPr>
        <p:spPr bwMode="auto">
          <a:xfrm>
            <a:off x="4324115" y="2570048"/>
            <a:ext cx="300228" cy="237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A" sz="1000" b="1" dirty="0"/>
              <a:t>(-)</a:t>
            </a:r>
          </a:p>
        </p:txBody>
      </p:sp>
      <p:pic>
        <p:nvPicPr>
          <p:cNvPr id="46" name="Picture 9" descr="liv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2570" y="4464115"/>
            <a:ext cx="1543811" cy="1014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7" name="Groupe 148"/>
          <p:cNvGrpSpPr>
            <a:grpSpLocks/>
          </p:cNvGrpSpPr>
          <p:nvPr/>
        </p:nvGrpSpPr>
        <p:grpSpPr bwMode="auto">
          <a:xfrm>
            <a:off x="2524450" y="5404129"/>
            <a:ext cx="2042685" cy="310896"/>
            <a:chOff x="909716" y="5386117"/>
            <a:chExt cx="2127753" cy="323165"/>
          </a:xfrm>
        </p:grpSpPr>
        <p:sp>
          <p:nvSpPr>
            <p:cNvPr id="48" name="Text Box 182"/>
            <p:cNvSpPr txBox="1">
              <a:spLocks noChangeArrowheads="1"/>
            </p:cNvSpPr>
            <p:nvPr/>
          </p:nvSpPr>
          <p:spPr bwMode="auto">
            <a:xfrm>
              <a:off x="1142033" y="5386117"/>
              <a:ext cx="1895436" cy="323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CA" sz="1500" b="1" dirty="0" err="1">
                  <a:latin typeface="+mj-lt"/>
                  <a:sym typeface="Symbol" pitchFamily="18" charset="2"/>
                </a:rPr>
                <a:t>Gluconeogenesis</a:t>
              </a:r>
              <a:endParaRPr lang="en-CA" sz="1500" b="1" dirty="0">
                <a:latin typeface="+mj-lt"/>
                <a:sym typeface="Symbol" pitchFamily="18" charset="2"/>
              </a:endParaRPr>
            </a:p>
          </p:txBody>
        </p:sp>
        <p:pic>
          <p:nvPicPr>
            <p:cNvPr id="49" name="Image 126" descr="Fleche.png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909716" y="5405212"/>
              <a:ext cx="281905" cy="281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0" name="Groupe 147"/>
          <p:cNvGrpSpPr>
            <a:grpSpLocks/>
          </p:cNvGrpSpPr>
          <p:nvPr/>
        </p:nvGrpSpPr>
        <p:grpSpPr bwMode="auto">
          <a:xfrm>
            <a:off x="3462211" y="5904275"/>
            <a:ext cx="1017760" cy="310896"/>
            <a:chOff x="2514596" y="5826898"/>
            <a:chExt cx="1059212" cy="323165"/>
          </a:xfrm>
        </p:grpSpPr>
        <p:sp>
          <p:nvSpPr>
            <p:cNvPr id="51" name="Text Box 181"/>
            <p:cNvSpPr txBox="1">
              <a:spLocks noChangeArrowheads="1"/>
            </p:cNvSpPr>
            <p:nvPr/>
          </p:nvSpPr>
          <p:spPr bwMode="auto">
            <a:xfrm>
              <a:off x="2771257" y="5826898"/>
              <a:ext cx="802551" cy="323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CA" sz="1500" b="1" dirty="0">
                  <a:latin typeface="+mj-lt"/>
                  <a:sym typeface="Symbol" pitchFamily="18" charset="2"/>
                </a:rPr>
                <a:t>Insulin</a:t>
              </a:r>
            </a:p>
          </p:txBody>
        </p:sp>
        <p:pic>
          <p:nvPicPr>
            <p:cNvPr id="52" name="Image 127" descr="Fleche.png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514596" y="5847581"/>
              <a:ext cx="281906" cy="281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9" name="Groupe 118"/>
          <p:cNvGrpSpPr/>
          <p:nvPr/>
        </p:nvGrpSpPr>
        <p:grpSpPr>
          <a:xfrm>
            <a:off x="6375091" y="5904275"/>
            <a:ext cx="1540255" cy="310896"/>
            <a:chOff x="6375091" y="5904275"/>
            <a:chExt cx="1540255" cy="310896"/>
          </a:xfrm>
        </p:grpSpPr>
        <p:sp>
          <p:nvSpPr>
            <p:cNvPr id="53" name="Text Box 180"/>
            <p:cNvSpPr txBox="1">
              <a:spLocks noChangeArrowheads="1"/>
            </p:cNvSpPr>
            <p:nvPr/>
          </p:nvSpPr>
          <p:spPr bwMode="auto">
            <a:xfrm>
              <a:off x="6600134" y="5904275"/>
              <a:ext cx="1315212" cy="310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sz="1500" b="1" dirty="0">
                  <a:latin typeface="+mj-lt"/>
                  <a:sym typeface="Symbol" pitchFamily="18" charset="2"/>
                </a:rPr>
                <a:t>Triglycerides</a:t>
              </a:r>
            </a:p>
          </p:txBody>
        </p:sp>
        <p:pic>
          <p:nvPicPr>
            <p:cNvPr id="54" name="Image 128" descr="Fleche.png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375091" y="5904275"/>
              <a:ext cx="270400" cy="271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5" name="Groupe 145"/>
          <p:cNvGrpSpPr>
            <a:grpSpLocks/>
          </p:cNvGrpSpPr>
          <p:nvPr/>
        </p:nvGrpSpPr>
        <p:grpSpPr bwMode="auto">
          <a:xfrm>
            <a:off x="6350706" y="5404129"/>
            <a:ext cx="1892298" cy="320126"/>
            <a:chOff x="4459823" y="5396793"/>
            <a:chExt cx="1970178" cy="334399"/>
          </a:xfrm>
        </p:grpSpPr>
        <p:sp>
          <p:nvSpPr>
            <p:cNvPr id="56" name="Text Box 183"/>
            <p:cNvSpPr txBox="1">
              <a:spLocks noChangeArrowheads="1"/>
            </p:cNvSpPr>
            <p:nvPr/>
          </p:nvSpPr>
          <p:spPr bwMode="auto">
            <a:xfrm>
              <a:off x="4689366" y="5396793"/>
              <a:ext cx="1740635" cy="323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sz="1500" b="1" dirty="0" err="1">
                  <a:latin typeface="+mj-lt"/>
                  <a:sym typeface="Symbol" pitchFamily="18" charset="2"/>
                </a:rPr>
                <a:t>Apolipoprotein</a:t>
              </a:r>
              <a:r>
                <a:rPr lang="en-CA" sz="1500" b="1" dirty="0">
                  <a:latin typeface="+mj-lt"/>
                  <a:sym typeface="Symbol" pitchFamily="18" charset="2"/>
                </a:rPr>
                <a:t> B</a:t>
              </a:r>
            </a:p>
          </p:txBody>
        </p:sp>
        <p:pic>
          <p:nvPicPr>
            <p:cNvPr id="57" name="Image 129" descr="Fleche.png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459823" y="5449287"/>
              <a:ext cx="281905" cy="281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8" name="Rogner un rectangle avec un coin diagonal 57"/>
          <p:cNvSpPr/>
          <p:nvPr/>
        </p:nvSpPr>
        <p:spPr bwMode="auto">
          <a:xfrm>
            <a:off x="1506855" y="1918064"/>
            <a:ext cx="1722120" cy="344424"/>
          </a:xfrm>
          <a:prstGeom prst="snip2DiagRect">
            <a:avLst>
              <a:gd name="adj1" fmla="val 0"/>
              <a:gd name="adj2" fmla="val 26418"/>
            </a:avLst>
          </a:prstGeom>
          <a:solidFill>
            <a:srgbClr val="85CA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anchor="ctr"/>
          <a:lstStyle/>
          <a:p>
            <a:pPr algn="ctr">
              <a:defRPr/>
            </a:pPr>
            <a:r>
              <a:rPr lang="fr-CA" sz="1000" b="1" dirty="0">
                <a:solidFill>
                  <a:schemeClr val="tx1"/>
                </a:solidFill>
                <a:ea typeface="ＭＳ Ｐゴシック" charset="-128"/>
              </a:rPr>
              <a:t>Adipose tissue</a:t>
            </a:r>
          </a:p>
        </p:txBody>
      </p:sp>
      <p:pic>
        <p:nvPicPr>
          <p:cNvPr id="59" name="Image 94" descr="macrophage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94535" y="3672695"/>
            <a:ext cx="766572" cy="617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Image 94" descr="macrophage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56385" y="3066201"/>
            <a:ext cx="376529" cy="303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404" descr="mol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76475" y="3224132"/>
            <a:ext cx="385572" cy="394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Image 94" descr="macrophage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3500000">
            <a:off x="2389201" y="2640493"/>
            <a:ext cx="376529" cy="303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123" descr="mol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17851" y="2763884"/>
            <a:ext cx="356616" cy="333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120" descr="mol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06371" y="2549000"/>
            <a:ext cx="359664" cy="36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" name="Cube 64"/>
          <p:cNvSpPr/>
          <p:nvPr/>
        </p:nvSpPr>
        <p:spPr bwMode="auto">
          <a:xfrm>
            <a:off x="3526155" y="1045323"/>
            <a:ext cx="1519428" cy="316992"/>
          </a:xfrm>
          <a:prstGeom prst="cube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179388">
              <a:defRPr/>
            </a:pPr>
            <a:r>
              <a:rPr lang="fr-CA" sz="1300" b="1" dirty="0">
                <a:solidFill>
                  <a:schemeClr val="tx1"/>
                </a:solidFill>
                <a:ea typeface="ＭＳ Ｐゴシック" charset="-128"/>
              </a:rPr>
              <a:t>Inflammation</a:t>
            </a:r>
            <a:endParaRPr lang="fr-CA" sz="1600" b="1" dirty="0">
              <a:solidFill>
                <a:srgbClr val="C00000"/>
              </a:solidFill>
              <a:ea typeface="ＭＳ Ｐゴシック" charset="-128"/>
            </a:endParaRPr>
          </a:p>
        </p:txBody>
      </p:sp>
      <p:pic>
        <p:nvPicPr>
          <p:cNvPr id="66" name="Image 65" descr="Accolade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669215" y="1511999"/>
            <a:ext cx="370591" cy="2015086"/>
          </a:xfrm>
          <a:prstGeom prst="rect">
            <a:avLst/>
          </a:prstGeom>
        </p:spPr>
      </p:pic>
      <p:sp>
        <p:nvSpPr>
          <p:cNvPr id="67" name="Rogner un rectangle avec un coin diagonal 66"/>
          <p:cNvSpPr/>
          <p:nvPr/>
        </p:nvSpPr>
        <p:spPr bwMode="auto">
          <a:xfrm>
            <a:off x="349124" y="4681584"/>
            <a:ext cx="1365503" cy="344424"/>
          </a:xfrm>
          <a:prstGeom prst="snip2DiagRect">
            <a:avLst>
              <a:gd name="adj1" fmla="val 0"/>
              <a:gd name="adj2" fmla="val 26418"/>
            </a:avLst>
          </a:prstGeom>
          <a:solidFill>
            <a:srgbClr val="85CA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anchor="ctr"/>
          <a:lstStyle/>
          <a:p>
            <a:pPr algn="ctr">
              <a:defRPr/>
            </a:pPr>
            <a:r>
              <a:rPr lang="fr-CA" sz="1000" b="1" dirty="0">
                <a:solidFill>
                  <a:schemeClr val="tx1"/>
                </a:solidFill>
                <a:ea typeface="ＭＳ Ｐゴシック" charset="-128"/>
              </a:rPr>
              <a:t>Intra-abdominal</a:t>
            </a:r>
          </a:p>
          <a:p>
            <a:pPr algn="ctr">
              <a:defRPr/>
            </a:pPr>
            <a:r>
              <a:rPr lang="fr-CA" sz="1000" b="1" dirty="0">
                <a:solidFill>
                  <a:schemeClr val="tx1"/>
                </a:solidFill>
                <a:ea typeface="ＭＳ Ｐゴシック" charset="-128"/>
              </a:rPr>
              <a:t>obesity</a:t>
            </a:r>
          </a:p>
        </p:txBody>
      </p:sp>
      <p:sp>
        <p:nvSpPr>
          <p:cNvPr id="68" name="ZoneTexte 39"/>
          <p:cNvSpPr txBox="1">
            <a:spLocks noChangeArrowheads="1"/>
          </p:cNvSpPr>
          <p:nvPr/>
        </p:nvSpPr>
        <p:spPr bwMode="auto">
          <a:xfrm>
            <a:off x="6843008" y="1858561"/>
            <a:ext cx="1723644" cy="23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 sz="1000" b="1" dirty="0">
                <a:ea typeface="ＭＳ Ｐゴシック" charset="-128"/>
              </a:rPr>
              <a:t> Adipose tissue lipolysis</a:t>
            </a:r>
            <a:endParaRPr lang="fr-CA" sz="1000" b="1" dirty="0"/>
          </a:p>
        </p:txBody>
      </p:sp>
      <p:sp>
        <p:nvSpPr>
          <p:cNvPr id="69" name="ZoneTexte 39"/>
          <p:cNvSpPr txBox="1">
            <a:spLocks noChangeArrowheads="1"/>
          </p:cNvSpPr>
          <p:nvPr/>
        </p:nvSpPr>
        <p:spPr bwMode="auto">
          <a:xfrm>
            <a:off x="6777982" y="2956136"/>
            <a:ext cx="1723644" cy="23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 sz="1000" b="1" dirty="0">
                <a:ea typeface="ＭＳ Ｐゴシック" charset="-128"/>
              </a:rPr>
              <a:t> Circulating FFA levels</a:t>
            </a:r>
            <a:endParaRPr lang="fr-CA" sz="1000" b="1" dirty="0"/>
          </a:p>
        </p:txBody>
      </p:sp>
      <p:pic>
        <p:nvPicPr>
          <p:cNvPr id="70" name="Image 95" descr="FlecheHau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5155798" y="3363837"/>
            <a:ext cx="243840" cy="239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Image 95" descr="FlecheHau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5155798" y="3713341"/>
            <a:ext cx="243840" cy="239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Image 94" descr="macrophage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41601" y="3062390"/>
            <a:ext cx="376529" cy="303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Image 94" descr="macrophage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97025" y="2758098"/>
            <a:ext cx="376529" cy="303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Image 94" descr="macrophage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46531" y="2910806"/>
            <a:ext cx="376529" cy="303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Titre 1"/>
          <p:cNvSpPr txBox="1">
            <a:spLocks/>
          </p:cNvSpPr>
          <p:nvPr/>
        </p:nvSpPr>
        <p:spPr>
          <a:xfrm>
            <a:off x="179388" y="155903"/>
            <a:ext cx="8280400" cy="52322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DIFFERENT PATHWAYS THROUGH WHICH ADIPOKINES GENERATED BY AN EXPANDING ADIPOSE TISSUE CONTRIBUTE TO AN INCREASED CARDIOMETABOLIC RISK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8" name="Connecteur droit avec flèche 77"/>
          <p:cNvCxnSpPr>
            <a:cxnSpLocks noChangeAspect="1"/>
          </p:cNvCxnSpPr>
          <p:nvPr/>
        </p:nvCxnSpPr>
        <p:spPr>
          <a:xfrm rot="5400000" flipH="1" flipV="1">
            <a:off x="3679245" y="2476486"/>
            <a:ext cx="795336" cy="1652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5" name="Groupe 84"/>
          <p:cNvGrpSpPr/>
          <p:nvPr/>
        </p:nvGrpSpPr>
        <p:grpSpPr>
          <a:xfrm>
            <a:off x="4217247" y="2096364"/>
            <a:ext cx="252000" cy="769001"/>
            <a:chOff x="4217247" y="2132940"/>
            <a:chExt cx="252000" cy="769001"/>
          </a:xfrm>
        </p:grpSpPr>
        <p:cxnSp>
          <p:nvCxnSpPr>
            <p:cNvPr id="79" name="Connecteur droit avec flèche 78"/>
            <p:cNvCxnSpPr>
              <a:cxnSpLocks noChangeAspect="1"/>
            </p:cNvCxnSpPr>
            <p:nvPr/>
          </p:nvCxnSpPr>
          <p:spPr>
            <a:xfrm rot="5400000" flipH="1" flipV="1">
              <a:off x="3969841" y="2510155"/>
              <a:ext cx="756000" cy="1570"/>
            </a:xfrm>
            <a:prstGeom prst="straightConnector1">
              <a:avLst/>
            </a:prstGeom>
            <a:ln>
              <a:tailEnd type="non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Connecteur droit 80"/>
            <p:cNvCxnSpPr/>
            <p:nvPr/>
          </p:nvCxnSpPr>
          <p:spPr>
            <a:xfrm>
              <a:off x="4217247" y="2901941"/>
              <a:ext cx="252000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2" name="Connecteur droit avec flèche 91"/>
          <p:cNvCxnSpPr/>
          <p:nvPr/>
        </p:nvCxnSpPr>
        <p:spPr>
          <a:xfrm flipV="1">
            <a:off x="2951820" y="1898830"/>
            <a:ext cx="855095" cy="765085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6" name="Forme libre 105"/>
          <p:cNvSpPr/>
          <p:nvPr/>
        </p:nvSpPr>
        <p:spPr>
          <a:xfrm>
            <a:off x="2996825" y="2798930"/>
            <a:ext cx="810090" cy="225025"/>
          </a:xfrm>
          <a:custGeom>
            <a:avLst/>
            <a:gdLst>
              <a:gd name="connsiteX0" fmla="*/ 740664 w 740664"/>
              <a:gd name="connsiteY0" fmla="*/ 253746 h 253746"/>
              <a:gd name="connsiteX1" fmla="*/ 598932 w 740664"/>
              <a:gd name="connsiteY1" fmla="*/ 98298 h 253746"/>
              <a:gd name="connsiteX2" fmla="*/ 406908 w 740664"/>
              <a:gd name="connsiteY2" fmla="*/ 16002 h 253746"/>
              <a:gd name="connsiteX3" fmla="*/ 192024 w 740664"/>
              <a:gd name="connsiteY3" fmla="*/ 2286 h 253746"/>
              <a:gd name="connsiteX4" fmla="*/ 0 w 740664"/>
              <a:gd name="connsiteY4" fmla="*/ 29718 h 25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664" h="253746">
                <a:moveTo>
                  <a:pt x="740664" y="253746"/>
                </a:moveTo>
                <a:cubicBezTo>
                  <a:pt x="697611" y="195834"/>
                  <a:pt x="654558" y="137922"/>
                  <a:pt x="598932" y="98298"/>
                </a:cubicBezTo>
                <a:cubicBezTo>
                  <a:pt x="543306" y="58674"/>
                  <a:pt x="474726" y="32004"/>
                  <a:pt x="406908" y="16002"/>
                </a:cubicBezTo>
                <a:cubicBezTo>
                  <a:pt x="339090" y="0"/>
                  <a:pt x="259842" y="0"/>
                  <a:pt x="192024" y="2286"/>
                </a:cubicBezTo>
                <a:cubicBezTo>
                  <a:pt x="124206" y="4572"/>
                  <a:pt x="62103" y="17145"/>
                  <a:pt x="0" y="29718"/>
                </a:cubicBezTo>
              </a:path>
            </a:pathLst>
          </a:custGeom>
          <a:ln>
            <a:headEnd type="none" w="med" len="med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Forme libre 106"/>
          <p:cNvSpPr/>
          <p:nvPr/>
        </p:nvSpPr>
        <p:spPr>
          <a:xfrm flipH="1" flipV="1">
            <a:off x="2933532" y="3370279"/>
            <a:ext cx="873383" cy="197834"/>
          </a:xfrm>
          <a:custGeom>
            <a:avLst/>
            <a:gdLst>
              <a:gd name="connsiteX0" fmla="*/ 740664 w 740664"/>
              <a:gd name="connsiteY0" fmla="*/ 253746 h 253746"/>
              <a:gd name="connsiteX1" fmla="*/ 598932 w 740664"/>
              <a:gd name="connsiteY1" fmla="*/ 98298 h 253746"/>
              <a:gd name="connsiteX2" fmla="*/ 406908 w 740664"/>
              <a:gd name="connsiteY2" fmla="*/ 16002 h 253746"/>
              <a:gd name="connsiteX3" fmla="*/ 192024 w 740664"/>
              <a:gd name="connsiteY3" fmla="*/ 2286 h 253746"/>
              <a:gd name="connsiteX4" fmla="*/ 0 w 740664"/>
              <a:gd name="connsiteY4" fmla="*/ 29718 h 253746"/>
              <a:gd name="connsiteX0" fmla="*/ 845505 w 845505"/>
              <a:gd name="connsiteY0" fmla="*/ 288506 h 288506"/>
              <a:gd name="connsiteX1" fmla="*/ 703773 w 845505"/>
              <a:gd name="connsiteY1" fmla="*/ 133058 h 288506"/>
              <a:gd name="connsiteX2" fmla="*/ 511749 w 845505"/>
              <a:gd name="connsiteY2" fmla="*/ 50762 h 288506"/>
              <a:gd name="connsiteX3" fmla="*/ 296865 w 845505"/>
              <a:gd name="connsiteY3" fmla="*/ 37046 h 288506"/>
              <a:gd name="connsiteX4" fmla="*/ 0 w 845505"/>
              <a:gd name="connsiteY4" fmla="*/ 273039 h 288506"/>
              <a:gd name="connsiteX0" fmla="*/ 845505 w 845505"/>
              <a:gd name="connsiteY0" fmla="*/ 255642 h 255642"/>
              <a:gd name="connsiteX1" fmla="*/ 703773 w 845505"/>
              <a:gd name="connsiteY1" fmla="*/ 100194 h 255642"/>
              <a:gd name="connsiteX2" fmla="*/ 511749 w 845505"/>
              <a:gd name="connsiteY2" fmla="*/ 17898 h 255642"/>
              <a:gd name="connsiteX3" fmla="*/ 296865 w 845505"/>
              <a:gd name="connsiteY3" fmla="*/ 4182 h 255642"/>
              <a:gd name="connsiteX4" fmla="*/ 0 w 845505"/>
              <a:gd name="connsiteY4" fmla="*/ 240175 h 255642"/>
              <a:gd name="connsiteX0" fmla="*/ 845505 w 845505"/>
              <a:gd name="connsiteY0" fmla="*/ 248246 h 248246"/>
              <a:gd name="connsiteX1" fmla="*/ 703773 w 845505"/>
              <a:gd name="connsiteY1" fmla="*/ 92798 h 248246"/>
              <a:gd name="connsiteX2" fmla="*/ 511749 w 845505"/>
              <a:gd name="connsiteY2" fmla="*/ 10502 h 248246"/>
              <a:gd name="connsiteX3" fmla="*/ 304979 w 845505"/>
              <a:gd name="connsiteY3" fmla="*/ 29783 h 248246"/>
              <a:gd name="connsiteX4" fmla="*/ 0 w 845505"/>
              <a:gd name="connsiteY4" fmla="*/ 232779 h 248246"/>
              <a:gd name="connsiteX0" fmla="*/ 845505 w 845505"/>
              <a:gd name="connsiteY0" fmla="*/ 248246 h 248246"/>
              <a:gd name="connsiteX1" fmla="*/ 703773 w 845505"/>
              <a:gd name="connsiteY1" fmla="*/ 92798 h 248246"/>
              <a:gd name="connsiteX2" fmla="*/ 511749 w 845505"/>
              <a:gd name="connsiteY2" fmla="*/ 10502 h 248246"/>
              <a:gd name="connsiteX3" fmla="*/ 304979 w 845505"/>
              <a:gd name="connsiteY3" fmla="*/ 29783 h 248246"/>
              <a:gd name="connsiteX4" fmla="*/ 0 w 845505"/>
              <a:gd name="connsiteY4" fmla="*/ 232779 h 248246"/>
              <a:gd name="connsiteX0" fmla="*/ 845505 w 845505"/>
              <a:gd name="connsiteY0" fmla="*/ 261074 h 261074"/>
              <a:gd name="connsiteX1" fmla="*/ 703773 w 845505"/>
              <a:gd name="connsiteY1" fmla="*/ 105626 h 261074"/>
              <a:gd name="connsiteX2" fmla="*/ 511749 w 845505"/>
              <a:gd name="connsiteY2" fmla="*/ 23330 h 261074"/>
              <a:gd name="connsiteX3" fmla="*/ 0 w 845505"/>
              <a:gd name="connsiteY3" fmla="*/ 245607 h 261074"/>
              <a:gd name="connsiteX0" fmla="*/ 845505 w 845505"/>
              <a:gd name="connsiteY0" fmla="*/ 238009 h 238009"/>
              <a:gd name="connsiteX1" fmla="*/ 703773 w 845505"/>
              <a:gd name="connsiteY1" fmla="*/ 82561 h 238009"/>
              <a:gd name="connsiteX2" fmla="*/ 511749 w 845505"/>
              <a:gd name="connsiteY2" fmla="*/ 265 h 238009"/>
              <a:gd name="connsiteX3" fmla="*/ 299461 w 845505"/>
              <a:gd name="connsiteY3" fmla="*/ 84149 h 238009"/>
              <a:gd name="connsiteX4" fmla="*/ 0 w 845505"/>
              <a:gd name="connsiteY4" fmla="*/ 222542 h 238009"/>
              <a:gd name="connsiteX0" fmla="*/ 845505 w 845505"/>
              <a:gd name="connsiteY0" fmla="*/ 239788 h 239788"/>
              <a:gd name="connsiteX1" fmla="*/ 703773 w 845505"/>
              <a:gd name="connsiteY1" fmla="*/ 84340 h 239788"/>
              <a:gd name="connsiteX2" fmla="*/ 511749 w 845505"/>
              <a:gd name="connsiteY2" fmla="*/ 2044 h 239788"/>
              <a:gd name="connsiteX3" fmla="*/ 261411 w 845505"/>
              <a:gd name="connsiteY3" fmla="*/ 72074 h 239788"/>
              <a:gd name="connsiteX4" fmla="*/ 0 w 845505"/>
              <a:gd name="connsiteY4" fmla="*/ 224321 h 239788"/>
              <a:gd name="connsiteX0" fmla="*/ 845505 w 845505"/>
              <a:gd name="connsiteY0" fmla="*/ 220506 h 220506"/>
              <a:gd name="connsiteX1" fmla="*/ 703773 w 845505"/>
              <a:gd name="connsiteY1" fmla="*/ 65058 h 220506"/>
              <a:gd name="connsiteX2" fmla="*/ 479253 w 845505"/>
              <a:gd name="connsiteY2" fmla="*/ 2044 h 220506"/>
              <a:gd name="connsiteX3" fmla="*/ 261411 w 845505"/>
              <a:gd name="connsiteY3" fmla="*/ 52792 h 220506"/>
              <a:gd name="connsiteX4" fmla="*/ 0 w 845505"/>
              <a:gd name="connsiteY4" fmla="*/ 205039 h 220506"/>
              <a:gd name="connsiteX0" fmla="*/ 845505 w 845505"/>
              <a:gd name="connsiteY0" fmla="*/ 223084 h 223084"/>
              <a:gd name="connsiteX1" fmla="*/ 699347 w 845505"/>
              <a:gd name="connsiteY1" fmla="*/ 83103 h 223084"/>
              <a:gd name="connsiteX2" fmla="*/ 479253 w 845505"/>
              <a:gd name="connsiteY2" fmla="*/ 4622 h 223084"/>
              <a:gd name="connsiteX3" fmla="*/ 261411 w 845505"/>
              <a:gd name="connsiteY3" fmla="*/ 55370 h 223084"/>
              <a:gd name="connsiteX4" fmla="*/ 0 w 845505"/>
              <a:gd name="connsiteY4" fmla="*/ 207617 h 223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5505" h="223084">
                <a:moveTo>
                  <a:pt x="845505" y="223084"/>
                </a:moveTo>
                <a:cubicBezTo>
                  <a:pt x="802452" y="165172"/>
                  <a:pt x="760389" y="119513"/>
                  <a:pt x="699347" y="83103"/>
                </a:cubicBezTo>
                <a:cubicBezTo>
                  <a:pt x="638305" y="46693"/>
                  <a:pt x="552242" y="9244"/>
                  <a:pt x="479253" y="4622"/>
                </a:cubicBezTo>
                <a:cubicBezTo>
                  <a:pt x="406264" y="0"/>
                  <a:pt x="341287" y="21537"/>
                  <a:pt x="261411" y="55370"/>
                </a:cubicBezTo>
                <a:cubicBezTo>
                  <a:pt x="181535" y="89203"/>
                  <a:pt x="49910" y="184552"/>
                  <a:pt x="0" y="207617"/>
                </a:cubicBezTo>
              </a:path>
            </a:pathLst>
          </a:custGeom>
          <a:ln>
            <a:headEnd type="none" w="med" len="med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8" name="Connecteur droit avec flèche 107"/>
          <p:cNvCxnSpPr>
            <a:cxnSpLocks noChangeAspect="1"/>
          </p:cNvCxnSpPr>
          <p:nvPr/>
        </p:nvCxnSpPr>
        <p:spPr>
          <a:xfrm rot="16200000" flipH="1">
            <a:off x="7235498" y="2520697"/>
            <a:ext cx="795336" cy="1652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9" name="Connecteur droit avec flèche 108"/>
          <p:cNvCxnSpPr>
            <a:cxnSpLocks noChangeAspect="1"/>
          </p:cNvCxnSpPr>
          <p:nvPr/>
        </p:nvCxnSpPr>
        <p:spPr>
          <a:xfrm rot="16200000" flipH="1">
            <a:off x="6931797" y="3940674"/>
            <a:ext cx="1404000" cy="2920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0" name="Forme libre 109"/>
          <p:cNvSpPr/>
          <p:nvPr/>
        </p:nvSpPr>
        <p:spPr>
          <a:xfrm>
            <a:off x="5157064" y="2033845"/>
            <a:ext cx="1575175" cy="470916"/>
          </a:xfrm>
          <a:custGeom>
            <a:avLst/>
            <a:gdLst>
              <a:gd name="connsiteX0" fmla="*/ 0 w 1504188"/>
              <a:gd name="connsiteY0" fmla="*/ 470916 h 470916"/>
              <a:gd name="connsiteX1" fmla="*/ 649224 w 1504188"/>
              <a:gd name="connsiteY1" fmla="*/ 338328 h 470916"/>
              <a:gd name="connsiteX2" fmla="*/ 1051560 w 1504188"/>
              <a:gd name="connsiteY2" fmla="*/ 114300 h 470916"/>
              <a:gd name="connsiteX3" fmla="*/ 1504188 w 1504188"/>
              <a:gd name="connsiteY3" fmla="*/ 0 h 470916"/>
              <a:gd name="connsiteX4" fmla="*/ 1504188 w 1504188"/>
              <a:gd name="connsiteY4" fmla="*/ 0 h 470916"/>
              <a:gd name="connsiteX0" fmla="*/ 0 w 1504188"/>
              <a:gd name="connsiteY0" fmla="*/ 470916 h 470916"/>
              <a:gd name="connsiteX1" fmla="*/ 513192 w 1504188"/>
              <a:gd name="connsiteY1" fmla="*/ 394622 h 470916"/>
              <a:gd name="connsiteX2" fmla="*/ 1051560 w 1504188"/>
              <a:gd name="connsiteY2" fmla="*/ 114300 h 470916"/>
              <a:gd name="connsiteX3" fmla="*/ 1504188 w 1504188"/>
              <a:gd name="connsiteY3" fmla="*/ 0 h 470916"/>
              <a:gd name="connsiteX4" fmla="*/ 1504188 w 1504188"/>
              <a:gd name="connsiteY4" fmla="*/ 0 h 470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4188" h="470916">
                <a:moveTo>
                  <a:pt x="0" y="470916"/>
                </a:moveTo>
                <a:cubicBezTo>
                  <a:pt x="236982" y="434340"/>
                  <a:pt x="337932" y="454058"/>
                  <a:pt x="513192" y="394622"/>
                </a:cubicBezTo>
                <a:cubicBezTo>
                  <a:pt x="688452" y="335186"/>
                  <a:pt x="886394" y="180070"/>
                  <a:pt x="1051560" y="114300"/>
                </a:cubicBezTo>
                <a:cubicBezTo>
                  <a:pt x="1216726" y="48530"/>
                  <a:pt x="1504188" y="0"/>
                  <a:pt x="1504188" y="0"/>
                </a:cubicBezTo>
                <a:lnTo>
                  <a:pt x="1504188" y="0"/>
                </a:lnTo>
              </a:path>
            </a:pathLst>
          </a:custGeom>
          <a:ln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Forme libre 111"/>
          <p:cNvSpPr/>
          <p:nvPr/>
        </p:nvSpPr>
        <p:spPr>
          <a:xfrm>
            <a:off x="5161788" y="2578988"/>
            <a:ext cx="653796" cy="731139"/>
          </a:xfrm>
          <a:custGeom>
            <a:avLst/>
            <a:gdLst>
              <a:gd name="connsiteX0" fmla="*/ 0 w 653796"/>
              <a:gd name="connsiteY0" fmla="*/ 8382 h 735330"/>
              <a:gd name="connsiteX1" fmla="*/ 146304 w 653796"/>
              <a:gd name="connsiteY1" fmla="*/ 17526 h 735330"/>
              <a:gd name="connsiteX2" fmla="*/ 416052 w 653796"/>
              <a:gd name="connsiteY2" fmla="*/ 113538 h 735330"/>
              <a:gd name="connsiteX3" fmla="*/ 571500 w 653796"/>
              <a:gd name="connsiteY3" fmla="*/ 342138 h 735330"/>
              <a:gd name="connsiteX4" fmla="*/ 640080 w 653796"/>
              <a:gd name="connsiteY4" fmla="*/ 566166 h 735330"/>
              <a:gd name="connsiteX5" fmla="*/ 653796 w 653796"/>
              <a:gd name="connsiteY5" fmla="*/ 735330 h 735330"/>
              <a:gd name="connsiteX6" fmla="*/ 653796 w 653796"/>
              <a:gd name="connsiteY6" fmla="*/ 735330 h 735330"/>
              <a:gd name="connsiteX0" fmla="*/ 0 w 653796"/>
              <a:gd name="connsiteY0" fmla="*/ 11813 h 738761"/>
              <a:gd name="connsiteX1" fmla="*/ 146304 w 653796"/>
              <a:gd name="connsiteY1" fmla="*/ 20957 h 738761"/>
              <a:gd name="connsiteX2" fmla="*/ 445327 w 653796"/>
              <a:gd name="connsiteY2" fmla="*/ 137553 h 738761"/>
              <a:gd name="connsiteX3" fmla="*/ 571500 w 653796"/>
              <a:gd name="connsiteY3" fmla="*/ 345569 h 738761"/>
              <a:gd name="connsiteX4" fmla="*/ 640080 w 653796"/>
              <a:gd name="connsiteY4" fmla="*/ 569597 h 738761"/>
              <a:gd name="connsiteX5" fmla="*/ 653796 w 653796"/>
              <a:gd name="connsiteY5" fmla="*/ 738761 h 738761"/>
              <a:gd name="connsiteX6" fmla="*/ 653796 w 653796"/>
              <a:gd name="connsiteY6" fmla="*/ 738761 h 738761"/>
              <a:gd name="connsiteX0" fmla="*/ 0 w 653796"/>
              <a:gd name="connsiteY0" fmla="*/ 11813 h 738761"/>
              <a:gd name="connsiteX1" fmla="*/ 146304 w 653796"/>
              <a:gd name="connsiteY1" fmla="*/ 20957 h 738761"/>
              <a:gd name="connsiteX2" fmla="*/ 400322 w 653796"/>
              <a:gd name="connsiteY2" fmla="*/ 137554 h 738761"/>
              <a:gd name="connsiteX3" fmla="*/ 571500 w 653796"/>
              <a:gd name="connsiteY3" fmla="*/ 345569 h 738761"/>
              <a:gd name="connsiteX4" fmla="*/ 640080 w 653796"/>
              <a:gd name="connsiteY4" fmla="*/ 569597 h 738761"/>
              <a:gd name="connsiteX5" fmla="*/ 653796 w 653796"/>
              <a:gd name="connsiteY5" fmla="*/ 738761 h 738761"/>
              <a:gd name="connsiteX6" fmla="*/ 653796 w 653796"/>
              <a:gd name="connsiteY6" fmla="*/ 738761 h 738761"/>
              <a:gd name="connsiteX0" fmla="*/ 0 w 653796"/>
              <a:gd name="connsiteY0" fmla="*/ 4191 h 731139"/>
              <a:gd name="connsiteX1" fmla="*/ 175297 w 653796"/>
              <a:gd name="connsiteY1" fmla="*/ 39922 h 731139"/>
              <a:gd name="connsiteX2" fmla="*/ 400322 w 653796"/>
              <a:gd name="connsiteY2" fmla="*/ 129932 h 731139"/>
              <a:gd name="connsiteX3" fmla="*/ 571500 w 653796"/>
              <a:gd name="connsiteY3" fmla="*/ 337947 h 731139"/>
              <a:gd name="connsiteX4" fmla="*/ 640080 w 653796"/>
              <a:gd name="connsiteY4" fmla="*/ 561975 h 731139"/>
              <a:gd name="connsiteX5" fmla="*/ 653796 w 653796"/>
              <a:gd name="connsiteY5" fmla="*/ 731139 h 731139"/>
              <a:gd name="connsiteX6" fmla="*/ 653796 w 653796"/>
              <a:gd name="connsiteY6" fmla="*/ 731139 h 731139"/>
              <a:gd name="connsiteX0" fmla="*/ 0 w 653796"/>
              <a:gd name="connsiteY0" fmla="*/ 4191 h 731139"/>
              <a:gd name="connsiteX1" fmla="*/ 188679 w 653796"/>
              <a:gd name="connsiteY1" fmla="*/ 22080 h 731139"/>
              <a:gd name="connsiteX2" fmla="*/ 400322 w 653796"/>
              <a:gd name="connsiteY2" fmla="*/ 129932 h 731139"/>
              <a:gd name="connsiteX3" fmla="*/ 571500 w 653796"/>
              <a:gd name="connsiteY3" fmla="*/ 337947 h 731139"/>
              <a:gd name="connsiteX4" fmla="*/ 640080 w 653796"/>
              <a:gd name="connsiteY4" fmla="*/ 561975 h 731139"/>
              <a:gd name="connsiteX5" fmla="*/ 653796 w 653796"/>
              <a:gd name="connsiteY5" fmla="*/ 731139 h 731139"/>
              <a:gd name="connsiteX6" fmla="*/ 653796 w 653796"/>
              <a:gd name="connsiteY6" fmla="*/ 731139 h 731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3796" h="731139">
                <a:moveTo>
                  <a:pt x="0" y="4191"/>
                </a:moveTo>
                <a:cubicBezTo>
                  <a:pt x="38481" y="0"/>
                  <a:pt x="121959" y="1123"/>
                  <a:pt x="188679" y="22080"/>
                </a:cubicBezTo>
                <a:cubicBezTo>
                  <a:pt x="255399" y="43037"/>
                  <a:pt x="336519" y="77288"/>
                  <a:pt x="400322" y="129932"/>
                </a:cubicBezTo>
                <a:cubicBezTo>
                  <a:pt x="464125" y="182576"/>
                  <a:pt x="531540" y="265940"/>
                  <a:pt x="571500" y="337947"/>
                </a:cubicBezTo>
                <a:cubicBezTo>
                  <a:pt x="611460" y="409954"/>
                  <a:pt x="626364" y="496443"/>
                  <a:pt x="640080" y="561975"/>
                </a:cubicBezTo>
                <a:cubicBezTo>
                  <a:pt x="653796" y="627507"/>
                  <a:pt x="653796" y="731139"/>
                  <a:pt x="653796" y="731139"/>
                </a:cubicBezTo>
                <a:lnTo>
                  <a:pt x="653796" y="731139"/>
                </a:lnTo>
              </a:path>
            </a:pathLst>
          </a:custGeom>
          <a:ln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Forme libre 112"/>
          <p:cNvSpPr/>
          <p:nvPr/>
        </p:nvSpPr>
        <p:spPr>
          <a:xfrm>
            <a:off x="5562110" y="5450278"/>
            <a:ext cx="633390" cy="228972"/>
          </a:xfrm>
          <a:custGeom>
            <a:avLst/>
            <a:gdLst>
              <a:gd name="connsiteX0" fmla="*/ 0 w 633390"/>
              <a:gd name="connsiteY0" fmla="*/ 0 h 228972"/>
              <a:gd name="connsiteX1" fmla="*/ 200722 w 633390"/>
              <a:gd name="connsiteY1" fmla="*/ 191801 h 228972"/>
              <a:gd name="connsiteX2" fmla="*/ 414826 w 633390"/>
              <a:gd name="connsiteY2" fmla="*/ 223024 h 228972"/>
              <a:gd name="connsiteX3" fmla="*/ 633390 w 633390"/>
              <a:gd name="connsiteY3" fmla="*/ 205182 h 228972"/>
              <a:gd name="connsiteX4" fmla="*/ 633390 w 633390"/>
              <a:gd name="connsiteY4" fmla="*/ 205182 h 228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3390" h="228972">
                <a:moveTo>
                  <a:pt x="0" y="0"/>
                </a:moveTo>
                <a:cubicBezTo>
                  <a:pt x="65792" y="77315"/>
                  <a:pt x="131584" y="154630"/>
                  <a:pt x="200722" y="191801"/>
                </a:cubicBezTo>
                <a:cubicBezTo>
                  <a:pt x="269860" y="228972"/>
                  <a:pt x="342715" y="220794"/>
                  <a:pt x="414826" y="223024"/>
                </a:cubicBezTo>
                <a:cubicBezTo>
                  <a:pt x="486937" y="225254"/>
                  <a:pt x="633390" y="205182"/>
                  <a:pt x="633390" y="205182"/>
                </a:cubicBezTo>
                <a:lnTo>
                  <a:pt x="633390" y="205182"/>
                </a:lnTo>
              </a:path>
            </a:pathLst>
          </a:custGeom>
          <a:ln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Forme libre 113"/>
          <p:cNvSpPr/>
          <p:nvPr/>
        </p:nvSpPr>
        <p:spPr>
          <a:xfrm>
            <a:off x="5472100" y="5454225"/>
            <a:ext cx="675075" cy="637571"/>
          </a:xfrm>
          <a:custGeom>
            <a:avLst/>
            <a:gdLst>
              <a:gd name="connsiteX0" fmla="*/ 0 w 633390"/>
              <a:gd name="connsiteY0" fmla="*/ 0 h 228972"/>
              <a:gd name="connsiteX1" fmla="*/ 200722 w 633390"/>
              <a:gd name="connsiteY1" fmla="*/ 191801 h 228972"/>
              <a:gd name="connsiteX2" fmla="*/ 414826 w 633390"/>
              <a:gd name="connsiteY2" fmla="*/ 223024 h 228972"/>
              <a:gd name="connsiteX3" fmla="*/ 633390 w 633390"/>
              <a:gd name="connsiteY3" fmla="*/ 205182 h 228972"/>
              <a:gd name="connsiteX4" fmla="*/ 633390 w 633390"/>
              <a:gd name="connsiteY4" fmla="*/ 205182 h 228972"/>
              <a:gd name="connsiteX0" fmla="*/ 0 w 633390"/>
              <a:gd name="connsiteY0" fmla="*/ 0 h 362270"/>
              <a:gd name="connsiteX1" fmla="*/ 200722 w 633390"/>
              <a:gd name="connsiteY1" fmla="*/ 191801 h 362270"/>
              <a:gd name="connsiteX2" fmla="*/ 405045 w 633390"/>
              <a:gd name="connsiteY2" fmla="*/ 360040 h 362270"/>
              <a:gd name="connsiteX3" fmla="*/ 633390 w 633390"/>
              <a:gd name="connsiteY3" fmla="*/ 205182 h 362270"/>
              <a:gd name="connsiteX4" fmla="*/ 633390 w 633390"/>
              <a:gd name="connsiteY4" fmla="*/ 205182 h 362270"/>
              <a:gd name="connsiteX0" fmla="*/ 0 w 633390"/>
              <a:gd name="connsiteY0" fmla="*/ 0 h 370848"/>
              <a:gd name="connsiteX1" fmla="*/ 180020 w 633390"/>
              <a:gd name="connsiteY1" fmla="*/ 270030 h 370848"/>
              <a:gd name="connsiteX2" fmla="*/ 405045 w 633390"/>
              <a:gd name="connsiteY2" fmla="*/ 360040 h 370848"/>
              <a:gd name="connsiteX3" fmla="*/ 633390 w 633390"/>
              <a:gd name="connsiteY3" fmla="*/ 205182 h 370848"/>
              <a:gd name="connsiteX4" fmla="*/ 633390 w 633390"/>
              <a:gd name="connsiteY4" fmla="*/ 205182 h 370848"/>
              <a:gd name="connsiteX0" fmla="*/ 0 w 675075"/>
              <a:gd name="connsiteY0" fmla="*/ 0 h 495055"/>
              <a:gd name="connsiteX1" fmla="*/ 180020 w 675075"/>
              <a:gd name="connsiteY1" fmla="*/ 270030 h 495055"/>
              <a:gd name="connsiteX2" fmla="*/ 405045 w 675075"/>
              <a:gd name="connsiteY2" fmla="*/ 360040 h 495055"/>
              <a:gd name="connsiteX3" fmla="*/ 633390 w 675075"/>
              <a:gd name="connsiteY3" fmla="*/ 205182 h 495055"/>
              <a:gd name="connsiteX4" fmla="*/ 675075 w 675075"/>
              <a:gd name="connsiteY4" fmla="*/ 495055 h 495055"/>
              <a:gd name="connsiteX0" fmla="*/ 0 w 675075"/>
              <a:gd name="connsiteY0" fmla="*/ 0 h 495055"/>
              <a:gd name="connsiteX1" fmla="*/ 180020 w 675075"/>
              <a:gd name="connsiteY1" fmla="*/ 270030 h 495055"/>
              <a:gd name="connsiteX2" fmla="*/ 405045 w 675075"/>
              <a:gd name="connsiteY2" fmla="*/ 360040 h 495055"/>
              <a:gd name="connsiteX3" fmla="*/ 540060 w 675075"/>
              <a:gd name="connsiteY3" fmla="*/ 450050 h 495055"/>
              <a:gd name="connsiteX4" fmla="*/ 675075 w 675075"/>
              <a:gd name="connsiteY4" fmla="*/ 495055 h 495055"/>
              <a:gd name="connsiteX0" fmla="*/ 0 w 675075"/>
              <a:gd name="connsiteY0" fmla="*/ 0 h 495055"/>
              <a:gd name="connsiteX1" fmla="*/ 180020 w 675075"/>
              <a:gd name="connsiteY1" fmla="*/ 270030 h 495055"/>
              <a:gd name="connsiteX2" fmla="*/ 360040 w 675075"/>
              <a:gd name="connsiteY2" fmla="*/ 450050 h 495055"/>
              <a:gd name="connsiteX3" fmla="*/ 540060 w 675075"/>
              <a:gd name="connsiteY3" fmla="*/ 450050 h 495055"/>
              <a:gd name="connsiteX4" fmla="*/ 675075 w 675075"/>
              <a:gd name="connsiteY4" fmla="*/ 495055 h 495055"/>
              <a:gd name="connsiteX0" fmla="*/ 0 w 675075"/>
              <a:gd name="connsiteY0" fmla="*/ 0 h 520865"/>
              <a:gd name="connsiteX1" fmla="*/ 180020 w 675075"/>
              <a:gd name="connsiteY1" fmla="*/ 270030 h 520865"/>
              <a:gd name="connsiteX2" fmla="*/ 360040 w 675075"/>
              <a:gd name="connsiteY2" fmla="*/ 450050 h 520865"/>
              <a:gd name="connsiteX3" fmla="*/ 540060 w 675075"/>
              <a:gd name="connsiteY3" fmla="*/ 495055 h 520865"/>
              <a:gd name="connsiteX4" fmla="*/ 675075 w 675075"/>
              <a:gd name="connsiteY4" fmla="*/ 495055 h 520865"/>
              <a:gd name="connsiteX0" fmla="*/ 0 w 675075"/>
              <a:gd name="connsiteY0" fmla="*/ 0 h 526889"/>
              <a:gd name="connsiteX1" fmla="*/ 180020 w 675075"/>
              <a:gd name="connsiteY1" fmla="*/ 270030 h 526889"/>
              <a:gd name="connsiteX2" fmla="*/ 360040 w 675075"/>
              <a:gd name="connsiteY2" fmla="*/ 450050 h 526889"/>
              <a:gd name="connsiteX3" fmla="*/ 540060 w 675075"/>
              <a:gd name="connsiteY3" fmla="*/ 495055 h 526889"/>
              <a:gd name="connsiteX4" fmla="*/ 675075 w 675075"/>
              <a:gd name="connsiteY4" fmla="*/ 495055 h 526889"/>
              <a:gd name="connsiteX0" fmla="*/ 0 w 675075"/>
              <a:gd name="connsiteY0" fmla="*/ 0 h 495055"/>
              <a:gd name="connsiteX1" fmla="*/ 180020 w 675075"/>
              <a:gd name="connsiteY1" fmla="*/ 270030 h 495055"/>
              <a:gd name="connsiteX2" fmla="*/ 360040 w 675075"/>
              <a:gd name="connsiteY2" fmla="*/ 450050 h 495055"/>
              <a:gd name="connsiteX3" fmla="*/ 675075 w 675075"/>
              <a:gd name="connsiteY3" fmla="*/ 495055 h 495055"/>
              <a:gd name="connsiteX0" fmla="*/ 0 w 675075"/>
              <a:gd name="connsiteY0" fmla="*/ 0 h 502556"/>
              <a:gd name="connsiteX1" fmla="*/ 180020 w 675075"/>
              <a:gd name="connsiteY1" fmla="*/ 270030 h 502556"/>
              <a:gd name="connsiteX2" fmla="*/ 360040 w 675075"/>
              <a:gd name="connsiteY2" fmla="*/ 450050 h 502556"/>
              <a:gd name="connsiteX3" fmla="*/ 585065 w 675075"/>
              <a:gd name="connsiteY3" fmla="*/ 495055 h 502556"/>
              <a:gd name="connsiteX4" fmla="*/ 675075 w 675075"/>
              <a:gd name="connsiteY4" fmla="*/ 495055 h 502556"/>
              <a:gd name="connsiteX0" fmla="*/ 0 w 675075"/>
              <a:gd name="connsiteY0" fmla="*/ 0 h 502556"/>
              <a:gd name="connsiteX1" fmla="*/ 76747 w 675075"/>
              <a:gd name="connsiteY1" fmla="*/ 101323 h 502556"/>
              <a:gd name="connsiteX2" fmla="*/ 180020 w 675075"/>
              <a:gd name="connsiteY2" fmla="*/ 270030 h 502556"/>
              <a:gd name="connsiteX3" fmla="*/ 360040 w 675075"/>
              <a:gd name="connsiteY3" fmla="*/ 450050 h 502556"/>
              <a:gd name="connsiteX4" fmla="*/ 585065 w 675075"/>
              <a:gd name="connsiteY4" fmla="*/ 495055 h 502556"/>
              <a:gd name="connsiteX5" fmla="*/ 675075 w 675075"/>
              <a:gd name="connsiteY5" fmla="*/ 495055 h 502556"/>
              <a:gd name="connsiteX0" fmla="*/ 0 w 675075"/>
              <a:gd name="connsiteY0" fmla="*/ 0 h 502556"/>
              <a:gd name="connsiteX1" fmla="*/ 76747 w 675075"/>
              <a:gd name="connsiteY1" fmla="*/ 101323 h 502556"/>
              <a:gd name="connsiteX2" fmla="*/ 180020 w 675075"/>
              <a:gd name="connsiteY2" fmla="*/ 270030 h 502556"/>
              <a:gd name="connsiteX3" fmla="*/ 360040 w 675075"/>
              <a:gd name="connsiteY3" fmla="*/ 450050 h 502556"/>
              <a:gd name="connsiteX4" fmla="*/ 585065 w 675075"/>
              <a:gd name="connsiteY4" fmla="*/ 495055 h 502556"/>
              <a:gd name="connsiteX5" fmla="*/ 675075 w 675075"/>
              <a:gd name="connsiteY5" fmla="*/ 495055 h 502556"/>
              <a:gd name="connsiteX0" fmla="*/ 0 w 675075"/>
              <a:gd name="connsiteY0" fmla="*/ 0 h 502556"/>
              <a:gd name="connsiteX1" fmla="*/ 76747 w 675075"/>
              <a:gd name="connsiteY1" fmla="*/ 101323 h 502556"/>
              <a:gd name="connsiteX2" fmla="*/ 180020 w 675075"/>
              <a:gd name="connsiteY2" fmla="*/ 270030 h 502556"/>
              <a:gd name="connsiteX3" fmla="*/ 360040 w 675075"/>
              <a:gd name="connsiteY3" fmla="*/ 450050 h 502556"/>
              <a:gd name="connsiteX4" fmla="*/ 585065 w 675075"/>
              <a:gd name="connsiteY4" fmla="*/ 495055 h 502556"/>
              <a:gd name="connsiteX5" fmla="*/ 675075 w 675075"/>
              <a:gd name="connsiteY5" fmla="*/ 495055 h 502556"/>
              <a:gd name="connsiteX0" fmla="*/ 0 w 675075"/>
              <a:gd name="connsiteY0" fmla="*/ 0 h 502556"/>
              <a:gd name="connsiteX1" fmla="*/ 45005 w 675075"/>
              <a:gd name="connsiteY1" fmla="*/ 97511 h 502556"/>
              <a:gd name="connsiteX2" fmla="*/ 180020 w 675075"/>
              <a:gd name="connsiteY2" fmla="*/ 270030 h 502556"/>
              <a:gd name="connsiteX3" fmla="*/ 360040 w 675075"/>
              <a:gd name="connsiteY3" fmla="*/ 450050 h 502556"/>
              <a:gd name="connsiteX4" fmla="*/ 585065 w 675075"/>
              <a:gd name="connsiteY4" fmla="*/ 495055 h 502556"/>
              <a:gd name="connsiteX5" fmla="*/ 675075 w 675075"/>
              <a:gd name="connsiteY5" fmla="*/ 495055 h 502556"/>
              <a:gd name="connsiteX0" fmla="*/ 0 w 675075"/>
              <a:gd name="connsiteY0" fmla="*/ 0 h 502556"/>
              <a:gd name="connsiteX1" fmla="*/ 180020 w 675075"/>
              <a:gd name="connsiteY1" fmla="*/ 270030 h 502556"/>
              <a:gd name="connsiteX2" fmla="*/ 360040 w 675075"/>
              <a:gd name="connsiteY2" fmla="*/ 450050 h 502556"/>
              <a:gd name="connsiteX3" fmla="*/ 585065 w 675075"/>
              <a:gd name="connsiteY3" fmla="*/ 495055 h 502556"/>
              <a:gd name="connsiteX4" fmla="*/ 675075 w 675075"/>
              <a:gd name="connsiteY4" fmla="*/ 495055 h 502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5075" h="502556">
                <a:moveTo>
                  <a:pt x="0" y="0"/>
                </a:moveTo>
                <a:cubicBezTo>
                  <a:pt x="37504" y="56256"/>
                  <a:pt x="120013" y="195022"/>
                  <a:pt x="180020" y="270030"/>
                </a:cubicBezTo>
                <a:cubicBezTo>
                  <a:pt x="240027" y="345038"/>
                  <a:pt x="292533" y="412546"/>
                  <a:pt x="360040" y="450050"/>
                </a:cubicBezTo>
                <a:cubicBezTo>
                  <a:pt x="427547" y="487554"/>
                  <a:pt x="532559" y="487554"/>
                  <a:pt x="585065" y="495055"/>
                </a:cubicBezTo>
                <a:cubicBezTo>
                  <a:pt x="637571" y="502556"/>
                  <a:pt x="646788" y="492183"/>
                  <a:pt x="675075" y="495055"/>
                </a:cubicBezTo>
              </a:path>
            </a:pathLst>
          </a:custGeom>
          <a:ln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Forme libre 116"/>
          <p:cNvSpPr/>
          <p:nvPr/>
        </p:nvSpPr>
        <p:spPr>
          <a:xfrm flipH="1">
            <a:off x="4662007" y="5464098"/>
            <a:ext cx="675075" cy="627698"/>
          </a:xfrm>
          <a:custGeom>
            <a:avLst/>
            <a:gdLst>
              <a:gd name="connsiteX0" fmla="*/ 0 w 633390"/>
              <a:gd name="connsiteY0" fmla="*/ 0 h 228972"/>
              <a:gd name="connsiteX1" fmla="*/ 200722 w 633390"/>
              <a:gd name="connsiteY1" fmla="*/ 191801 h 228972"/>
              <a:gd name="connsiteX2" fmla="*/ 414826 w 633390"/>
              <a:gd name="connsiteY2" fmla="*/ 223024 h 228972"/>
              <a:gd name="connsiteX3" fmla="*/ 633390 w 633390"/>
              <a:gd name="connsiteY3" fmla="*/ 205182 h 228972"/>
              <a:gd name="connsiteX4" fmla="*/ 633390 w 633390"/>
              <a:gd name="connsiteY4" fmla="*/ 205182 h 228972"/>
              <a:gd name="connsiteX0" fmla="*/ 0 w 633390"/>
              <a:gd name="connsiteY0" fmla="*/ 0 h 362270"/>
              <a:gd name="connsiteX1" fmla="*/ 200722 w 633390"/>
              <a:gd name="connsiteY1" fmla="*/ 191801 h 362270"/>
              <a:gd name="connsiteX2" fmla="*/ 405045 w 633390"/>
              <a:gd name="connsiteY2" fmla="*/ 360040 h 362270"/>
              <a:gd name="connsiteX3" fmla="*/ 633390 w 633390"/>
              <a:gd name="connsiteY3" fmla="*/ 205182 h 362270"/>
              <a:gd name="connsiteX4" fmla="*/ 633390 w 633390"/>
              <a:gd name="connsiteY4" fmla="*/ 205182 h 362270"/>
              <a:gd name="connsiteX0" fmla="*/ 0 w 633390"/>
              <a:gd name="connsiteY0" fmla="*/ 0 h 370848"/>
              <a:gd name="connsiteX1" fmla="*/ 180020 w 633390"/>
              <a:gd name="connsiteY1" fmla="*/ 270030 h 370848"/>
              <a:gd name="connsiteX2" fmla="*/ 405045 w 633390"/>
              <a:gd name="connsiteY2" fmla="*/ 360040 h 370848"/>
              <a:gd name="connsiteX3" fmla="*/ 633390 w 633390"/>
              <a:gd name="connsiteY3" fmla="*/ 205182 h 370848"/>
              <a:gd name="connsiteX4" fmla="*/ 633390 w 633390"/>
              <a:gd name="connsiteY4" fmla="*/ 205182 h 370848"/>
              <a:gd name="connsiteX0" fmla="*/ 0 w 675075"/>
              <a:gd name="connsiteY0" fmla="*/ 0 h 495055"/>
              <a:gd name="connsiteX1" fmla="*/ 180020 w 675075"/>
              <a:gd name="connsiteY1" fmla="*/ 270030 h 495055"/>
              <a:gd name="connsiteX2" fmla="*/ 405045 w 675075"/>
              <a:gd name="connsiteY2" fmla="*/ 360040 h 495055"/>
              <a:gd name="connsiteX3" fmla="*/ 633390 w 675075"/>
              <a:gd name="connsiteY3" fmla="*/ 205182 h 495055"/>
              <a:gd name="connsiteX4" fmla="*/ 675075 w 675075"/>
              <a:gd name="connsiteY4" fmla="*/ 495055 h 495055"/>
              <a:gd name="connsiteX0" fmla="*/ 0 w 675075"/>
              <a:gd name="connsiteY0" fmla="*/ 0 h 495055"/>
              <a:gd name="connsiteX1" fmla="*/ 180020 w 675075"/>
              <a:gd name="connsiteY1" fmla="*/ 270030 h 495055"/>
              <a:gd name="connsiteX2" fmla="*/ 405045 w 675075"/>
              <a:gd name="connsiteY2" fmla="*/ 360040 h 495055"/>
              <a:gd name="connsiteX3" fmla="*/ 540060 w 675075"/>
              <a:gd name="connsiteY3" fmla="*/ 450050 h 495055"/>
              <a:gd name="connsiteX4" fmla="*/ 675075 w 675075"/>
              <a:gd name="connsiteY4" fmla="*/ 495055 h 495055"/>
              <a:gd name="connsiteX0" fmla="*/ 0 w 675075"/>
              <a:gd name="connsiteY0" fmla="*/ 0 h 495055"/>
              <a:gd name="connsiteX1" fmla="*/ 180020 w 675075"/>
              <a:gd name="connsiteY1" fmla="*/ 270030 h 495055"/>
              <a:gd name="connsiteX2" fmla="*/ 360040 w 675075"/>
              <a:gd name="connsiteY2" fmla="*/ 450050 h 495055"/>
              <a:gd name="connsiteX3" fmla="*/ 540060 w 675075"/>
              <a:gd name="connsiteY3" fmla="*/ 450050 h 495055"/>
              <a:gd name="connsiteX4" fmla="*/ 675075 w 675075"/>
              <a:gd name="connsiteY4" fmla="*/ 495055 h 495055"/>
              <a:gd name="connsiteX0" fmla="*/ 0 w 675075"/>
              <a:gd name="connsiteY0" fmla="*/ 0 h 520865"/>
              <a:gd name="connsiteX1" fmla="*/ 180020 w 675075"/>
              <a:gd name="connsiteY1" fmla="*/ 270030 h 520865"/>
              <a:gd name="connsiteX2" fmla="*/ 360040 w 675075"/>
              <a:gd name="connsiteY2" fmla="*/ 450050 h 520865"/>
              <a:gd name="connsiteX3" fmla="*/ 540060 w 675075"/>
              <a:gd name="connsiteY3" fmla="*/ 495055 h 520865"/>
              <a:gd name="connsiteX4" fmla="*/ 675075 w 675075"/>
              <a:gd name="connsiteY4" fmla="*/ 495055 h 520865"/>
              <a:gd name="connsiteX0" fmla="*/ 0 w 675075"/>
              <a:gd name="connsiteY0" fmla="*/ 0 h 526889"/>
              <a:gd name="connsiteX1" fmla="*/ 180020 w 675075"/>
              <a:gd name="connsiteY1" fmla="*/ 270030 h 526889"/>
              <a:gd name="connsiteX2" fmla="*/ 360040 w 675075"/>
              <a:gd name="connsiteY2" fmla="*/ 450050 h 526889"/>
              <a:gd name="connsiteX3" fmla="*/ 540060 w 675075"/>
              <a:gd name="connsiteY3" fmla="*/ 495055 h 526889"/>
              <a:gd name="connsiteX4" fmla="*/ 675075 w 675075"/>
              <a:gd name="connsiteY4" fmla="*/ 495055 h 526889"/>
              <a:gd name="connsiteX0" fmla="*/ 0 w 675075"/>
              <a:gd name="connsiteY0" fmla="*/ 0 h 495055"/>
              <a:gd name="connsiteX1" fmla="*/ 180020 w 675075"/>
              <a:gd name="connsiteY1" fmla="*/ 270030 h 495055"/>
              <a:gd name="connsiteX2" fmla="*/ 360040 w 675075"/>
              <a:gd name="connsiteY2" fmla="*/ 450050 h 495055"/>
              <a:gd name="connsiteX3" fmla="*/ 675075 w 675075"/>
              <a:gd name="connsiteY3" fmla="*/ 495055 h 495055"/>
              <a:gd name="connsiteX0" fmla="*/ 0 w 675075"/>
              <a:gd name="connsiteY0" fmla="*/ 0 h 502556"/>
              <a:gd name="connsiteX1" fmla="*/ 180020 w 675075"/>
              <a:gd name="connsiteY1" fmla="*/ 270030 h 502556"/>
              <a:gd name="connsiteX2" fmla="*/ 360040 w 675075"/>
              <a:gd name="connsiteY2" fmla="*/ 450050 h 502556"/>
              <a:gd name="connsiteX3" fmla="*/ 585065 w 675075"/>
              <a:gd name="connsiteY3" fmla="*/ 495055 h 502556"/>
              <a:gd name="connsiteX4" fmla="*/ 675075 w 675075"/>
              <a:gd name="connsiteY4" fmla="*/ 495055 h 502556"/>
              <a:gd name="connsiteX0" fmla="*/ 0 w 675075"/>
              <a:gd name="connsiteY0" fmla="*/ 0 h 502556"/>
              <a:gd name="connsiteX1" fmla="*/ 76747 w 675075"/>
              <a:gd name="connsiteY1" fmla="*/ 101323 h 502556"/>
              <a:gd name="connsiteX2" fmla="*/ 180020 w 675075"/>
              <a:gd name="connsiteY2" fmla="*/ 270030 h 502556"/>
              <a:gd name="connsiteX3" fmla="*/ 360040 w 675075"/>
              <a:gd name="connsiteY3" fmla="*/ 450050 h 502556"/>
              <a:gd name="connsiteX4" fmla="*/ 585065 w 675075"/>
              <a:gd name="connsiteY4" fmla="*/ 495055 h 502556"/>
              <a:gd name="connsiteX5" fmla="*/ 675075 w 675075"/>
              <a:gd name="connsiteY5" fmla="*/ 495055 h 502556"/>
              <a:gd name="connsiteX0" fmla="*/ 0 w 675075"/>
              <a:gd name="connsiteY0" fmla="*/ 0 h 502556"/>
              <a:gd name="connsiteX1" fmla="*/ 76747 w 675075"/>
              <a:gd name="connsiteY1" fmla="*/ 101323 h 502556"/>
              <a:gd name="connsiteX2" fmla="*/ 180020 w 675075"/>
              <a:gd name="connsiteY2" fmla="*/ 270030 h 502556"/>
              <a:gd name="connsiteX3" fmla="*/ 360040 w 675075"/>
              <a:gd name="connsiteY3" fmla="*/ 450050 h 502556"/>
              <a:gd name="connsiteX4" fmla="*/ 585065 w 675075"/>
              <a:gd name="connsiteY4" fmla="*/ 495055 h 502556"/>
              <a:gd name="connsiteX5" fmla="*/ 675075 w 675075"/>
              <a:gd name="connsiteY5" fmla="*/ 495055 h 502556"/>
              <a:gd name="connsiteX0" fmla="*/ 0 w 675075"/>
              <a:gd name="connsiteY0" fmla="*/ 0 h 502556"/>
              <a:gd name="connsiteX1" fmla="*/ 76747 w 675075"/>
              <a:gd name="connsiteY1" fmla="*/ 101323 h 502556"/>
              <a:gd name="connsiteX2" fmla="*/ 180020 w 675075"/>
              <a:gd name="connsiteY2" fmla="*/ 270030 h 502556"/>
              <a:gd name="connsiteX3" fmla="*/ 360040 w 675075"/>
              <a:gd name="connsiteY3" fmla="*/ 450050 h 502556"/>
              <a:gd name="connsiteX4" fmla="*/ 585065 w 675075"/>
              <a:gd name="connsiteY4" fmla="*/ 495055 h 502556"/>
              <a:gd name="connsiteX5" fmla="*/ 675075 w 675075"/>
              <a:gd name="connsiteY5" fmla="*/ 495055 h 502556"/>
              <a:gd name="connsiteX0" fmla="*/ 0 w 675075"/>
              <a:gd name="connsiteY0" fmla="*/ 0 h 502556"/>
              <a:gd name="connsiteX1" fmla="*/ 45005 w 675075"/>
              <a:gd name="connsiteY1" fmla="*/ 97511 h 502556"/>
              <a:gd name="connsiteX2" fmla="*/ 180020 w 675075"/>
              <a:gd name="connsiteY2" fmla="*/ 270030 h 502556"/>
              <a:gd name="connsiteX3" fmla="*/ 360040 w 675075"/>
              <a:gd name="connsiteY3" fmla="*/ 450050 h 502556"/>
              <a:gd name="connsiteX4" fmla="*/ 585065 w 675075"/>
              <a:gd name="connsiteY4" fmla="*/ 495055 h 502556"/>
              <a:gd name="connsiteX5" fmla="*/ 675075 w 675075"/>
              <a:gd name="connsiteY5" fmla="*/ 495055 h 502556"/>
              <a:gd name="connsiteX0" fmla="*/ 0 w 675075"/>
              <a:gd name="connsiteY0" fmla="*/ 0 h 502556"/>
              <a:gd name="connsiteX1" fmla="*/ 180020 w 675075"/>
              <a:gd name="connsiteY1" fmla="*/ 270030 h 502556"/>
              <a:gd name="connsiteX2" fmla="*/ 360040 w 675075"/>
              <a:gd name="connsiteY2" fmla="*/ 450050 h 502556"/>
              <a:gd name="connsiteX3" fmla="*/ 585065 w 675075"/>
              <a:gd name="connsiteY3" fmla="*/ 495055 h 502556"/>
              <a:gd name="connsiteX4" fmla="*/ 675075 w 675075"/>
              <a:gd name="connsiteY4" fmla="*/ 495055 h 502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5075" h="502556">
                <a:moveTo>
                  <a:pt x="0" y="0"/>
                </a:moveTo>
                <a:cubicBezTo>
                  <a:pt x="37504" y="56256"/>
                  <a:pt x="120013" y="195022"/>
                  <a:pt x="180020" y="270030"/>
                </a:cubicBezTo>
                <a:cubicBezTo>
                  <a:pt x="240027" y="345038"/>
                  <a:pt x="292533" y="412546"/>
                  <a:pt x="360040" y="450050"/>
                </a:cubicBezTo>
                <a:cubicBezTo>
                  <a:pt x="427547" y="487554"/>
                  <a:pt x="532559" y="487554"/>
                  <a:pt x="585065" y="495055"/>
                </a:cubicBezTo>
                <a:cubicBezTo>
                  <a:pt x="637571" y="502556"/>
                  <a:pt x="646788" y="492183"/>
                  <a:pt x="675075" y="495055"/>
                </a:cubicBezTo>
              </a:path>
            </a:pathLst>
          </a:custGeom>
          <a:ln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Forme libre 117"/>
          <p:cNvSpPr/>
          <p:nvPr/>
        </p:nvSpPr>
        <p:spPr>
          <a:xfrm flipH="1">
            <a:off x="4617005" y="5445710"/>
            <a:ext cx="633390" cy="228972"/>
          </a:xfrm>
          <a:custGeom>
            <a:avLst/>
            <a:gdLst>
              <a:gd name="connsiteX0" fmla="*/ 0 w 633390"/>
              <a:gd name="connsiteY0" fmla="*/ 0 h 228972"/>
              <a:gd name="connsiteX1" fmla="*/ 200722 w 633390"/>
              <a:gd name="connsiteY1" fmla="*/ 191801 h 228972"/>
              <a:gd name="connsiteX2" fmla="*/ 414826 w 633390"/>
              <a:gd name="connsiteY2" fmla="*/ 223024 h 228972"/>
              <a:gd name="connsiteX3" fmla="*/ 633390 w 633390"/>
              <a:gd name="connsiteY3" fmla="*/ 205182 h 228972"/>
              <a:gd name="connsiteX4" fmla="*/ 633390 w 633390"/>
              <a:gd name="connsiteY4" fmla="*/ 205182 h 228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3390" h="228972">
                <a:moveTo>
                  <a:pt x="0" y="0"/>
                </a:moveTo>
                <a:cubicBezTo>
                  <a:pt x="65792" y="77315"/>
                  <a:pt x="131584" y="154630"/>
                  <a:pt x="200722" y="191801"/>
                </a:cubicBezTo>
                <a:cubicBezTo>
                  <a:pt x="269860" y="228972"/>
                  <a:pt x="342715" y="220794"/>
                  <a:pt x="414826" y="223024"/>
                </a:cubicBezTo>
                <a:cubicBezTo>
                  <a:pt x="486937" y="225254"/>
                  <a:pt x="633390" y="205182"/>
                  <a:pt x="633390" y="205182"/>
                </a:cubicBezTo>
                <a:lnTo>
                  <a:pt x="633390" y="205182"/>
                </a:lnTo>
              </a:path>
            </a:pathLst>
          </a:custGeom>
          <a:ln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Forme libre 119"/>
          <p:cNvSpPr/>
          <p:nvPr/>
        </p:nvSpPr>
        <p:spPr>
          <a:xfrm>
            <a:off x="3510403" y="3969834"/>
            <a:ext cx="2328375" cy="629296"/>
          </a:xfrm>
          <a:custGeom>
            <a:avLst/>
            <a:gdLst>
              <a:gd name="connsiteX0" fmla="*/ 2328375 w 2390822"/>
              <a:gd name="connsiteY0" fmla="*/ 0 h 562022"/>
              <a:gd name="connsiteX1" fmla="*/ 2319454 w 2390822"/>
              <a:gd name="connsiteY1" fmla="*/ 218564 h 562022"/>
              <a:gd name="connsiteX2" fmla="*/ 1900168 w 2390822"/>
              <a:gd name="connsiteY2" fmla="*/ 267629 h 562022"/>
              <a:gd name="connsiteX3" fmla="*/ 1293541 w 2390822"/>
              <a:gd name="connsiteY3" fmla="*/ 223025 h 562022"/>
              <a:gd name="connsiteX4" fmla="*/ 642310 w 2390822"/>
              <a:gd name="connsiteY4" fmla="*/ 218564 h 562022"/>
              <a:gd name="connsiteX5" fmla="*/ 120433 w 2390822"/>
              <a:gd name="connsiteY5" fmla="*/ 218564 h 562022"/>
              <a:gd name="connsiteX6" fmla="*/ 0 w 2390822"/>
              <a:gd name="connsiteY6" fmla="*/ 562022 h 562022"/>
              <a:gd name="connsiteX7" fmla="*/ 0 w 2390822"/>
              <a:gd name="connsiteY7" fmla="*/ 562022 h 562022"/>
              <a:gd name="connsiteX0" fmla="*/ 2328375 w 2390822"/>
              <a:gd name="connsiteY0" fmla="*/ 0 h 562022"/>
              <a:gd name="connsiteX1" fmla="*/ 2319454 w 2390822"/>
              <a:gd name="connsiteY1" fmla="*/ 218564 h 562022"/>
              <a:gd name="connsiteX2" fmla="*/ 1900168 w 2390822"/>
              <a:gd name="connsiteY2" fmla="*/ 267629 h 562022"/>
              <a:gd name="connsiteX3" fmla="*/ 1293541 w 2390822"/>
              <a:gd name="connsiteY3" fmla="*/ 223025 h 562022"/>
              <a:gd name="connsiteX4" fmla="*/ 656551 w 2390822"/>
              <a:gd name="connsiteY4" fmla="*/ 134241 h 562022"/>
              <a:gd name="connsiteX5" fmla="*/ 120433 w 2390822"/>
              <a:gd name="connsiteY5" fmla="*/ 218564 h 562022"/>
              <a:gd name="connsiteX6" fmla="*/ 0 w 2390822"/>
              <a:gd name="connsiteY6" fmla="*/ 562022 h 562022"/>
              <a:gd name="connsiteX7" fmla="*/ 0 w 2390822"/>
              <a:gd name="connsiteY7" fmla="*/ 562022 h 562022"/>
              <a:gd name="connsiteX0" fmla="*/ 2328375 w 2390822"/>
              <a:gd name="connsiteY0" fmla="*/ 0 h 562022"/>
              <a:gd name="connsiteX1" fmla="*/ 2319454 w 2390822"/>
              <a:gd name="connsiteY1" fmla="*/ 218564 h 562022"/>
              <a:gd name="connsiteX2" fmla="*/ 1900168 w 2390822"/>
              <a:gd name="connsiteY2" fmla="*/ 267629 h 562022"/>
              <a:gd name="connsiteX3" fmla="*/ 1293541 w 2390822"/>
              <a:gd name="connsiteY3" fmla="*/ 223025 h 562022"/>
              <a:gd name="connsiteX4" fmla="*/ 656551 w 2390822"/>
              <a:gd name="connsiteY4" fmla="*/ 134241 h 562022"/>
              <a:gd name="connsiteX5" fmla="*/ 120433 w 2390822"/>
              <a:gd name="connsiteY5" fmla="*/ 218564 h 562022"/>
              <a:gd name="connsiteX6" fmla="*/ 0 w 2390822"/>
              <a:gd name="connsiteY6" fmla="*/ 562022 h 562022"/>
              <a:gd name="connsiteX7" fmla="*/ 0 w 2390822"/>
              <a:gd name="connsiteY7" fmla="*/ 562022 h 562022"/>
              <a:gd name="connsiteX0" fmla="*/ 2328375 w 2390822"/>
              <a:gd name="connsiteY0" fmla="*/ 0 h 562022"/>
              <a:gd name="connsiteX1" fmla="*/ 2319454 w 2390822"/>
              <a:gd name="connsiteY1" fmla="*/ 218564 h 562022"/>
              <a:gd name="connsiteX2" fmla="*/ 1900168 w 2390822"/>
              <a:gd name="connsiteY2" fmla="*/ 267629 h 562022"/>
              <a:gd name="connsiteX3" fmla="*/ 1293541 w 2390822"/>
              <a:gd name="connsiteY3" fmla="*/ 223025 h 562022"/>
              <a:gd name="connsiteX4" fmla="*/ 656551 w 2390822"/>
              <a:gd name="connsiteY4" fmla="*/ 134241 h 562022"/>
              <a:gd name="connsiteX5" fmla="*/ 116491 w 2390822"/>
              <a:gd name="connsiteY5" fmla="*/ 224251 h 562022"/>
              <a:gd name="connsiteX6" fmla="*/ 0 w 2390822"/>
              <a:gd name="connsiteY6" fmla="*/ 562022 h 562022"/>
              <a:gd name="connsiteX7" fmla="*/ 0 w 2390822"/>
              <a:gd name="connsiteY7" fmla="*/ 562022 h 562022"/>
              <a:gd name="connsiteX0" fmla="*/ 2328375 w 2359598"/>
              <a:gd name="connsiteY0" fmla="*/ 0 h 562022"/>
              <a:gd name="connsiteX1" fmla="*/ 2141716 w 2359598"/>
              <a:gd name="connsiteY1" fmla="*/ 224251 h 562022"/>
              <a:gd name="connsiteX2" fmla="*/ 1900168 w 2359598"/>
              <a:gd name="connsiteY2" fmla="*/ 267629 h 562022"/>
              <a:gd name="connsiteX3" fmla="*/ 1293541 w 2359598"/>
              <a:gd name="connsiteY3" fmla="*/ 223025 h 562022"/>
              <a:gd name="connsiteX4" fmla="*/ 656551 w 2359598"/>
              <a:gd name="connsiteY4" fmla="*/ 134241 h 562022"/>
              <a:gd name="connsiteX5" fmla="*/ 116491 w 2359598"/>
              <a:gd name="connsiteY5" fmla="*/ 224251 h 562022"/>
              <a:gd name="connsiteX6" fmla="*/ 0 w 2359598"/>
              <a:gd name="connsiteY6" fmla="*/ 562022 h 562022"/>
              <a:gd name="connsiteX7" fmla="*/ 0 w 2359598"/>
              <a:gd name="connsiteY7" fmla="*/ 562022 h 562022"/>
              <a:gd name="connsiteX0" fmla="*/ 2328375 w 2359598"/>
              <a:gd name="connsiteY0" fmla="*/ 0 h 562022"/>
              <a:gd name="connsiteX1" fmla="*/ 2141716 w 2359598"/>
              <a:gd name="connsiteY1" fmla="*/ 224251 h 562022"/>
              <a:gd name="connsiteX2" fmla="*/ 1900168 w 2359598"/>
              <a:gd name="connsiteY2" fmla="*/ 267629 h 562022"/>
              <a:gd name="connsiteX3" fmla="*/ 1293541 w 2359598"/>
              <a:gd name="connsiteY3" fmla="*/ 223025 h 562022"/>
              <a:gd name="connsiteX4" fmla="*/ 656551 w 2359598"/>
              <a:gd name="connsiteY4" fmla="*/ 134241 h 562022"/>
              <a:gd name="connsiteX5" fmla="*/ 116491 w 2359598"/>
              <a:gd name="connsiteY5" fmla="*/ 224251 h 562022"/>
              <a:gd name="connsiteX6" fmla="*/ 0 w 2359598"/>
              <a:gd name="connsiteY6" fmla="*/ 562022 h 562022"/>
              <a:gd name="connsiteX7" fmla="*/ 0 w 2359598"/>
              <a:gd name="connsiteY7" fmla="*/ 562022 h 562022"/>
              <a:gd name="connsiteX0" fmla="*/ 2328375 w 2359598"/>
              <a:gd name="connsiteY0" fmla="*/ 0 h 562022"/>
              <a:gd name="connsiteX1" fmla="*/ 2141716 w 2359598"/>
              <a:gd name="connsiteY1" fmla="*/ 224251 h 562022"/>
              <a:gd name="connsiteX2" fmla="*/ 1871686 w 2359598"/>
              <a:gd name="connsiteY2" fmla="*/ 224251 h 562022"/>
              <a:gd name="connsiteX3" fmla="*/ 1293541 w 2359598"/>
              <a:gd name="connsiteY3" fmla="*/ 223025 h 562022"/>
              <a:gd name="connsiteX4" fmla="*/ 656551 w 2359598"/>
              <a:gd name="connsiteY4" fmla="*/ 134241 h 562022"/>
              <a:gd name="connsiteX5" fmla="*/ 116491 w 2359598"/>
              <a:gd name="connsiteY5" fmla="*/ 224251 h 562022"/>
              <a:gd name="connsiteX6" fmla="*/ 0 w 2359598"/>
              <a:gd name="connsiteY6" fmla="*/ 562022 h 562022"/>
              <a:gd name="connsiteX7" fmla="*/ 0 w 2359598"/>
              <a:gd name="connsiteY7" fmla="*/ 562022 h 562022"/>
              <a:gd name="connsiteX0" fmla="*/ 2328375 w 2359598"/>
              <a:gd name="connsiteY0" fmla="*/ 0 h 562022"/>
              <a:gd name="connsiteX1" fmla="*/ 2141716 w 2359598"/>
              <a:gd name="connsiteY1" fmla="*/ 179246 h 562022"/>
              <a:gd name="connsiteX2" fmla="*/ 1871686 w 2359598"/>
              <a:gd name="connsiteY2" fmla="*/ 224251 h 562022"/>
              <a:gd name="connsiteX3" fmla="*/ 1293541 w 2359598"/>
              <a:gd name="connsiteY3" fmla="*/ 223025 h 562022"/>
              <a:gd name="connsiteX4" fmla="*/ 656551 w 2359598"/>
              <a:gd name="connsiteY4" fmla="*/ 134241 h 562022"/>
              <a:gd name="connsiteX5" fmla="*/ 116491 w 2359598"/>
              <a:gd name="connsiteY5" fmla="*/ 224251 h 562022"/>
              <a:gd name="connsiteX6" fmla="*/ 0 w 2359598"/>
              <a:gd name="connsiteY6" fmla="*/ 562022 h 562022"/>
              <a:gd name="connsiteX7" fmla="*/ 0 w 2359598"/>
              <a:gd name="connsiteY7" fmla="*/ 562022 h 562022"/>
              <a:gd name="connsiteX0" fmla="*/ 2328375 w 2328375"/>
              <a:gd name="connsiteY0" fmla="*/ 0 h 562022"/>
              <a:gd name="connsiteX1" fmla="*/ 1871686 w 2328375"/>
              <a:gd name="connsiteY1" fmla="*/ 224251 h 562022"/>
              <a:gd name="connsiteX2" fmla="*/ 1293541 w 2328375"/>
              <a:gd name="connsiteY2" fmla="*/ 223025 h 562022"/>
              <a:gd name="connsiteX3" fmla="*/ 656551 w 2328375"/>
              <a:gd name="connsiteY3" fmla="*/ 134241 h 562022"/>
              <a:gd name="connsiteX4" fmla="*/ 116491 w 2328375"/>
              <a:gd name="connsiteY4" fmla="*/ 224251 h 562022"/>
              <a:gd name="connsiteX5" fmla="*/ 0 w 2328375"/>
              <a:gd name="connsiteY5" fmla="*/ 562022 h 562022"/>
              <a:gd name="connsiteX6" fmla="*/ 0 w 2328375"/>
              <a:gd name="connsiteY6" fmla="*/ 562022 h 562022"/>
              <a:gd name="connsiteX0" fmla="*/ 2328375 w 2328375"/>
              <a:gd name="connsiteY0" fmla="*/ 0 h 562022"/>
              <a:gd name="connsiteX1" fmla="*/ 1871686 w 2328375"/>
              <a:gd name="connsiteY1" fmla="*/ 224251 h 562022"/>
              <a:gd name="connsiteX2" fmla="*/ 1293541 w 2328375"/>
              <a:gd name="connsiteY2" fmla="*/ 223025 h 562022"/>
              <a:gd name="connsiteX3" fmla="*/ 656551 w 2328375"/>
              <a:gd name="connsiteY3" fmla="*/ 134241 h 562022"/>
              <a:gd name="connsiteX4" fmla="*/ 161497 w 2328375"/>
              <a:gd name="connsiteY4" fmla="*/ 224251 h 562022"/>
              <a:gd name="connsiteX5" fmla="*/ 0 w 2328375"/>
              <a:gd name="connsiteY5" fmla="*/ 562022 h 562022"/>
              <a:gd name="connsiteX6" fmla="*/ 0 w 2328375"/>
              <a:gd name="connsiteY6" fmla="*/ 562022 h 562022"/>
              <a:gd name="connsiteX0" fmla="*/ 2328375 w 2328375"/>
              <a:gd name="connsiteY0" fmla="*/ 0 h 562022"/>
              <a:gd name="connsiteX1" fmla="*/ 1871687 w 2328375"/>
              <a:gd name="connsiteY1" fmla="*/ 134241 h 562022"/>
              <a:gd name="connsiteX2" fmla="*/ 1293541 w 2328375"/>
              <a:gd name="connsiteY2" fmla="*/ 223025 h 562022"/>
              <a:gd name="connsiteX3" fmla="*/ 656551 w 2328375"/>
              <a:gd name="connsiteY3" fmla="*/ 134241 h 562022"/>
              <a:gd name="connsiteX4" fmla="*/ 161497 w 2328375"/>
              <a:gd name="connsiteY4" fmla="*/ 224251 h 562022"/>
              <a:gd name="connsiteX5" fmla="*/ 0 w 2328375"/>
              <a:gd name="connsiteY5" fmla="*/ 562022 h 562022"/>
              <a:gd name="connsiteX6" fmla="*/ 0 w 2328375"/>
              <a:gd name="connsiteY6" fmla="*/ 562022 h 562022"/>
              <a:gd name="connsiteX0" fmla="*/ 2328375 w 2328375"/>
              <a:gd name="connsiteY0" fmla="*/ 0 h 562022"/>
              <a:gd name="connsiteX1" fmla="*/ 1871687 w 2328375"/>
              <a:gd name="connsiteY1" fmla="*/ 134241 h 562022"/>
              <a:gd name="connsiteX2" fmla="*/ 1286622 w 2328375"/>
              <a:gd name="connsiteY2" fmla="*/ 179246 h 562022"/>
              <a:gd name="connsiteX3" fmla="*/ 656551 w 2328375"/>
              <a:gd name="connsiteY3" fmla="*/ 134241 h 562022"/>
              <a:gd name="connsiteX4" fmla="*/ 161497 w 2328375"/>
              <a:gd name="connsiteY4" fmla="*/ 224251 h 562022"/>
              <a:gd name="connsiteX5" fmla="*/ 0 w 2328375"/>
              <a:gd name="connsiteY5" fmla="*/ 562022 h 562022"/>
              <a:gd name="connsiteX6" fmla="*/ 0 w 2328375"/>
              <a:gd name="connsiteY6" fmla="*/ 562022 h 562022"/>
              <a:gd name="connsiteX0" fmla="*/ 2328375 w 2328375"/>
              <a:gd name="connsiteY0" fmla="*/ 0 h 629296"/>
              <a:gd name="connsiteX1" fmla="*/ 1871687 w 2328375"/>
              <a:gd name="connsiteY1" fmla="*/ 134241 h 629296"/>
              <a:gd name="connsiteX2" fmla="*/ 1286622 w 2328375"/>
              <a:gd name="connsiteY2" fmla="*/ 179246 h 629296"/>
              <a:gd name="connsiteX3" fmla="*/ 656551 w 2328375"/>
              <a:gd name="connsiteY3" fmla="*/ 134241 h 629296"/>
              <a:gd name="connsiteX4" fmla="*/ 161497 w 2328375"/>
              <a:gd name="connsiteY4" fmla="*/ 224251 h 629296"/>
              <a:gd name="connsiteX5" fmla="*/ 0 w 2328375"/>
              <a:gd name="connsiteY5" fmla="*/ 562022 h 629296"/>
              <a:gd name="connsiteX6" fmla="*/ 71487 w 2328375"/>
              <a:gd name="connsiteY6" fmla="*/ 629296 h 629296"/>
              <a:gd name="connsiteX0" fmla="*/ 2328375 w 2328375"/>
              <a:gd name="connsiteY0" fmla="*/ 0 h 629296"/>
              <a:gd name="connsiteX1" fmla="*/ 1871687 w 2328375"/>
              <a:gd name="connsiteY1" fmla="*/ 134241 h 629296"/>
              <a:gd name="connsiteX2" fmla="*/ 1286622 w 2328375"/>
              <a:gd name="connsiteY2" fmla="*/ 179246 h 629296"/>
              <a:gd name="connsiteX3" fmla="*/ 656551 w 2328375"/>
              <a:gd name="connsiteY3" fmla="*/ 134241 h 629296"/>
              <a:gd name="connsiteX4" fmla="*/ 161497 w 2328375"/>
              <a:gd name="connsiteY4" fmla="*/ 224251 h 629296"/>
              <a:gd name="connsiteX5" fmla="*/ 0 w 2328375"/>
              <a:gd name="connsiteY5" fmla="*/ 562022 h 629296"/>
              <a:gd name="connsiteX6" fmla="*/ 26482 w 2328375"/>
              <a:gd name="connsiteY6" fmla="*/ 629296 h 629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8375" h="629296">
                <a:moveTo>
                  <a:pt x="2328375" y="0"/>
                </a:moveTo>
                <a:cubicBezTo>
                  <a:pt x="2233231" y="46719"/>
                  <a:pt x="2045313" y="104367"/>
                  <a:pt x="1871687" y="134241"/>
                </a:cubicBezTo>
                <a:cubicBezTo>
                  <a:pt x="1698061" y="164115"/>
                  <a:pt x="1489145" y="179246"/>
                  <a:pt x="1286622" y="179246"/>
                </a:cubicBezTo>
                <a:cubicBezTo>
                  <a:pt x="1084099" y="179246"/>
                  <a:pt x="656551" y="134241"/>
                  <a:pt x="656551" y="134241"/>
                </a:cubicBezTo>
                <a:cubicBezTo>
                  <a:pt x="435011" y="115230"/>
                  <a:pt x="270922" y="152954"/>
                  <a:pt x="161497" y="224251"/>
                </a:cubicBezTo>
                <a:cubicBezTo>
                  <a:pt x="52072" y="295548"/>
                  <a:pt x="19415" y="505727"/>
                  <a:pt x="0" y="562022"/>
                </a:cubicBezTo>
                <a:lnTo>
                  <a:pt x="26482" y="629296"/>
                </a:lnTo>
              </a:path>
            </a:pathLst>
          </a:custGeom>
          <a:ln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Forme libre 123"/>
          <p:cNvSpPr/>
          <p:nvPr/>
        </p:nvSpPr>
        <p:spPr>
          <a:xfrm>
            <a:off x="3863805" y="3248980"/>
            <a:ext cx="3633520" cy="1349376"/>
          </a:xfrm>
          <a:custGeom>
            <a:avLst/>
            <a:gdLst>
              <a:gd name="connsiteX0" fmla="*/ 2328375 w 2390822"/>
              <a:gd name="connsiteY0" fmla="*/ 0 h 562022"/>
              <a:gd name="connsiteX1" fmla="*/ 2319454 w 2390822"/>
              <a:gd name="connsiteY1" fmla="*/ 218564 h 562022"/>
              <a:gd name="connsiteX2" fmla="*/ 1900168 w 2390822"/>
              <a:gd name="connsiteY2" fmla="*/ 267629 h 562022"/>
              <a:gd name="connsiteX3" fmla="*/ 1293541 w 2390822"/>
              <a:gd name="connsiteY3" fmla="*/ 223025 h 562022"/>
              <a:gd name="connsiteX4" fmla="*/ 642310 w 2390822"/>
              <a:gd name="connsiteY4" fmla="*/ 218564 h 562022"/>
              <a:gd name="connsiteX5" fmla="*/ 120433 w 2390822"/>
              <a:gd name="connsiteY5" fmla="*/ 218564 h 562022"/>
              <a:gd name="connsiteX6" fmla="*/ 0 w 2390822"/>
              <a:gd name="connsiteY6" fmla="*/ 562022 h 562022"/>
              <a:gd name="connsiteX7" fmla="*/ 0 w 2390822"/>
              <a:gd name="connsiteY7" fmla="*/ 562022 h 562022"/>
              <a:gd name="connsiteX0" fmla="*/ 2328375 w 2390822"/>
              <a:gd name="connsiteY0" fmla="*/ 0 h 562022"/>
              <a:gd name="connsiteX1" fmla="*/ 2319454 w 2390822"/>
              <a:gd name="connsiteY1" fmla="*/ 218564 h 562022"/>
              <a:gd name="connsiteX2" fmla="*/ 1900168 w 2390822"/>
              <a:gd name="connsiteY2" fmla="*/ 267629 h 562022"/>
              <a:gd name="connsiteX3" fmla="*/ 1293541 w 2390822"/>
              <a:gd name="connsiteY3" fmla="*/ 223025 h 562022"/>
              <a:gd name="connsiteX4" fmla="*/ 656551 w 2390822"/>
              <a:gd name="connsiteY4" fmla="*/ 134241 h 562022"/>
              <a:gd name="connsiteX5" fmla="*/ 120433 w 2390822"/>
              <a:gd name="connsiteY5" fmla="*/ 218564 h 562022"/>
              <a:gd name="connsiteX6" fmla="*/ 0 w 2390822"/>
              <a:gd name="connsiteY6" fmla="*/ 562022 h 562022"/>
              <a:gd name="connsiteX7" fmla="*/ 0 w 2390822"/>
              <a:gd name="connsiteY7" fmla="*/ 562022 h 562022"/>
              <a:gd name="connsiteX0" fmla="*/ 2328375 w 2390822"/>
              <a:gd name="connsiteY0" fmla="*/ 0 h 562022"/>
              <a:gd name="connsiteX1" fmla="*/ 2319454 w 2390822"/>
              <a:gd name="connsiteY1" fmla="*/ 218564 h 562022"/>
              <a:gd name="connsiteX2" fmla="*/ 1900168 w 2390822"/>
              <a:gd name="connsiteY2" fmla="*/ 267629 h 562022"/>
              <a:gd name="connsiteX3" fmla="*/ 1293541 w 2390822"/>
              <a:gd name="connsiteY3" fmla="*/ 223025 h 562022"/>
              <a:gd name="connsiteX4" fmla="*/ 656551 w 2390822"/>
              <a:gd name="connsiteY4" fmla="*/ 134241 h 562022"/>
              <a:gd name="connsiteX5" fmla="*/ 120433 w 2390822"/>
              <a:gd name="connsiteY5" fmla="*/ 218564 h 562022"/>
              <a:gd name="connsiteX6" fmla="*/ 0 w 2390822"/>
              <a:gd name="connsiteY6" fmla="*/ 562022 h 562022"/>
              <a:gd name="connsiteX7" fmla="*/ 0 w 2390822"/>
              <a:gd name="connsiteY7" fmla="*/ 562022 h 562022"/>
              <a:gd name="connsiteX0" fmla="*/ 2328375 w 2390822"/>
              <a:gd name="connsiteY0" fmla="*/ 0 h 562022"/>
              <a:gd name="connsiteX1" fmla="*/ 2319454 w 2390822"/>
              <a:gd name="connsiteY1" fmla="*/ 218564 h 562022"/>
              <a:gd name="connsiteX2" fmla="*/ 1900168 w 2390822"/>
              <a:gd name="connsiteY2" fmla="*/ 267629 h 562022"/>
              <a:gd name="connsiteX3" fmla="*/ 1293541 w 2390822"/>
              <a:gd name="connsiteY3" fmla="*/ 223025 h 562022"/>
              <a:gd name="connsiteX4" fmla="*/ 656551 w 2390822"/>
              <a:gd name="connsiteY4" fmla="*/ 134241 h 562022"/>
              <a:gd name="connsiteX5" fmla="*/ 116491 w 2390822"/>
              <a:gd name="connsiteY5" fmla="*/ 224251 h 562022"/>
              <a:gd name="connsiteX6" fmla="*/ 0 w 2390822"/>
              <a:gd name="connsiteY6" fmla="*/ 562022 h 562022"/>
              <a:gd name="connsiteX7" fmla="*/ 0 w 2390822"/>
              <a:gd name="connsiteY7" fmla="*/ 562022 h 562022"/>
              <a:gd name="connsiteX0" fmla="*/ 2328375 w 2359598"/>
              <a:gd name="connsiteY0" fmla="*/ 0 h 562022"/>
              <a:gd name="connsiteX1" fmla="*/ 2141716 w 2359598"/>
              <a:gd name="connsiteY1" fmla="*/ 224251 h 562022"/>
              <a:gd name="connsiteX2" fmla="*/ 1900168 w 2359598"/>
              <a:gd name="connsiteY2" fmla="*/ 267629 h 562022"/>
              <a:gd name="connsiteX3" fmla="*/ 1293541 w 2359598"/>
              <a:gd name="connsiteY3" fmla="*/ 223025 h 562022"/>
              <a:gd name="connsiteX4" fmla="*/ 656551 w 2359598"/>
              <a:gd name="connsiteY4" fmla="*/ 134241 h 562022"/>
              <a:gd name="connsiteX5" fmla="*/ 116491 w 2359598"/>
              <a:gd name="connsiteY5" fmla="*/ 224251 h 562022"/>
              <a:gd name="connsiteX6" fmla="*/ 0 w 2359598"/>
              <a:gd name="connsiteY6" fmla="*/ 562022 h 562022"/>
              <a:gd name="connsiteX7" fmla="*/ 0 w 2359598"/>
              <a:gd name="connsiteY7" fmla="*/ 562022 h 562022"/>
              <a:gd name="connsiteX0" fmla="*/ 2328375 w 2359598"/>
              <a:gd name="connsiteY0" fmla="*/ 0 h 562022"/>
              <a:gd name="connsiteX1" fmla="*/ 2141716 w 2359598"/>
              <a:gd name="connsiteY1" fmla="*/ 224251 h 562022"/>
              <a:gd name="connsiteX2" fmla="*/ 1900168 w 2359598"/>
              <a:gd name="connsiteY2" fmla="*/ 267629 h 562022"/>
              <a:gd name="connsiteX3" fmla="*/ 1293541 w 2359598"/>
              <a:gd name="connsiteY3" fmla="*/ 223025 h 562022"/>
              <a:gd name="connsiteX4" fmla="*/ 656551 w 2359598"/>
              <a:gd name="connsiteY4" fmla="*/ 134241 h 562022"/>
              <a:gd name="connsiteX5" fmla="*/ 116491 w 2359598"/>
              <a:gd name="connsiteY5" fmla="*/ 224251 h 562022"/>
              <a:gd name="connsiteX6" fmla="*/ 0 w 2359598"/>
              <a:gd name="connsiteY6" fmla="*/ 562022 h 562022"/>
              <a:gd name="connsiteX7" fmla="*/ 0 w 2359598"/>
              <a:gd name="connsiteY7" fmla="*/ 562022 h 562022"/>
              <a:gd name="connsiteX0" fmla="*/ 2328375 w 2359598"/>
              <a:gd name="connsiteY0" fmla="*/ 0 h 562022"/>
              <a:gd name="connsiteX1" fmla="*/ 2141716 w 2359598"/>
              <a:gd name="connsiteY1" fmla="*/ 224251 h 562022"/>
              <a:gd name="connsiteX2" fmla="*/ 1871686 w 2359598"/>
              <a:gd name="connsiteY2" fmla="*/ 224251 h 562022"/>
              <a:gd name="connsiteX3" fmla="*/ 1293541 w 2359598"/>
              <a:gd name="connsiteY3" fmla="*/ 223025 h 562022"/>
              <a:gd name="connsiteX4" fmla="*/ 656551 w 2359598"/>
              <a:gd name="connsiteY4" fmla="*/ 134241 h 562022"/>
              <a:gd name="connsiteX5" fmla="*/ 116491 w 2359598"/>
              <a:gd name="connsiteY5" fmla="*/ 224251 h 562022"/>
              <a:gd name="connsiteX6" fmla="*/ 0 w 2359598"/>
              <a:gd name="connsiteY6" fmla="*/ 562022 h 562022"/>
              <a:gd name="connsiteX7" fmla="*/ 0 w 2359598"/>
              <a:gd name="connsiteY7" fmla="*/ 562022 h 562022"/>
              <a:gd name="connsiteX0" fmla="*/ 2328375 w 2359598"/>
              <a:gd name="connsiteY0" fmla="*/ 0 h 562022"/>
              <a:gd name="connsiteX1" fmla="*/ 2141716 w 2359598"/>
              <a:gd name="connsiteY1" fmla="*/ 179246 h 562022"/>
              <a:gd name="connsiteX2" fmla="*/ 1871686 w 2359598"/>
              <a:gd name="connsiteY2" fmla="*/ 224251 h 562022"/>
              <a:gd name="connsiteX3" fmla="*/ 1293541 w 2359598"/>
              <a:gd name="connsiteY3" fmla="*/ 223025 h 562022"/>
              <a:gd name="connsiteX4" fmla="*/ 656551 w 2359598"/>
              <a:gd name="connsiteY4" fmla="*/ 134241 h 562022"/>
              <a:gd name="connsiteX5" fmla="*/ 116491 w 2359598"/>
              <a:gd name="connsiteY5" fmla="*/ 224251 h 562022"/>
              <a:gd name="connsiteX6" fmla="*/ 0 w 2359598"/>
              <a:gd name="connsiteY6" fmla="*/ 562022 h 562022"/>
              <a:gd name="connsiteX7" fmla="*/ 0 w 2359598"/>
              <a:gd name="connsiteY7" fmla="*/ 562022 h 562022"/>
              <a:gd name="connsiteX0" fmla="*/ 2328375 w 2328375"/>
              <a:gd name="connsiteY0" fmla="*/ 0 h 562022"/>
              <a:gd name="connsiteX1" fmla="*/ 1871686 w 2328375"/>
              <a:gd name="connsiteY1" fmla="*/ 224251 h 562022"/>
              <a:gd name="connsiteX2" fmla="*/ 1293541 w 2328375"/>
              <a:gd name="connsiteY2" fmla="*/ 223025 h 562022"/>
              <a:gd name="connsiteX3" fmla="*/ 656551 w 2328375"/>
              <a:gd name="connsiteY3" fmla="*/ 134241 h 562022"/>
              <a:gd name="connsiteX4" fmla="*/ 116491 w 2328375"/>
              <a:gd name="connsiteY4" fmla="*/ 224251 h 562022"/>
              <a:gd name="connsiteX5" fmla="*/ 0 w 2328375"/>
              <a:gd name="connsiteY5" fmla="*/ 562022 h 562022"/>
              <a:gd name="connsiteX6" fmla="*/ 0 w 2328375"/>
              <a:gd name="connsiteY6" fmla="*/ 562022 h 562022"/>
              <a:gd name="connsiteX0" fmla="*/ 2328375 w 2328375"/>
              <a:gd name="connsiteY0" fmla="*/ 0 h 562022"/>
              <a:gd name="connsiteX1" fmla="*/ 1871686 w 2328375"/>
              <a:gd name="connsiteY1" fmla="*/ 224251 h 562022"/>
              <a:gd name="connsiteX2" fmla="*/ 1293541 w 2328375"/>
              <a:gd name="connsiteY2" fmla="*/ 223025 h 562022"/>
              <a:gd name="connsiteX3" fmla="*/ 656551 w 2328375"/>
              <a:gd name="connsiteY3" fmla="*/ 134241 h 562022"/>
              <a:gd name="connsiteX4" fmla="*/ 161497 w 2328375"/>
              <a:gd name="connsiteY4" fmla="*/ 224251 h 562022"/>
              <a:gd name="connsiteX5" fmla="*/ 0 w 2328375"/>
              <a:gd name="connsiteY5" fmla="*/ 562022 h 562022"/>
              <a:gd name="connsiteX6" fmla="*/ 0 w 2328375"/>
              <a:gd name="connsiteY6" fmla="*/ 562022 h 562022"/>
              <a:gd name="connsiteX0" fmla="*/ 2328375 w 2328375"/>
              <a:gd name="connsiteY0" fmla="*/ 0 h 562022"/>
              <a:gd name="connsiteX1" fmla="*/ 1871687 w 2328375"/>
              <a:gd name="connsiteY1" fmla="*/ 134241 h 562022"/>
              <a:gd name="connsiteX2" fmla="*/ 1293541 w 2328375"/>
              <a:gd name="connsiteY2" fmla="*/ 223025 h 562022"/>
              <a:gd name="connsiteX3" fmla="*/ 656551 w 2328375"/>
              <a:gd name="connsiteY3" fmla="*/ 134241 h 562022"/>
              <a:gd name="connsiteX4" fmla="*/ 161497 w 2328375"/>
              <a:gd name="connsiteY4" fmla="*/ 224251 h 562022"/>
              <a:gd name="connsiteX5" fmla="*/ 0 w 2328375"/>
              <a:gd name="connsiteY5" fmla="*/ 562022 h 562022"/>
              <a:gd name="connsiteX6" fmla="*/ 0 w 2328375"/>
              <a:gd name="connsiteY6" fmla="*/ 562022 h 562022"/>
              <a:gd name="connsiteX0" fmla="*/ 2328375 w 2328375"/>
              <a:gd name="connsiteY0" fmla="*/ 0 h 562022"/>
              <a:gd name="connsiteX1" fmla="*/ 1871687 w 2328375"/>
              <a:gd name="connsiteY1" fmla="*/ 134241 h 562022"/>
              <a:gd name="connsiteX2" fmla="*/ 1286622 w 2328375"/>
              <a:gd name="connsiteY2" fmla="*/ 179246 h 562022"/>
              <a:gd name="connsiteX3" fmla="*/ 656551 w 2328375"/>
              <a:gd name="connsiteY3" fmla="*/ 134241 h 562022"/>
              <a:gd name="connsiteX4" fmla="*/ 161497 w 2328375"/>
              <a:gd name="connsiteY4" fmla="*/ 224251 h 562022"/>
              <a:gd name="connsiteX5" fmla="*/ 0 w 2328375"/>
              <a:gd name="connsiteY5" fmla="*/ 562022 h 562022"/>
              <a:gd name="connsiteX6" fmla="*/ 0 w 2328375"/>
              <a:gd name="connsiteY6" fmla="*/ 562022 h 562022"/>
              <a:gd name="connsiteX0" fmla="*/ 2328375 w 2328375"/>
              <a:gd name="connsiteY0" fmla="*/ 0 h 629296"/>
              <a:gd name="connsiteX1" fmla="*/ 1871687 w 2328375"/>
              <a:gd name="connsiteY1" fmla="*/ 134241 h 629296"/>
              <a:gd name="connsiteX2" fmla="*/ 1286622 w 2328375"/>
              <a:gd name="connsiteY2" fmla="*/ 179246 h 629296"/>
              <a:gd name="connsiteX3" fmla="*/ 656551 w 2328375"/>
              <a:gd name="connsiteY3" fmla="*/ 134241 h 629296"/>
              <a:gd name="connsiteX4" fmla="*/ 161497 w 2328375"/>
              <a:gd name="connsiteY4" fmla="*/ 224251 h 629296"/>
              <a:gd name="connsiteX5" fmla="*/ 0 w 2328375"/>
              <a:gd name="connsiteY5" fmla="*/ 562022 h 629296"/>
              <a:gd name="connsiteX6" fmla="*/ 71487 w 2328375"/>
              <a:gd name="connsiteY6" fmla="*/ 629296 h 629296"/>
              <a:gd name="connsiteX0" fmla="*/ 2328375 w 2328375"/>
              <a:gd name="connsiteY0" fmla="*/ 0 h 629296"/>
              <a:gd name="connsiteX1" fmla="*/ 1871687 w 2328375"/>
              <a:gd name="connsiteY1" fmla="*/ 134241 h 629296"/>
              <a:gd name="connsiteX2" fmla="*/ 1286622 w 2328375"/>
              <a:gd name="connsiteY2" fmla="*/ 179246 h 629296"/>
              <a:gd name="connsiteX3" fmla="*/ 656551 w 2328375"/>
              <a:gd name="connsiteY3" fmla="*/ 134241 h 629296"/>
              <a:gd name="connsiteX4" fmla="*/ 161497 w 2328375"/>
              <a:gd name="connsiteY4" fmla="*/ 224251 h 629296"/>
              <a:gd name="connsiteX5" fmla="*/ 0 w 2328375"/>
              <a:gd name="connsiteY5" fmla="*/ 562022 h 629296"/>
              <a:gd name="connsiteX6" fmla="*/ 26482 w 2328375"/>
              <a:gd name="connsiteY6" fmla="*/ 629296 h 629296"/>
              <a:gd name="connsiteX0" fmla="*/ 2329032 w 2329032"/>
              <a:gd name="connsiteY0" fmla="*/ 0 h 629296"/>
              <a:gd name="connsiteX1" fmla="*/ 1872344 w 2329032"/>
              <a:gd name="connsiteY1" fmla="*/ 134241 h 629296"/>
              <a:gd name="connsiteX2" fmla="*/ 1287279 w 2329032"/>
              <a:gd name="connsiteY2" fmla="*/ 179246 h 629296"/>
              <a:gd name="connsiteX3" fmla="*/ 973580 w 2329032"/>
              <a:gd name="connsiteY3" fmla="*/ 524714 h 629296"/>
              <a:gd name="connsiteX4" fmla="*/ 162154 w 2329032"/>
              <a:gd name="connsiteY4" fmla="*/ 224251 h 629296"/>
              <a:gd name="connsiteX5" fmla="*/ 657 w 2329032"/>
              <a:gd name="connsiteY5" fmla="*/ 562022 h 629296"/>
              <a:gd name="connsiteX6" fmla="*/ 27139 w 2329032"/>
              <a:gd name="connsiteY6" fmla="*/ 629296 h 629296"/>
              <a:gd name="connsiteX0" fmla="*/ 2328375 w 2328375"/>
              <a:gd name="connsiteY0" fmla="*/ 0 h 629296"/>
              <a:gd name="connsiteX1" fmla="*/ 1871687 w 2328375"/>
              <a:gd name="connsiteY1" fmla="*/ 134241 h 629296"/>
              <a:gd name="connsiteX2" fmla="*/ 1286622 w 2328375"/>
              <a:gd name="connsiteY2" fmla="*/ 179246 h 629296"/>
              <a:gd name="connsiteX3" fmla="*/ 972923 w 2328375"/>
              <a:gd name="connsiteY3" fmla="*/ 524714 h 629296"/>
              <a:gd name="connsiteX4" fmla="*/ 367297 w 2328375"/>
              <a:gd name="connsiteY4" fmla="*/ 461748 h 629296"/>
              <a:gd name="connsiteX5" fmla="*/ 0 w 2328375"/>
              <a:gd name="connsiteY5" fmla="*/ 562022 h 629296"/>
              <a:gd name="connsiteX6" fmla="*/ 26482 w 2328375"/>
              <a:gd name="connsiteY6" fmla="*/ 629296 h 629296"/>
              <a:gd name="connsiteX0" fmla="*/ 2328375 w 2328375"/>
              <a:gd name="connsiteY0" fmla="*/ 0 h 629296"/>
              <a:gd name="connsiteX1" fmla="*/ 1871687 w 2328375"/>
              <a:gd name="connsiteY1" fmla="*/ 134241 h 629296"/>
              <a:gd name="connsiteX2" fmla="*/ 1286622 w 2328375"/>
              <a:gd name="connsiteY2" fmla="*/ 179246 h 629296"/>
              <a:gd name="connsiteX3" fmla="*/ 972923 w 2328375"/>
              <a:gd name="connsiteY3" fmla="*/ 503726 h 629296"/>
              <a:gd name="connsiteX4" fmla="*/ 367297 w 2328375"/>
              <a:gd name="connsiteY4" fmla="*/ 461748 h 629296"/>
              <a:gd name="connsiteX5" fmla="*/ 0 w 2328375"/>
              <a:gd name="connsiteY5" fmla="*/ 562022 h 629296"/>
              <a:gd name="connsiteX6" fmla="*/ 26482 w 2328375"/>
              <a:gd name="connsiteY6" fmla="*/ 629296 h 629296"/>
              <a:gd name="connsiteX0" fmla="*/ 2328375 w 2328375"/>
              <a:gd name="connsiteY0" fmla="*/ 0 h 629296"/>
              <a:gd name="connsiteX1" fmla="*/ 1871687 w 2328375"/>
              <a:gd name="connsiteY1" fmla="*/ 134241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7297 w 2328375"/>
              <a:gd name="connsiteY4" fmla="*/ 461748 h 629296"/>
              <a:gd name="connsiteX5" fmla="*/ 0 w 2328375"/>
              <a:gd name="connsiteY5" fmla="*/ 562022 h 629296"/>
              <a:gd name="connsiteX6" fmla="*/ 26482 w 2328375"/>
              <a:gd name="connsiteY6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7297 w 2328375"/>
              <a:gd name="connsiteY4" fmla="*/ 461748 h 629296"/>
              <a:gd name="connsiteX5" fmla="*/ 0 w 2328375"/>
              <a:gd name="connsiteY5" fmla="*/ 562022 h 629296"/>
              <a:gd name="connsiteX6" fmla="*/ 26482 w 2328375"/>
              <a:gd name="connsiteY6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7297 w 2328375"/>
              <a:gd name="connsiteY4" fmla="*/ 461748 h 629296"/>
              <a:gd name="connsiteX5" fmla="*/ 0 w 2328375"/>
              <a:gd name="connsiteY5" fmla="*/ 562022 h 629296"/>
              <a:gd name="connsiteX6" fmla="*/ 26482 w 2328375"/>
              <a:gd name="connsiteY6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7297 w 2328375"/>
              <a:gd name="connsiteY4" fmla="*/ 461748 h 629296"/>
              <a:gd name="connsiteX5" fmla="*/ 0 w 2328375"/>
              <a:gd name="connsiteY5" fmla="*/ 562022 h 629296"/>
              <a:gd name="connsiteX6" fmla="*/ 26482 w 2328375"/>
              <a:gd name="connsiteY6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7297 w 2328375"/>
              <a:gd name="connsiteY4" fmla="*/ 461748 h 629296"/>
              <a:gd name="connsiteX5" fmla="*/ 78902 w 2328375"/>
              <a:gd name="connsiteY5" fmla="*/ 482737 h 629296"/>
              <a:gd name="connsiteX6" fmla="*/ 0 w 2328375"/>
              <a:gd name="connsiteY6" fmla="*/ 562022 h 629296"/>
              <a:gd name="connsiteX7" fmla="*/ 26482 w 2328375"/>
              <a:gd name="connsiteY7" fmla="*/ 629296 h 629296"/>
              <a:gd name="connsiteX0" fmla="*/ 2328375 w 2328375"/>
              <a:gd name="connsiteY0" fmla="*/ 0 h 629296"/>
              <a:gd name="connsiteX1" fmla="*/ 2205952 w 2328375"/>
              <a:gd name="connsiteY1" fmla="*/ 159362 h 629296"/>
              <a:gd name="connsiteX2" fmla="*/ 2126499 w 2328375"/>
              <a:gd name="connsiteY2" fmla="*/ 230874 h 629296"/>
              <a:gd name="connsiteX3" fmla="*/ 1636230 w 2328375"/>
              <a:gd name="connsiteY3" fmla="*/ 482737 h 629296"/>
              <a:gd name="connsiteX4" fmla="*/ 972923 w 2328375"/>
              <a:gd name="connsiteY4" fmla="*/ 503726 h 629296"/>
              <a:gd name="connsiteX5" fmla="*/ 367297 w 2328375"/>
              <a:gd name="connsiteY5" fmla="*/ 461748 h 629296"/>
              <a:gd name="connsiteX6" fmla="*/ 78902 w 2328375"/>
              <a:gd name="connsiteY6" fmla="*/ 482737 h 629296"/>
              <a:gd name="connsiteX7" fmla="*/ 0 w 2328375"/>
              <a:gd name="connsiteY7" fmla="*/ 562022 h 629296"/>
              <a:gd name="connsiteX8" fmla="*/ 26482 w 2328375"/>
              <a:gd name="connsiteY8" fmla="*/ 629296 h 629296"/>
              <a:gd name="connsiteX0" fmla="*/ 2328375 w 2328375"/>
              <a:gd name="connsiteY0" fmla="*/ 0 h 629296"/>
              <a:gd name="connsiteX1" fmla="*/ 2205952 w 2328375"/>
              <a:gd name="connsiteY1" fmla="*/ 159362 h 629296"/>
              <a:gd name="connsiteX2" fmla="*/ 2126499 w 2328375"/>
              <a:gd name="connsiteY2" fmla="*/ 230874 h 629296"/>
              <a:gd name="connsiteX3" fmla="*/ 1636230 w 2328375"/>
              <a:gd name="connsiteY3" fmla="*/ 482737 h 629296"/>
              <a:gd name="connsiteX4" fmla="*/ 972923 w 2328375"/>
              <a:gd name="connsiteY4" fmla="*/ 503726 h 629296"/>
              <a:gd name="connsiteX5" fmla="*/ 367297 w 2328375"/>
              <a:gd name="connsiteY5" fmla="*/ 461748 h 629296"/>
              <a:gd name="connsiteX6" fmla="*/ 78902 w 2328375"/>
              <a:gd name="connsiteY6" fmla="*/ 482737 h 629296"/>
              <a:gd name="connsiteX7" fmla="*/ 0 w 2328375"/>
              <a:gd name="connsiteY7" fmla="*/ 562022 h 629296"/>
              <a:gd name="connsiteX8" fmla="*/ 26482 w 2328375"/>
              <a:gd name="connsiteY8" fmla="*/ 629296 h 629296"/>
              <a:gd name="connsiteX0" fmla="*/ 2328375 w 2328375"/>
              <a:gd name="connsiteY0" fmla="*/ 0 h 629296"/>
              <a:gd name="connsiteX1" fmla="*/ 2205952 w 2328375"/>
              <a:gd name="connsiteY1" fmla="*/ 159362 h 629296"/>
              <a:gd name="connsiteX2" fmla="*/ 2126499 w 2328375"/>
              <a:gd name="connsiteY2" fmla="*/ 230874 h 629296"/>
              <a:gd name="connsiteX3" fmla="*/ 1636230 w 2328375"/>
              <a:gd name="connsiteY3" fmla="*/ 482737 h 629296"/>
              <a:gd name="connsiteX4" fmla="*/ 972923 w 2328375"/>
              <a:gd name="connsiteY4" fmla="*/ 503726 h 629296"/>
              <a:gd name="connsiteX5" fmla="*/ 367297 w 2328375"/>
              <a:gd name="connsiteY5" fmla="*/ 461748 h 629296"/>
              <a:gd name="connsiteX6" fmla="*/ 78902 w 2328375"/>
              <a:gd name="connsiteY6" fmla="*/ 482737 h 629296"/>
              <a:gd name="connsiteX7" fmla="*/ 0 w 2328375"/>
              <a:gd name="connsiteY7" fmla="*/ 562022 h 629296"/>
              <a:gd name="connsiteX8" fmla="*/ 26482 w 2328375"/>
              <a:gd name="connsiteY8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7297 w 2328375"/>
              <a:gd name="connsiteY4" fmla="*/ 461748 h 629296"/>
              <a:gd name="connsiteX5" fmla="*/ 78902 w 2328375"/>
              <a:gd name="connsiteY5" fmla="*/ 482737 h 629296"/>
              <a:gd name="connsiteX6" fmla="*/ 0 w 2328375"/>
              <a:gd name="connsiteY6" fmla="*/ 562022 h 629296"/>
              <a:gd name="connsiteX7" fmla="*/ 26482 w 2328375"/>
              <a:gd name="connsiteY7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7297 w 2328375"/>
              <a:gd name="connsiteY4" fmla="*/ 461748 h 629296"/>
              <a:gd name="connsiteX5" fmla="*/ 261245 w 2328375"/>
              <a:gd name="connsiteY5" fmla="*/ 451910 h 629296"/>
              <a:gd name="connsiteX6" fmla="*/ 78902 w 2328375"/>
              <a:gd name="connsiteY6" fmla="*/ 482737 h 629296"/>
              <a:gd name="connsiteX7" fmla="*/ 0 w 2328375"/>
              <a:gd name="connsiteY7" fmla="*/ 562022 h 629296"/>
              <a:gd name="connsiteX8" fmla="*/ 26482 w 2328375"/>
              <a:gd name="connsiteY8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7297 w 2328375"/>
              <a:gd name="connsiteY4" fmla="*/ 461748 h 629296"/>
              <a:gd name="connsiteX5" fmla="*/ 261245 w 2328375"/>
              <a:gd name="connsiteY5" fmla="*/ 451910 h 629296"/>
              <a:gd name="connsiteX6" fmla="*/ 78902 w 2328375"/>
              <a:gd name="connsiteY6" fmla="*/ 482737 h 629296"/>
              <a:gd name="connsiteX7" fmla="*/ 0 w 2328375"/>
              <a:gd name="connsiteY7" fmla="*/ 562022 h 629296"/>
              <a:gd name="connsiteX8" fmla="*/ 26482 w 2328375"/>
              <a:gd name="connsiteY8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5208 w 2328375"/>
              <a:gd name="connsiteY4" fmla="*/ 456829 h 629296"/>
              <a:gd name="connsiteX5" fmla="*/ 261245 w 2328375"/>
              <a:gd name="connsiteY5" fmla="*/ 451910 h 629296"/>
              <a:gd name="connsiteX6" fmla="*/ 78902 w 2328375"/>
              <a:gd name="connsiteY6" fmla="*/ 482737 h 629296"/>
              <a:gd name="connsiteX7" fmla="*/ 0 w 2328375"/>
              <a:gd name="connsiteY7" fmla="*/ 562022 h 629296"/>
              <a:gd name="connsiteX8" fmla="*/ 26482 w 2328375"/>
              <a:gd name="connsiteY8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5208 w 2328375"/>
              <a:gd name="connsiteY4" fmla="*/ 456829 h 629296"/>
              <a:gd name="connsiteX5" fmla="*/ 261245 w 2328375"/>
              <a:gd name="connsiteY5" fmla="*/ 451910 h 629296"/>
              <a:gd name="connsiteX6" fmla="*/ 78902 w 2328375"/>
              <a:gd name="connsiteY6" fmla="*/ 482737 h 629296"/>
              <a:gd name="connsiteX7" fmla="*/ 0 w 2328375"/>
              <a:gd name="connsiteY7" fmla="*/ 562022 h 629296"/>
              <a:gd name="connsiteX8" fmla="*/ 26482 w 2328375"/>
              <a:gd name="connsiteY8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5208 w 2328375"/>
              <a:gd name="connsiteY4" fmla="*/ 456829 h 629296"/>
              <a:gd name="connsiteX5" fmla="*/ 261245 w 2328375"/>
              <a:gd name="connsiteY5" fmla="*/ 451910 h 629296"/>
              <a:gd name="connsiteX6" fmla="*/ 78902 w 2328375"/>
              <a:gd name="connsiteY6" fmla="*/ 482737 h 629296"/>
              <a:gd name="connsiteX7" fmla="*/ 0 w 2328375"/>
              <a:gd name="connsiteY7" fmla="*/ 562022 h 629296"/>
              <a:gd name="connsiteX8" fmla="*/ 26482 w 2328375"/>
              <a:gd name="connsiteY8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5208 w 2328375"/>
              <a:gd name="connsiteY4" fmla="*/ 456829 h 629296"/>
              <a:gd name="connsiteX5" fmla="*/ 261245 w 2328375"/>
              <a:gd name="connsiteY5" fmla="*/ 451910 h 629296"/>
              <a:gd name="connsiteX6" fmla="*/ 78902 w 2328375"/>
              <a:gd name="connsiteY6" fmla="*/ 482737 h 629296"/>
              <a:gd name="connsiteX7" fmla="*/ 0 w 2328375"/>
              <a:gd name="connsiteY7" fmla="*/ 562022 h 629296"/>
              <a:gd name="connsiteX8" fmla="*/ 26482 w 2328375"/>
              <a:gd name="connsiteY8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5208 w 2328375"/>
              <a:gd name="connsiteY4" fmla="*/ 456829 h 629296"/>
              <a:gd name="connsiteX5" fmla="*/ 261245 w 2328375"/>
              <a:gd name="connsiteY5" fmla="*/ 451910 h 629296"/>
              <a:gd name="connsiteX6" fmla="*/ 78902 w 2328375"/>
              <a:gd name="connsiteY6" fmla="*/ 482737 h 629296"/>
              <a:gd name="connsiteX7" fmla="*/ 0 w 2328375"/>
              <a:gd name="connsiteY7" fmla="*/ 562022 h 629296"/>
              <a:gd name="connsiteX8" fmla="*/ 26482 w 2328375"/>
              <a:gd name="connsiteY8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5208 w 2328375"/>
              <a:gd name="connsiteY4" fmla="*/ 456829 h 629296"/>
              <a:gd name="connsiteX5" fmla="*/ 261245 w 2328375"/>
              <a:gd name="connsiteY5" fmla="*/ 451910 h 629296"/>
              <a:gd name="connsiteX6" fmla="*/ 78902 w 2328375"/>
              <a:gd name="connsiteY6" fmla="*/ 482737 h 629296"/>
              <a:gd name="connsiteX7" fmla="*/ 0 w 2328375"/>
              <a:gd name="connsiteY7" fmla="*/ 562022 h 629296"/>
              <a:gd name="connsiteX8" fmla="*/ 26482 w 2328375"/>
              <a:gd name="connsiteY8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5208 w 2328375"/>
              <a:gd name="connsiteY4" fmla="*/ 456829 h 629296"/>
              <a:gd name="connsiteX5" fmla="*/ 261245 w 2328375"/>
              <a:gd name="connsiteY5" fmla="*/ 451910 h 629296"/>
              <a:gd name="connsiteX6" fmla="*/ 78902 w 2328375"/>
              <a:gd name="connsiteY6" fmla="*/ 482737 h 629296"/>
              <a:gd name="connsiteX7" fmla="*/ 0 w 2328375"/>
              <a:gd name="connsiteY7" fmla="*/ 562022 h 629296"/>
              <a:gd name="connsiteX8" fmla="*/ 26482 w 2328375"/>
              <a:gd name="connsiteY8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5208 w 2328375"/>
              <a:gd name="connsiteY4" fmla="*/ 456829 h 629296"/>
              <a:gd name="connsiteX5" fmla="*/ 261245 w 2328375"/>
              <a:gd name="connsiteY5" fmla="*/ 451910 h 629296"/>
              <a:gd name="connsiteX6" fmla="*/ 78902 w 2328375"/>
              <a:gd name="connsiteY6" fmla="*/ 482737 h 629296"/>
              <a:gd name="connsiteX7" fmla="*/ 0 w 2328375"/>
              <a:gd name="connsiteY7" fmla="*/ 562022 h 629296"/>
              <a:gd name="connsiteX8" fmla="*/ 26482 w 2328375"/>
              <a:gd name="connsiteY8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5208 w 2328375"/>
              <a:gd name="connsiteY4" fmla="*/ 456829 h 629296"/>
              <a:gd name="connsiteX5" fmla="*/ 261245 w 2328375"/>
              <a:gd name="connsiteY5" fmla="*/ 451910 h 629296"/>
              <a:gd name="connsiteX6" fmla="*/ 162268 w 2328375"/>
              <a:gd name="connsiteY6" fmla="*/ 467231 h 629296"/>
              <a:gd name="connsiteX7" fmla="*/ 78902 w 2328375"/>
              <a:gd name="connsiteY7" fmla="*/ 482737 h 629296"/>
              <a:gd name="connsiteX8" fmla="*/ 0 w 2328375"/>
              <a:gd name="connsiteY8" fmla="*/ 562022 h 629296"/>
              <a:gd name="connsiteX9" fmla="*/ 26482 w 2328375"/>
              <a:gd name="connsiteY9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5208 w 2328375"/>
              <a:gd name="connsiteY4" fmla="*/ 456829 h 629296"/>
              <a:gd name="connsiteX5" fmla="*/ 261245 w 2328375"/>
              <a:gd name="connsiteY5" fmla="*/ 451910 h 629296"/>
              <a:gd name="connsiteX6" fmla="*/ 156258 w 2328375"/>
              <a:gd name="connsiteY6" fmla="*/ 458151 h 629296"/>
              <a:gd name="connsiteX7" fmla="*/ 78902 w 2328375"/>
              <a:gd name="connsiteY7" fmla="*/ 482737 h 629296"/>
              <a:gd name="connsiteX8" fmla="*/ 0 w 2328375"/>
              <a:gd name="connsiteY8" fmla="*/ 562022 h 629296"/>
              <a:gd name="connsiteX9" fmla="*/ 26482 w 2328375"/>
              <a:gd name="connsiteY9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5208 w 2328375"/>
              <a:gd name="connsiteY4" fmla="*/ 456829 h 629296"/>
              <a:gd name="connsiteX5" fmla="*/ 261245 w 2328375"/>
              <a:gd name="connsiteY5" fmla="*/ 451910 h 629296"/>
              <a:gd name="connsiteX6" fmla="*/ 156258 w 2328375"/>
              <a:gd name="connsiteY6" fmla="*/ 458151 h 629296"/>
              <a:gd name="connsiteX7" fmla="*/ 78902 w 2328375"/>
              <a:gd name="connsiteY7" fmla="*/ 482737 h 629296"/>
              <a:gd name="connsiteX8" fmla="*/ 0 w 2328375"/>
              <a:gd name="connsiteY8" fmla="*/ 562022 h 629296"/>
              <a:gd name="connsiteX9" fmla="*/ 26482 w 2328375"/>
              <a:gd name="connsiteY9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5208 w 2328375"/>
              <a:gd name="connsiteY4" fmla="*/ 456829 h 629296"/>
              <a:gd name="connsiteX5" fmla="*/ 261245 w 2328375"/>
              <a:gd name="connsiteY5" fmla="*/ 451910 h 629296"/>
              <a:gd name="connsiteX6" fmla="*/ 156258 w 2328375"/>
              <a:gd name="connsiteY6" fmla="*/ 458151 h 629296"/>
              <a:gd name="connsiteX7" fmla="*/ 78902 w 2328375"/>
              <a:gd name="connsiteY7" fmla="*/ 482737 h 629296"/>
              <a:gd name="connsiteX8" fmla="*/ 0 w 2328375"/>
              <a:gd name="connsiteY8" fmla="*/ 562022 h 629296"/>
              <a:gd name="connsiteX9" fmla="*/ 26482 w 2328375"/>
              <a:gd name="connsiteY9" fmla="*/ 629296 h 629296"/>
              <a:gd name="connsiteX0" fmla="*/ 2328375 w 2328375"/>
              <a:gd name="connsiteY0" fmla="*/ 0 h 629296"/>
              <a:gd name="connsiteX1" fmla="*/ 2126499 w 2328375"/>
              <a:gd name="connsiteY1" fmla="*/ 23087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5208 w 2328375"/>
              <a:gd name="connsiteY4" fmla="*/ 456829 h 629296"/>
              <a:gd name="connsiteX5" fmla="*/ 261245 w 2328375"/>
              <a:gd name="connsiteY5" fmla="*/ 451910 h 629296"/>
              <a:gd name="connsiteX6" fmla="*/ 156258 w 2328375"/>
              <a:gd name="connsiteY6" fmla="*/ 458151 h 629296"/>
              <a:gd name="connsiteX7" fmla="*/ 78902 w 2328375"/>
              <a:gd name="connsiteY7" fmla="*/ 482737 h 629296"/>
              <a:gd name="connsiteX8" fmla="*/ 0 w 2328375"/>
              <a:gd name="connsiteY8" fmla="*/ 562022 h 629296"/>
              <a:gd name="connsiteX9" fmla="*/ 26482 w 2328375"/>
              <a:gd name="connsiteY9" fmla="*/ 629296 h 629296"/>
              <a:gd name="connsiteX0" fmla="*/ 2328375 w 2328375"/>
              <a:gd name="connsiteY0" fmla="*/ 0 h 629296"/>
              <a:gd name="connsiteX1" fmla="*/ 1636230 w 2328375"/>
              <a:gd name="connsiteY1" fmla="*/ 482737 h 629296"/>
              <a:gd name="connsiteX2" fmla="*/ 972923 w 2328375"/>
              <a:gd name="connsiteY2" fmla="*/ 503726 h 629296"/>
              <a:gd name="connsiteX3" fmla="*/ 365208 w 2328375"/>
              <a:gd name="connsiteY3" fmla="*/ 456829 h 629296"/>
              <a:gd name="connsiteX4" fmla="*/ 261245 w 2328375"/>
              <a:gd name="connsiteY4" fmla="*/ 451910 h 629296"/>
              <a:gd name="connsiteX5" fmla="*/ 156258 w 2328375"/>
              <a:gd name="connsiteY5" fmla="*/ 458151 h 629296"/>
              <a:gd name="connsiteX6" fmla="*/ 78902 w 2328375"/>
              <a:gd name="connsiteY6" fmla="*/ 482737 h 629296"/>
              <a:gd name="connsiteX7" fmla="*/ 0 w 2328375"/>
              <a:gd name="connsiteY7" fmla="*/ 562022 h 629296"/>
              <a:gd name="connsiteX8" fmla="*/ 26482 w 2328375"/>
              <a:gd name="connsiteY8" fmla="*/ 629296 h 629296"/>
              <a:gd name="connsiteX0" fmla="*/ 2328375 w 2328375"/>
              <a:gd name="connsiteY0" fmla="*/ 0 h 629296"/>
              <a:gd name="connsiteX1" fmla="*/ 1636230 w 2328375"/>
              <a:gd name="connsiteY1" fmla="*/ 482737 h 629296"/>
              <a:gd name="connsiteX2" fmla="*/ 972923 w 2328375"/>
              <a:gd name="connsiteY2" fmla="*/ 503726 h 629296"/>
              <a:gd name="connsiteX3" fmla="*/ 365208 w 2328375"/>
              <a:gd name="connsiteY3" fmla="*/ 456829 h 629296"/>
              <a:gd name="connsiteX4" fmla="*/ 261245 w 2328375"/>
              <a:gd name="connsiteY4" fmla="*/ 451910 h 629296"/>
              <a:gd name="connsiteX5" fmla="*/ 156258 w 2328375"/>
              <a:gd name="connsiteY5" fmla="*/ 458151 h 629296"/>
              <a:gd name="connsiteX6" fmla="*/ 78902 w 2328375"/>
              <a:gd name="connsiteY6" fmla="*/ 482737 h 629296"/>
              <a:gd name="connsiteX7" fmla="*/ 0 w 2328375"/>
              <a:gd name="connsiteY7" fmla="*/ 562022 h 629296"/>
              <a:gd name="connsiteX8" fmla="*/ 26482 w 2328375"/>
              <a:gd name="connsiteY8" fmla="*/ 629296 h 629296"/>
              <a:gd name="connsiteX0" fmla="*/ 2328375 w 2328375"/>
              <a:gd name="connsiteY0" fmla="*/ 0 h 629296"/>
              <a:gd name="connsiteX1" fmla="*/ 1940130 w 2328375"/>
              <a:gd name="connsiteY1" fmla="*/ 296654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5208 w 2328375"/>
              <a:gd name="connsiteY4" fmla="*/ 456829 h 629296"/>
              <a:gd name="connsiteX5" fmla="*/ 261245 w 2328375"/>
              <a:gd name="connsiteY5" fmla="*/ 451910 h 629296"/>
              <a:gd name="connsiteX6" fmla="*/ 156258 w 2328375"/>
              <a:gd name="connsiteY6" fmla="*/ 458151 h 629296"/>
              <a:gd name="connsiteX7" fmla="*/ 78902 w 2328375"/>
              <a:gd name="connsiteY7" fmla="*/ 482737 h 629296"/>
              <a:gd name="connsiteX8" fmla="*/ 0 w 2328375"/>
              <a:gd name="connsiteY8" fmla="*/ 562022 h 629296"/>
              <a:gd name="connsiteX9" fmla="*/ 26482 w 2328375"/>
              <a:gd name="connsiteY9" fmla="*/ 629296 h 629296"/>
              <a:gd name="connsiteX0" fmla="*/ 2328375 w 2328375"/>
              <a:gd name="connsiteY0" fmla="*/ 0 h 629296"/>
              <a:gd name="connsiteX1" fmla="*/ 1636230 w 2328375"/>
              <a:gd name="connsiteY1" fmla="*/ 482737 h 629296"/>
              <a:gd name="connsiteX2" fmla="*/ 972923 w 2328375"/>
              <a:gd name="connsiteY2" fmla="*/ 503726 h 629296"/>
              <a:gd name="connsiteX3" fmla="*/ 365208 w 2328375"/>
              <a:gd name="connsiteY3" fmla="*/ 456829 h 629296"/>
              <a:gd name="connsiteX4" fmla="*/ 261245 w 2328375"/>
              <a:gd name="connsiteY4" fmla="*/ 451910 h 629296"/>
              <a:gd name="connsiteX5" fmla="*/ 156258 w 2328375"/>
              <a:gd name="connsiteY5" fmla="*/ 458151 h 629296"/>
              <a:gd name="connsiteX6" fmla="*/ 78902 w 2328375"/>
              <a:gd name="connsiteY6" fmla="*/ 482737 h 629296"/>
              <a:gd name="connsiteX7" fmla="*/ 0 w 2328375"/>
              <a:gd name="connsiteY7" fmla="*/ 562022 h 629296"/>
              <a:gd name="connsiteX8" fmla="*/ 26482 w 2328375"/>
              <a:gd name="connsiteY8" fmla="*/ 629296 h 629296"/>
              <a:gd name="connsiteX0" fmla="*/ 2328375 w 2328375"/>
              <a:gd name="connsiteY0" fmla="*/ 0 h 629296"/>
              <a:gd name="connsiteX1" fmla="*/ 2011588 w 2328375"/>
              <a:gd name="connsiteY1" fmla="*/ 244650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5208 w 2328375"/>
              <a:gd name="connsiteY4" fmla="*/ 456829 h 629296"/>
              <a:gd name="connsiteX5" fmla="*/ 261245 w 2328375"/>
              <a:gd name="connsiteY5" fmla="*/ 451910 h 629296"/>
              <a:gd name="connsiteX6" fmla="*/ 156258 w 2328375"/>
              <a:gd name="connsiteY6" fmla="*/ 458151 h 629296"/>
              <a:gd name="connsiteX7" fmla="*/ 78902 w 2328375"/>
              <a:gd name="connsiteY7" fmla="*/ 482737 h 629296"/>
              <a:gd name="connsiteX8" fmla="*/ 0 w 2328375"/>
              <a:gd name="connsiteY8" fmla="*/ 562022 h 629296"/>
              <a:gd name="connsiteX9" fmla="*/ 26482 w 2328375"/>
              <a:gd name="connsiteY9" fmla="*/ 629296 h 629296"/>
              <a:gd name="connsiteX0" fmla="*/ 2328375 w 2328375"/>
              <a:gd name="connsiteY0" fmla="*/ 0 h 629296"/>
              <a:gd name="connsiteX1" fmla="*/ 2039981 w 2328375"/>
              <a:gd name="connsiteY1" fmla="*/ 251863 h 629296"/>
              <a:gd name="connsiteX2" fmla="*/ 1636230 w 2328375"/>
              <a:gd name="connsiteY2" fmla="*/ 482737 h 629296"/>
              <a:gd name="connsiteX3" fmla="*/ 972923 w 2328375"/>
              <a:gd name="connsiteY3" fmla="*/ 503726 h 629296"/>
              <a:gd name="connsiteX4" fmla="*/ 365208 w 2328375"/>
              <a:gd name="connsiteY4" fmla="*/ 456829 h 629296"/>
              <a:gd name="connsiteX5" fmla="*/ 261245 w 2328375"/>
              <a:gd name="connsiteY5" fmla="*/ 451910 h 629296"/>
              <a:gd name="connsiteX6" fmla="*/ 156258 w 2328375"/>
              <a:gd name="connsiteY6" fmla="*/ 458151 h 629296"/>
              <a:gd name="connsiteX7" fmla="*/ 78902 w 2328375"/>
              <a:gd name="connsiteY7" fmla="*/ 482737 h 629296"/>
              <a:gd name="connsiteX8" fmla="*/ 0 w 2328375"/>
              <a:gd name="connsiteY8" fmla="*/ 562022 h 629296"/>
              <a:gd name="connsiteX9" fmla="*/ 26482 w 2328375"/>
              <a:gd name="connsiteY9" fmla="*/ 629296 h 629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28375" h="629296">
                <a:moveTo>
                  <a:pt x="2328375" y="0"/>
                </a:moveTo>
                <a:cubicBezTo>
                  <a:pt x="2275577" y="40775"/>
                  <a:pt x="2155339" y="171407"/>
                  <a:pt x="2039981" y="251863"/>
                </a:cubicBezTo>
                <a:cubicBezTo>
                  <a:pt x="1924624" y="332319"/>
                  <a:pt x="1809341" y="439558"/>
                  <a:pt x="1636230" y="482737"/>
                </a:cubicBezTo>
                <a:cubicBezTo>
                  <a:pt x="1443967" y="528212"/>
                  <a:pt x="972923" y="503726"/>
                  <a:pt x="972923" y="503726"/>
                </a:cubicBezTo>
                <a:cubicBezTo>
                  <a:pt x="751383" y="484715"/>
                  <a:pt x="535424" y="463182"/>
                  <a:pt x="365208" y="456829"/>
                </a:cubicBezTo>
                <a:lnTo>
                  <a:pt x="261245" y="451910"/>
                </a:lnTo>
                <a:cubicBezTo>
                  <a:pt x="227422" y="453644"/>
                  <a:pt x="186649" y="453013"/>
                  <a:pt x="156258" y="458151"/>
                </a:cubicBezTo>
                <a:cubicBezTo>
                  <a:pt x="125868" y="463289"/>
                  <a:pt x="104945" y="465425"/>
                  <a:pt x="78902" y="482737"/>
                </a:cubicBezTo>
                <a:cubicBezTo>
                  <a:pt x="52859" y="500049"/>
                  <a:pt x="11674" y="541252"/>
                  <a:pt x="0" y="562022"/>
                </a:cubicBezTo>
                <a:lnTo>
                  <a:pt x="26482" y="629296"/>
                </a:lnTo>
              </a:path>
            </a:pathLst>
          </a:custGeom>
          <a:ln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onception personnalisée">
      <a:majorFont>
        <a:latin typeface=""/>
        <a:ea typeface="ＭＳ Ｐゴシック"/>
        <a:cs typeface=""/>
      </a:majorFont>
      <a:minorFont>
        <a:latin typeface="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11583</TotalTime>
  <Words>59</Words>
  <Application>Microsoft Office PowerPoint</Application>
  <PresentationFormat>Affichage à l'écran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Symbol</vt:lpstr>
      <vt:lpstr>Wingdings</vt:lpstr>
      <vt:lpstr>2_Conception personnalisée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710</cp:revision>
  <dcterms:created xsi:type="dcterms:W3CDTF">2010-05-11T23:29:01Z</dcterms:created>
  <dcterms:modified xsi:type="dcterms:W3CDTF">2022-11-30T12:24:35Z</dcterms:modified>
</cp:coreProperties>
</file>