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3"/>
  </p:notesMasterIdLst>
  <p:handoutMasterIdLst>
    <p:handoutMasterId r:id="rId4"/>
  </p:handoutMasterIdLst>
  <p:sldIdLst>
    <p:sldId id="371" r:id="rId2"/>
  </p:sldIdLst>
  <p:sldSz cx="9144000" cy="6858000" type="screen4x3"/>
  <p:notesSz cx="6858000" cy="9077325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CCECFF"/>
    <a:srgbClr val="525252"/>
    <a:srgbClr val="B2B2B2"/>
    <a:srgbClr val="9A0000"/>
    <a:srgbClr val="FFCC66"/>
    <a:srgbClr val="99CC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94" autoAdjust="0"/>
  </p:normalViewPr>
  <p:slideViewPr>
    <p:cSldViewPr>
      <p:cViewPr varScale="1">
        <p:scale>
          <a:sx n="99" d="100"/>
          <a:sy n="99" d="100"/>
        </p:scale>
        <p:origin x="18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8" y="-88"/>
      </p:cViewPr>
      <p:guideLst>
        <p:guide orient="horz" pos="2859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fr-FR"/>
          </a:p>
        </p:txBody>
      </p:sp>
      <p:sp>
        <p:nvSpPr>
          <p:cNvPr id="398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D1DDD177-B0BA-432C-A3C8-11EA211BACD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1650"/>
            <a:ext cx="5486400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775894A5-E9E6-4C2B-A772-3E8635977242}" type="slidenum">
              <a:rPr lang="fr-CA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3238"/>
            <a:ext cx="9144000" cy="635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10" y="-1472"/>
            <a:ext cx="91440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4"/>
          <p:cNvSpPr>
            <a:spLocks noChangeShapeType="1"/>
          </p:cNvSpPr>
          <p:nvPr userDrawn="1"/>
        </p:nvSpPr>
        <p:spPr bwMode="auto">
          <a:xfrm>
            <a:off x="0" y="819150"/>
            <a:ext cx="7228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 sz="1800"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179388" y="6308725"/>
            <a:ext cx="34575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/>
              <a:t>Source: International Chair on Cardiometabolic Risk</a:t>
            </a:r>
          </a:p>
          <a:p>
            <a:pPr>
              <a:defRPr/>
            </a:pPr>
            <a:r>
              <a:rPr lang="fr-CA" sz="1000"/>
              <a:t>www.cardiometabolic-risk.org 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pic>
        <p:nvPicPr>
          <p:cNvPr id="9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828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et modifiez le titre</a:t>
            </a:r>
          </a:p>
        </p:txBody>
      </p:sp>
      <p:sp>
        <p:nvSpPr>
          <p:cNvPr id="16393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292080" y="6308725"/>
            <a:ext cx="3689995" cy="360363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anchor="ctr">
            <a:flatTx/>
          </a:bodyPr>
          <a:lstStyle/>
          <a:p>
            <a:r>
              <a:rPr lang="en-US" sz="1000" dirty="0"/>
              <a:t>Adapted from Shuman WP et al. Invest </a:t>
            </a:r>
            <a:r>
              <a:rPr lang="en-US" sz="1000" dirty="0" err="1"/>
              <a:t>Radiol</a:t>
            </a:r>
            <a:r>
              <a:rPr lang="en-US" sz="1000" dirty="0"/>
              <a:t> 1986; 21: 483-7</a:t>
            </a: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179388" y="94348"/>
            <a:ext cx="8280400" cy="64633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DISTRIBUTION OF INTRA-ABDOMINAL FAT AREA: NORMAL AND DIABETIC JAPANESE-AMERICAN MEN</a:t>
            </a: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6" name="Image 15" descr="Graphique1.png"/>
          <p:cNvPicPr>
            <a:picLocks noChangeAspect="1"/>
          </p:cNvPicPr>
          <p:nvPr/>
        </p:nvPicPr>
        <p:blipFill>
          <a:blip r:embed="rId2" cstate="print"/>
          <a:srcRect l="4279" b="6386"/>
          <a:stretch>
            <a:fillRect/>
          </a:stretch>
        </p:blipFill>
        <p:spPr>
          <a:xfrm>
            <a:off x="1241630" y="1011873"/>
            <a:ext cx="6972402" cy="4757387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746575" y="2360649"/>
            <a:ext cx="492443" cy="174342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fr-CA" sz="2000" b="1" dirty="0"/>
              <a:t>% of </a:t>
            </a:r>
            <a:r>
              <a:rPr lang="fr-CA" sz="2000" b="1" dirty="0" err="1"/>
              <a:t>subjects</a:t>
            </a:r>
            <a:endParaRPr lang="fr-FR" sz="200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2572730" y="5684185"/>
            <a:ext cx="384111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fr-CA" sz="2000" b="1" dirty="0"/>
              <a:t>Intra-abdominal fat area (cm</a:t>
            </a:r>
            <a:r>
              <a:rPr lang="fr-CA" sz="2000" b="1" baseline="30000" dirty="0"/>
              <a:t>2</a:t>
            </a:r>
            <a:r>
              <a:rPr lang="fr-CA" sz="2000" b="1" dirty="0"/>
              <a:t>)</a:t>
            </a:r>
            <a:endParaRPr lang="fr-FR" sz="2000" b="1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onception personnalisée">
      <a:majorFont>
        <a:latin typeface=""/>
        <a:ea typeface="ＭＳ Ｐゴシック"/>
        <a:cs typeface=""/>
      </a:majorFont>
      <a:minorFont>
        <a:latin typeface="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11522</TotalTime>
  <Words>34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Wingdings</vt:lpstr>
      <vt:lpstr>2_Conception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701</cp:revision>
  <dcterms:created xsi:type="dcterms:W3CDTF">2010-05-11T23:29:01Z</dcterms:created>
  <dcterms:modified xsi:type="dcterms:W3CDTF">2022-11-30T12:28:57Z</dcterms:modified>
</cp:coreProperties>
</file>