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ECFF"/>
    <a:srgbClr val="525252"/>
    <a:srgbClr val="B2B2B2"/>
    <a:srgbClr val="9A0000"/>
    <a:srgbClr val="FFCC66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10" y="-1472"/>
            <a:ext cx="91440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819150"/>
            <a:ext cx="72288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/>
              <a:t>Source: International Chair on Cardiometabolic Risk</a:t>
            </a:r>
          </a:p>
          <a:p>
            <a:pPr>
              <a:defRPr/>
            </a:pPr>
            <a:r>
              <a:rPr lang="fr-CA" sz="1000"/>
              <a:t>www.cardiometabolic-risk.org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292080" y="6308725"/>
            <a:ext cx="3689995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r>
              <a:rPr lang="en-US" sz="1000" dirty="0"/>
              <a:t>Adapted from Shuman WP et al. Invest </a:t>
            </a:r>
            <a:r>
              <a:rPr lang="en-US" sz="1000" dirty="0" err="1"/>
              <a:t>Radiol</a:t>
            </a:r>
            <a:r>
              <a:rPr lang="en-US" sz="1000" dirty="0"/>
              <a:t> 1986; 21: 483-7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79388" y="94348"/>
            <a:ext cx="8280400" cy="64633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DISTRIBUTION OF INTRA-ABDOMINAL FAT AREA: NORMAL AND DIABETIC JAPANESE-AMERICAN MEN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Image 15" descr="Graphique1.png"/>
          <p:cNvPicPr>
            <a:picLocks noChangeAspect="1"/>
          </p:cNvPicPr>
          <p:nvPr/>
        </p:nvPicPr>
        <p:blipFill>
          <a:blip r:embed="rId2" cstate="print"/>
          <a:srcRect l="4279" b="6386"/>
          <a:stretch>
            <a:fillRect/>
          </a:stretch>
        </p:blipFill>
        <p:spPr>
          <a:xfrm>
            <a:off x="1241630" y="1011873"/>
            <a:ext cx="6972402" cy="475738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746575" y="2360649"/>
            <a:ext cx="492443" cy="17434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fr-CA" sz="2000" b="1" dirty="0"/>
              <a:t>% of </a:t>
            </a:r>
            <a:r>
              <a:rPr lang="fr-CA" sz="2000" b="1" dirty="0" err="1"/>
              <a:t>subjects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572730" y="5684185"/>
            <a:ext cx="3841116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CA" sz="2000" b="1" dirty="0"/>
              <a:t>Intra-abdominal fat area (cm</a:t>
            </a:r>
            <a:r>
              <a:rPr lang="fr-CA" sz="2000" b="1" baseline="30000" dirty="0"/>
              <a:t>2</a:t>
            </a:r>
            <a:r>
              <a:rPr lang="fr-CA" sz="2000" b="1" dirty="0"/>
              <a:t>)</a:t>
            </a:r>
            <a:endParaRPr lang="fr-FR" sz="2000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11522</TotalTime>
  <Words>34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701</cp:revision>
  <dcterms:created xsi:type="dcterms:W3CDTF">2010-05-11T23:29:01Z</dcterms:created>
  <dcterms:modified xsi:type="dcterms:W3CDTF">2022-11-30T12:28:57Z</dcterms:modified>
</cp:coreProperties>
</file>