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82A0976-B8EB-42FC-8F72-CF84DADD90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7F62AA-0F40-4A2B-9AF1-CFCBDC50EB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17A81D-93B9-41F5-848E-C41C4D40E416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5E402456-737C-4C3A-97A9-6F5ACE3B8F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2B626A99-27BB-4AE2-8A49-822DE6F97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E6FE62-755B-4882-A253-F7F08E8572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9D92EC-0F0D-4FD3-B413-5D32E29CF2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2E6A2C4-848E-42FB-905A-5D105CFAA496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0CD626A-2ACF-4C01-B922-3989E6FB85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27DA0BB-3CE9-4532-8879-A12DFD654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326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651BA9A9-890F-4820-89ED-A767DBB2F0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56DED591-3239-444D-BEAE-65847DB8A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F575728E-E68E-438F-8693-B25B6638BB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AF3A02B0-1A1E-45F9-8B46-BF02A85453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0BEDD991-C617-4E22-97B2-CC0F016BC9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B528A7C5-E2FB-4317-9389-AC71EDF234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E28ECAC4-7EDE-434E-87F2-3BA9467DF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CB523B08-6691-4B91-8398-7E502001EA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CBA568D9-4ED2-47C3-B812-D06E06E8D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be 35">
            <a:extLst>
              <a:ext uri="{FF2B5EF4-FFF2-40B4-BE49-F238E27FC236}">
                <a16:creationId xmlns:a16="http://schemas.microsoft.com/office/drawing/2014/main" id="{4DC3FEC3-F57F-4AD1-A030-B7E0C045FFE3}"/>
              </a:ext>
            </a:extLst>
          </p:cNvPr>
          <p:cNvSpPr/>
          <p:nvPr/>
        </p:nvSpPr>
        <p:spPr>
          <a:xfrm>
            <a:off x="430213" y="1066800"/>
            <a:ext cx="2590800" cy="5056188"/>
          </a:xfrm>
          <a:prstGeom prst="cube">
            <a:avLst>
              <a:gd name="adj" fmla="val 5434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08CC2B17-5126-4772-BD1F-B762411F8B19}"/>
              </a:ext>
            </a:extLst>
          </p:cNvPr>
          <p:cNvSpPr/>
          <p:nvPr/>
        </p:nvSpPr>
        <p:spPr>
          <a:xfrm>
            <a:off x="4940300" y="1236663"/>
            <a:ext cx="3952875" cy="4787900"/>
          </a:xfrm>
          <a:prstGeom prst="cube">
            <a:avLst>
              <a:gd name="adj" fmla="val 5434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052" name="Titre 1">
            <a:extLst>
              <a:ext uri="{FF2B5EF4-FFF2-40B4-BE49-F238E27FC236}">
                <a16:creationId xmlns:a16="http://schemas.microsoft.com/office/drawing/2014/main" id="{134CFE04-A79C-4130-B1E4-E0F38695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98438"/>
            <a:ext cx="8280400" cy="400050"/>
          </a:xfrm>
        </p:spPr>
        <p:txBody>
          <a:bodyPr/>
          <a:lstStyle/>
          <a:p>
            <a:r>
              <a:rPr lang="fr-FR" altLang="fr-FR" sz="2000">
                <a:solidFill>
                  <a:schemeClr val="tx1"/>
                </a:solidFill>
              </a:rPr>
              <a:t>EXAMPLE OF DEXA OUTPUT</a:t>
            </a:r>
          </a:p>
        </p:txBody>
      </p:sp>
      <p:sp>
        <p:nvSpPr>
          <p:cNvPr id="5" name="Rogner un rectangle à un seul coin 4">
            <a:extLst>
              <a:ext uri="{FF2B5EF4-FFF2-40B4-BE49-F238E27FC236}">
                <a16:creationId xmlns:a16="http://schemas.microsoft.com/office/drawing/2014/main" id="{34FC5CDF-5819-4844-AC54-7B108106E686}"/>
              </a:ext>
            </a:extLst>
          </p:cNvPr>
          <p:cNvSpPr/>
          <p:nvPr/>
        </p:nvSpPr>
        <p:spPr>
          <a:xfrm flipH="1">
            <a:off x="3338513" y="1735138"/>
            <a:ext cx="1260475" cy="514350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 err="1">
                <a:solidFill>
                  <a:schemeClr val="tx1"/>
                </a:solidFill>
              </a:rPr>
              <a:t>Region</a:t>
            </a:r>
            <a:endParaRPr lang="fr-CA" b="1" dirty="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1F292823-43C5-479E-BCE1-B12EEE31573C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2357438"/>
            <a:ext cx="1260475" cy="341312"/>
            <a:chOff x="2158" y="863"/>
            <a:chExt cx="1542" cy="389"/>
          </a:xfrm>
        </p:grpSpPr>
        <p:sp>
          <p:nvSpPr>
            <p:cNvPr id="2105" name="Rectangle 34">
              <a:extLst>
                <a:ext uri="{FF2B5EF4-FFF2-40B4-BE49-F238E27FC236}">
                  <a16:creationId xmlns:a16="http://schemas.microsoft.com/office/drawing/2014/main" id="{99C7610A-0AE1-4C7E-8942-9DF21A72D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400" b="1"/>
                <a:t>Left Arm</a:t>
              </a:r>
            </a:p>
          </p:txBody>
        </p:sp>
        <p:sp>
          <p:nvSpPr>
            <p:cNvPr id="2106" name="Rectangle 35">
              <a:extLst>
                <a:ext uri="{FF2B5EF4-FFF2-40B4-BE49-F238E27FC236}">
                  <a16:creationId xmlns:a16="http://schemas.microsoft.com/office/drawing/2014/main" id="{8D7F4077-C24B-4294-8995-D825A4A51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B63C0C3A-DF7F-4996-A929-F6102454B543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2822575"/>
            <a:ext cx="1260475" cy="341313"/>
            <a:chOff x="2158" y="863"/>
            <a:chExt cx="1542" cy="389"/>
          </a:xfrm>
        </p:grpSpPr>
        <p:sp>
          <p:nvSpPr>
            <p:cNvPr id="2103" name="Rectangle 34">
              <a:extLst>
                <a:ext uri="{FF2B5EF4-FFF2-40B4-BE49-F238E27FC236}">
                  <a16:creationId xmlns:a16="http://schemas.microsoft.com/office/drawing/2014/main" id="{9379BA1B-CD4C-47A7-A38E-95B8E608C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400" b="1"/>
                <a:t>Right Arm</a:t>
              </a:r>
            </a:p>
          </p:txBody>
        </p:sp>
        <p:sp>
          <p:nvSpPr>
            <p:cNvPr id="2104" name="Rectangle 35">
              <a:extLst>
                <a:ext uri="{FF2B5EF4-FFF2-40B4-BE49-F238E27FC236}">
                  <a16:creationId xmlns:a16="http://schemas.microsoft.com/office/drawing/2014/main" id="{CFD7CDBD-3F53-4000-817D-ED4DB89E3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15551BE7-9418-41D9-A9AE-CF3DCE529D64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3279775"/>
            <a:ext cx="1260475" cy="341313"/>
            <a:chOff x="2158" y="863"/>
            <a:chExt cx="1542" cy="389"/>
          </a:xfrm>
        </p:grpSpPr>
        <p:sp>
          <p:nvSpPr>
            <p:cNvPr id="2101" name="Rectangle 34">
              <a:extLst>
                <a:ext uri="{FF2B5EF4-FFF2-40B4-BE49-F238E27FC236}">
                  <a16:creationId xmlns:a16="http://schemas.microsoft.com/office/drawing/2014/main" id="{30E2BE0D-3F78-46D4-8D43-4C50DF7D2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400" b="1"/>
                <a:t>Trunk</a:t>
              </a:r>
            </a:p>
          </p:txBody>
        </p:sp>
        <p:sp>
          <p:nvSpPr>
            <p:cNvPr id="2102" name="Rectangle 35">
              <a:extLst>
                <a:ext uri="{FF2B5EF4-FFF2-40B4-BE49-F238E27FC236}">
                  <a16:creationId xmlns:a16="http://schemas.microsoft.com/office/drawing/2014/main" id="{B67B110B-CA3B-4787-B433-9DB79B8B2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6" name="Group 33">
            <a:extLst>
              <a:ext uri="{FF2B5EF4-FFF2-40B4-BE49-F238E27FC236}">
                <a16:creationId xmlns:a16="http://schemas.microsoft.com/office/drawing/2014/main" id="{E18C9757-7EB8-4AC1-8691-B21DEA47AB48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3746500"/>
            <a:ext cx="1260475" cy="341313"/>
            <a:chOff x="2158" y="863"/>
            <a:chExt cx="1542" cy="389"/>
          </a:xfrm>
        </p:grpSpPr>
        <p:sp>
          <p:nvSpPr>
            <p:cNvPr id="2099" name="Rectangle 34">
              <a:extLst>
                <a:ext uri="{FF2B5EF4-FFF2-40B4-BE49-F238E27FC236}">
                  <a16:creationId xmlns:a16="http://schemas.microsoft.com/office/drawing/2014/main" id="{BB14DF2E-22EE-4A22-81A2-199788420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400" b="1"/>
                <a:t>Left Leg</a:t>
              </a:r>
            </a:p>
          </p:txBody>
        </p:sp>
        <p:sp>
          <p:nvSpPr>
            <p:cNvPr id="2100" name="Rectangle 35">
              <a:extLst>
                <a:ext uri="{FF2B5EF4-FFF2-40B4-BE49-F238E27FC236}">
                  <a16:creationId xmlns:a16="http://schemas.microsoft.com/office/drawing/2014/main" id="{96CB968B-302B-480F-871C-07D5223FE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7" name="Group 33">
            <a:extLst>
              <a:ext uri="{FF2B5EF4-FFF2-40B4-BE49-F238E27FC236}">
                <a16:creationId xmlns:a16="http://schemas.microsoft.com/office/drawing/2014/main" id="{A142D289-5A5D-4FC6-98F2-23F2AE91989C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4203700"/>
            <a:ext cx="1260475" cy="341313"/>
            <a:chOff x="2158" y="863"/>
            <a:chExt cx="1542" cy="389"/>
          </a:xfrm>
        </p:grpSpPr>
        <p:sp>
          <p:nvSpPr>
            <p:cNvPr id="2097" name="Rectangle 34">
              <a:extLst>
                <a:ext uri="{FF2B5EF4-FFF2-40B4-BE49-F238E27FC236}">
                  <a16:creationId xmlns:a16="http://schemas.microsoft.com/office/drawing/2014/main" id="{0052CFED-362B-45CD-9A16-1BA7D2E75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400" b="1"/>
                <a:t>Right Leg</a:t>
              </a:r>
            </a:p>
          </p:txBody>
        </p:sp>
        <p:sp>
          <p:nvSpPr>
            <p:cNvPr id="2098" name="Rectangle 35">
              <a:extLst>
                <a:ext uri="{FF2B5EF4-FFF2-40B4-BE49-F238E27FC236}">
                  <a16:creationId xmlns:a16="http://schemas.microsoft.com/office/drawing/2014/main" id="{16C2996B-44C7-409F-A670-9DF28C8D4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8" name="Group 33">
            <a:extLst>
              <a:ext uri="{FF2B5EF4-FFF2-40B4-BE49-F238E27FC236}">
                <a16:creationId xmlns:a16="http://schemas.microsoft.com/office/drawing/2014/main" id="{1A9B153A-E498-4FE0-978C-25AFCBAF7452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4660900"/>
            <a:ext cx="1260475" cy="341313"/>
            <a:chOff x="2158" y="863"/>
            <a:chExt cx="1542" cy="389"/>
          </a:xfrm>
        </p:grpSpPr>
        <p:sp>
          <p:nvSpPr>
            <p:cNvPr id="2095" name="Rectangle 34">
              <a:extLst>
                <a:ext uri="{FF2B5EF4-FFF2-40B4-BE49-F238E27FC236}">
                  <a16:creationId xmlns:a16="http://schemas.microsoft.com/office/drawing/2014/main" id="{2BA85B14-D1BE-40DA-A360-FFB59BA4C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400" b="1"/>
                <a:t>Subtotal</a:t>
              </a:r>
            </a:p>
          </p:txBody>
        </p:sp>
        <p:sp>
          <p:nvSpPr>
            <p:cNvPr id="2096" name="Rectangle 35">
              <a:extLst>
                <a:ext uri="{FF2B5EF4-FFF2-40B4-BE49-F238E27FC236}">
                  <a16:creationId xmlns:a16="http://schemas.microsoft.com/office/drawing/2014/main" id="{9FDF2BB2-08A3-4883-8AE2-6E4226C23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9" name="Group 33">
            <a:extLst>
              <a:ext uri="{FF2B5EF4-FFF2-40B4-BE49-F238E27FC236}">
                <a16:creationId xmlns:a16="http://schemas.microsoft.com/office/drawing/2014/main" id="{9217141F-068D-4F3D-AFA8-48874EA9A45C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5118100"/>
            <a:ext cx="1260475" cy="341313"/>
            <a:chOff x="2158" y="863"/>
            <a:chExt cx="1542" cy="389"/>
          </a:xfrm>
        </p:grpSpPr>
        <p:sp>
          <p:nvSpPr>
            <p:cNvPr id="2093" name="Rectangle 34">
              <a:extLst>
                <a:ext uri="{FF2B5EF4-FFF2-40B4-BE49-F238E27FC236}">
                  <a16:creationId xmlns:a16="http://schemas.microsoft.com/office/drawing/2014/main" id="{CCAC333D-E852-433B-A3AA-3B73F4113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400" b="1"/>
                <a:t>Head</a:t>
              </a:r>
            </a:p>
          </p:txBody>
        </p:sp>
        <p:sp>
          <p:nvSpPr>
            <p:cNvPr id="2094" name="Rectangle 35">
              <a:extLst>
                <a:ext uri="{FF2B5EF4-FFF2-40B4-BE49-F238E27FC236}">
                  <a16:creationId xmlns:a16="http://schemas.microsoft.com/office/drawing/2014/main" id="{17C285A7-5FBF-424B-A48E-1F564F9C2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9B5187B0-2738-4EA4-816D-54218650BDBE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5673725"/>
            <a:ext cx="1260475" cy="341313"/>
            <a:chOff x="2158" y="863"/>
            <a:chExt cx="1542" cy="389"/>
          </a:xfrm>
        </p:grpSpPr>
        <p:sp>
          <p:nvSpPr>
            <p:cNvPr id="2091" name="Rectangle 34">
              <a:extLst>
                <a:ext uri="{FF2B5EF4-FFF2-40B4-BE49-F238E27FC236}">
                  <a16:creationId xmlns:a16="http://schemas.microsoft.com/office/drawing/2014/main" id="{01EBEE11-1A0D-498A-A977-4631C7D49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 anchor="ctr"/>
            <a:lstStyle>
              <a:lvl1pPr marL="88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b="1"/>
                <a:t>Total</a:t>
              </a:r>
            </a:p>
          </p:txBody>
        </p:sp>
        <p:sp>
          <p:nvSpPr>
            <p:cNvPr id="2092" name="Rectangle 35">
              <a:extLst>
                <a:ext uri="{FF2B5EF4-FFF2-40B4-BE49-F238E27FC236}">
                  <a16:creationId xmlns:a16="http://schemas.microsoft.com/office/drawing/2014/main" id="{F9D1BA5D-229C-4CEB-98E4-7ADE2887A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b="1"/>
            </a:p>
          </p:txBody>
        </p:sp>
      </p:grpSp>
      <p:sp>
        <p:nvSpPr>
          <p:cNvPr id="30" name="Rogner un rectangle à un seul coin 29">
            <a:extLst>
              <a:ext uri="{FF2B5EF4-FFF2-40B4-BE49-F238E27FC236}">
                <a16:creationId xmlns:a16="http://schemas.microsoft.com/office/drawing/2014/main" id="{47BDF265-DE5F-4AAC-BB88-667CBF12A49A}"/>
              </a:ext>
            </a:extLst>
          </p:cNvPr>
          <p:cNvSpPr/>
          <p:nvPr/>
        </p:nvSpPr>
        <p:spPr>
          <a:xfrm flipH="1">
            <a:off x="5311775" y="1752600"/>
            <a:ext cx="990600" cy="506413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Fat</a:t>
            </a:r>
          </a:p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(g)</a:t>
            </a:r>
          </a:p>
        </p:txBody>
      </p:sp>
      <p:sp>
        <p:nvSpPr>
          <p:cNvPr id="31" name="Rogner un rectangle à un seul coin 30">
            <a:extLst>
              <a:ext uri="{FF2B5EF4-FFF2-40B4-BE49-F238E27FC236}">
                <a16:creationId xmlns:a16="http://schemas.microsoft.com/office/drawing/2014/main" id="{03990AF9-00AD-48F1-870E-7FEC82411265}"/>
              </a:ext>
            </a:extLst>
          </p:cNvPr>
          <p:cNvSpPr/>
          <p:nvPr/>
        </p:nvSpPr>
        <p:spPr>
          <a:xfrm flipH="1">
            <a:off x="7551738" y="1752600"/>
            <a:ext cx="990600" cy="506413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% Fat</a:t>
            </a:r>
          </a:p>
        </p:txBody>
      </p:sp>
      <p:sp>
        <p:nvSpPr>
          <p:cNvPr id="32" name="Rogner un rectangle à un seul coin 31">
            <a:extLst>
              <a:ext uri="{FF2B5EF4-FFF2-40B4-BE49-F238E27FC236}">
                <a16:creationId xmlns:a16="http://schemas.microsoft.com/office/drawing/2014/main" id="{61B348E3-22FC-4B1C-A495-15568E438FCD}"/>
              </a:ext>
            </a:extLst>
          </p:cNvPr>
          <p:cNvSpPr/>
          <p:nvPr/>
        </p:nvSpPr>
        <p:spPr>
          <a:xfrm flipH="1">
            <a:off x="6432550" y="1752600"/>
            <a:ext cx="989013" cy="506413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fontAlgn="auto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50" b="1" dirty="0">
                <a:solidFill>
                  <a:schemeClr val="tx1"/>
                </a:solidFill>
              </a:rPr>
              <a:t>Lean + </a:t>
            </a:r>
            <a:r>
              <a:rPr lang="fr-CA" sz="950" b="1" dirty="0" err="1">
                <a:solidFill>
                  <a:schemeClr val="tx1"/>
                </a:solidFill>
              </a:rPr>
              <a:t>Bone</a:t>
            </a:r>
            <a:endParaRPr lang="fr-CA" sz="950" b="1" dirty="0">
              <a:solidFill>
                <a:schemeClr val="tx1"/>
              </a:solidFill>
            </a:endParaRPr>
          </a:p>
          <a:p>
            <a:pPr algn="ctr" eaLnBrk="1" fontAlgn="auto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50" b="1" dirty="0" err="1">
                <a:solidFill>
                  <a:schemeClr val="tx1"/>
                </a:solidFill>
              </a:rPr>
              <a:t>Mineral</a:t>
            </a:r>
            <a:r>
              <a:rPr lang="fr-CA" sz="950" b="1" dirty="0">
                <a:solidFill>
                  <a:schemeClr val="tx1"/>
                </a:solidFill>
              </a:rPr>
              <a:t> Content</a:t>
            </a:r>
          </a:p>
          <a:p>
            <a:pPr algn="ctr" eaLnBrk="1" fontAlgn="auto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950" b="1" dirty="0">
                <a:solidFill>
                  <a:schemeClr val="tx1"/>
                </a:solidFill>
              </a:rPr>
              <a:t>(g)</a:t>
            </a:r>
          </a:p>
        </p:txBody>
      </p:sp>
      <p:sp>
        <p:nvSpPr>
          <p:cNvPr id="33" name="Rogner un rectangle à un seul coin 32">
            <a:extLst>
              <a:ext uri="{FF2B5EF4-FFF2-40B4-BE49-F238E27FC236}">
                <a16:creationId xmlns:a16="http://schemas.microsoft.com/office/drawing/2014/main" id="{AFB3D45A-575F-4E89-9290-F9327084FC8C}"/>
              </a:ext>
            </a:extLst>
          </p:cNvPr>
          <p:cNvSpPr/>
          <p:nvPr/>
        </p:nvSpPr>
        <p:spPr>
          <a:xfrm flipH="1">
            <a:off x="5522913" y="995363"/>
            <a:ext cx="2787650" cy="366712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b="1" dirty="0"/>
              <a:t>DEXA </a:t>
            </a:r>
            <a:r>
              <a:rPr lang="fr-CA" b="1" dirty="0" err="1"/>
              <a:t>Results</a:t>
            </a:r>
            <a:r>
              <a:rPr lang="fr-CA" b="1" dirty="0"/>
              <a:t> </a:t>
            </a:r>
            <a:r>
              <a:rPr lang="fr-CA" b="1" dirty="0" err="1"/>
              <a:t>Summary</a:t>
            </a:r>
            <a:endParaRPr lang="fr-CA" b="1" dirty="0"/>
          </a:p>
        </p:txBody>
      </p:sp>
      <p:pic>
        <p:nvPicPr>
          <p:cNvPr id="2066" name="Image 34" descr="diapo_22.jpg">
            <a:extLst>
              <a:ext uri="{FF2B5EF4-FFF2-40B4-BE49-F238E27FC236}">
                <a16:creationId xmlns:a16="http://schemas.microsoft.com/office/drawing/2014/main" id="{2F3861A2-3B36-44FD-BB86-10C189C7D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1325563"/>
            <a:ext cx="2105025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ogner un rectangle à un seul coin 38">
            <a:extLst>
              <a:ext uri="{FF2B5EF4-FFF2-40B4-BE49-F238E27FC236}">
                <a16:creationId xmlns:a16="http://schemas.microsoft.com/office/drawing/2014/main" id="{BEE73F05-135F-42EE-98F6-9AE3BE7B4871}"/>
              </a:ext>
            </a:extLst>
          </p:cNvPr>
          <p:cNvSpPr/>
          <p:nvPr/>
        </p:nvSpPr>
        <p:spPr>
          <a:xfrm flipH="1">
            <a:off x="5324475" y="2362200"/>
            <a:ext cx="960438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1781.3</a:t>
            </a:r>
          </a:p>
        </p:txBody>
      </p:sp>
      <p:sp>
        <p:nvSpPr>
          <p:cNvPr id="40" name="Rogner un rectangle à un seul coin 39">
            <a:extLst>
              <a:ext uri="{FF2B5EF4-FFF2-40B4-BE49-F238E27FC236}">
                <a16:creationId xmlns:a16="http://schemas.microsoft.com/office/drawing/2014/main" id="{CEAD8630-A767-41A0-AB61-41851488B390}"/>
              </a:ext>
            </a:extLst>
          </p:cNvPr>
          <p:cNvSpPr/>
          <p:nvPr/>
        </p:nvSpPr>
        <p:spPr>
          <a:xfrm flipH="1">
            <a:off x="5324475" y="2819400"/>
            <a:ext cx="960438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2045.7</a:t>
            </a:r>
          </a:p>
        </p:txBody>
      </p:sp>
      <p:sp>
        <p:nvSpPr>
          <p:cNvPr id="41" name="Rogner un rectangle à un seul coin 40">
            <a:extLst>
              <a:ext uri="{FF2B5EF4-FFF2-40B4-BE49-F238E27FC236}">
                <a16:creationId xmlns:a16="http://schemas.microsoft.com/office/drawing/2014/main" id="{B3AE8928-59A2-42F8-B141-4DA8AA1EFC83}"/>
              </a:ext>
            </a:extLst>
          </p:cNvPr>
          <p:cNvSpPr/>
          <p:nvPr/>
        </p:nvSpPr>
        <p:spPr>
          <a:xfrm flipH="1">
            <a:off x="5324475" y="3276600"/>
            <a:ext cx="960438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19480.8</a:t>
            </a:r>
          </a:p>
        </p:txBody>
      </p:sp>
      <p:sp>
        <p:nvSpPr>
          <p:cNvPr id="42" name="Rogner un rectangle à un seul coin 41">
            <a:extLst>
              <a:ext uri="{FF2B5EF4-FFF2-40B4-BE49-F238E27FC236}">
                <a16:creationId xmlns:a16="http://schemas.microsoft.com/office/drawing/2014/main" id="{1D47160C-0EA2-4703-BD80-D88B1D34179D}"/>
              </a:ext>
            </a:extLst>
          </p:cNvPr>
          <p:cNvSpPr/>
          <p:nvPr/>
        </p:nvSpPr>
        <p:spPr>
          <a:xfrm flipH="1">
            <a:off x="5324475" y="3733800"/>
            <a:ext cx="960438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4788.3</a:t>
            </a:r>
          </a:p>
        </p:txBody>
      </p:sp>
      <p:sp>
        <p:nvSpPr>
          <p:cNvPr id="43" name="Rogner un rectangle à un seul coin 42">
            <a:extLst>
              <a:ext uri="{FF2B5EF4-FFF2-40B4-BE49-F238E27FC236}">
                <a16:creationId xmlns:a16="http://schemas.microsoft.com/office/drawing/2014/main" id="{984857CB-7B76-4CA7-8E6F-B0FC81D1FC0B}"/>
              </a:ext>
            </a:extLst>
          </p:cNvPr>
          <p:cNvSpPr/>
          <p:nvPr/>
        </p:nvSpPr>
        <p:spPr>
          <a:xfrm flipH="1">
            <a:off x="5324475" y="4191000"/>
            <a:ext cx="960438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5110.0</a:t>
            </a:r>
          </a:p>
        </p:txBody>
      </p:sp>
      <p:sp>
        <p:nvSpPr>
          <p:cNvPr id="44" name="Rogner un rectangle à un seul coin 43">
            <a:extLst>
              <a:ext uri="{FF2B5EF4-FFF2-40B4-BE49-F238E27FC236}">
                <a16:creationId xmlns:a16="http://schemas.microsoft.com/office/drawing/2014/main" id="{447494D9-90B9-429B-94D6-1B21588A7C1D}"/>
              </a:ext>
            </a:extLst>
          </p:cNvPr>
          <p:cNvSpPr/>
          <p:nvPr/>
        </p:nvSpPr>
        <p:spPr>
          <a:xfrm flipH="1">
            <a:off x="5324475" y="4648200"/>
            <a:ext cx="960438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33206.2</a:t>
            </a:r>
          </a:p>
        </p:txBody>
      </p:sp>
      <p:sp>
        <p:nvSpPr>
          <p:cNvPr id="45" name="Rogner un rectangle à un seul coin 44">
            <a:extLst>
              <a:ext uri="{FF2B5EF4-FFF2-40B4-BE49-F238E27FC236}">
                <a16:creationId xmlns:a16="http://schemas.microsoft.com/office/drawing/2014/main" id="{9CC736D1-8D07-4B3A-A37D-B2B14BA1A05D}"/>
              </a:ext>
            </a:extLst>
          </p:cNvPr>
          <p:cNvSpPr/>
          <p:nvPr/>
        </p:nvSpPr>
        <p:spPr>
          <a:xfrm flipH="1">
            <a:off x="5324475" y="5105400"/>
            <a:ext cx="960438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1203.4</a:t>
            </a:r>
          </a:p>
        </p:txBody>
      </p:sp>
      <p:sp>
        <p:nvSpPr>
          <p:cNvPr id="46" name="Rogner un rectangle à un seul coin 45">
            <a:extLst>
              <a:ext uri="{FF2B5EF4-FFF2-40B4-BE49-F238E27FC236}">
                <a16:creationId xmlns:a16="http://schemas.microsoft.com/office/drawing/2014/main" id="{5110C653-B085-43B6-8B19-B3B0E372FF67}"/>
              </a:ext>
            </a:extLst>
          </p:cNvPr>
          <p:cNvSpPr/>
          <p:nvPr/>
        </p:nvSpPr>
        <p:spPr>
          <a:xfrm flipH="1">
            <a:off x="6432550" y="2362200"/>
            <a:ext cx="958850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4183.2</a:t>
            </a:r>
          </a:p>
        </p:txBody>
      </p:sp>
      <p:sp>
        <p:nvSpPr>
          <p:cNvPr id="47" name="Rogner un rectangle à un seul coin 46">
            <a:extLst>
              <a:ext uri="{FF2B5EF4-FFF2-40B4-BE49-F238E27FC236}">
                <a16:creationId xmlns:a16="http://schemas.microsoft.com/office/drawing/2014/main" id="{84D738C6-740A-49F9-9700-D5FE23FB5755}"/>
              </a:ext>
            </a:extLst>
          </p:cNvPr>
          <p:cNvSpPr/>
          <p:nvPr/>
        </p:nvSpPr>
        <p:spPr>
          <a:xfrm flipH="1">
            <a:off x="7543800" y="2344738"/>
            <a:ext cx="958850" cy="344487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29.9</a:t>
            </a:r>
          </a:p>
        </p:txBody>
      </p:sp>
      <p:sp>
        <p:nvSpPr>
          <p:cNvPr id="48" name="Rogner un rectangle à un seul coin 47">
            <a:extLst>
              <a:ext uri="{FF2B5EF4-FFF2-40B4-BE49-F238E27FC236}">
                <a16:creationId xmlns:a16="http://schemas.microsoft.com/office/drawing/2014/main" id="{440FEDD3-5DE0-4579-BDAD-61370D5E982C}"/>
              </a:ext>
            </a:extLst>
          </p:cNvPr>
          <p:cNvSpPr/>
          <p:nvPr/>
        </p:nvSpPr>
        <p:spPr>
          <a:xfrm flipH="1">
            <a:off x="6432550" y="2819400"/>
            <a:ext cx="958850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4487.9</a:t>
            </a:r>
          </a:p>
        </p:txBody>
      </p:sp>
      <p:sp>
        <p:nvSpPr>
          <p:cNvPr id="49" name="Rogner un rectangle à un seul coin 48">
            <a:extLst>
              <a:ext uri="{FF2B5EF4-FFF2-40B4-BE49-F238E27FC236}">
                <a16:creationId xmlns:a16="http://schemas.microsoft.com/office/drawing/2014/main" id="{4942A59B-61B7-4A05-B63A-1E5BA516DC7E}"/>
              </a:ext>
            </a:extLst>
          </p:cNvPr>
          <p:cNvSpPr/>
          <p:nvPr/>
        </p:nvSpPr>
        <p:spPr>
          <a:xfrm flipH="1">
            <a:off x="7543800" y="2803525"/>
            <a:ext cx="958850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31.3</a:t>
            </a:r>
          </a:p>
        </p:txBody>
      </p:sp>
      <p:sp>
        <p:nvSpPr>
          <p:cNvPr id="50" name="Rogner un rectangle à un seul coin 49">
            <a:extLst>
              <a:ext uri="{FF2B5EF4-FFF2-40B4-BE49-F238E27FC236}">
                <a16:creationId xmlns:a16="http://schemas.microsoft.com/office/drawing/2014/main" id="{47483865-91D5-4B77-B2E6-A5BD8A8C98CF}"/>
              </a:ext>
            </a:extLst>
          </p:cNvPr>
          <p:cNvSpPr/>
          <p:nvPr/>
        </p:nvSpPr>
        <p:spPr>
          <a:xfrm flipH="1">
            <a:off x="6432550" y="3276600"/>
            <a:ext cx="958850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35845.3</a:t>
            </a:r>
          </a:p>
        </p:txBody>
      </p:sp>
      <p:sp>
        <p:nvSpPr>
          <p:cNvPr id="51" name="Rogner un rectangle à un seul coin 50">
            <a:extLst>
              <a:ext uri="{FF2B5EF4-FFF2-40B4-BE49-F238E27FC236}">
                <a16:creationId xmlns:a16="http://schemas.microsoft.com/office/drawing/2014/main" id="{C2D29B2E-40A0-4CAD-9171-DDC58EAB3F7A}"/>
              </a:ext>
            </a:extLst>
          </p:cNvPr>
          <p:cNvSpPr/>
          <p:nvPr/>
        </p:nvSpPr>
        <p:spPr>
          <a:xfrm flipH="1">
            <a:off x="7543800" y="3262313"/>
            <a:ext cx="958850" cy="344487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35.2</a:t>
            </a:r>
          </a:p>
        </p:txBody>
      </p:sp>
      <p:sp>
        <p:nvSpPr>
          <p:cNvPr id="52" name="Rogner un rectangle à un seul coin 51">
            <a:extLst>
              <a:ext uri="{FF2B5EF4-FFF2-40B4-BE49-F238E27FC236}">
                <a16:creationId xmlns:a16="http://schemas.microsoft.com/office/drawing/2014/main" id="{5536225E-35E2-40A9-877D-780195514BB0}"/>
              </a:ext>
            </a:extLst>
          </p:cNvPr>
          <p:cNvSpPr/>
          <p:nvPr/>
        </p:nvSpPr>
        <p:spPr>
          <a:xfrm flipH="1">
            <a:off x="6432550" y="3733800"/>
            <a:ext cx="958850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10913.8</a:t>
            </a:r>
          </a:p>
        </p:txBody>
      </p:sp>
      <p:sp>
        <p:nvSpPr>
          <p:cNvPr id="53" name="Rogner un rectangle à un seul coin 52">
            <a:extLst>
              <a:ext uri="{FF2B5EF4-FFF2-40B4-BE49-F238E27FC236}">
                <a16:creationId xmlns:a16="http://schemas.microsoft.com/office/drawing/2014/main" id="{5FBA620A-F9AA-4792-ABAF-9120BCE6D466}"/>
              </a:ext>
            </a:extLst>
          </p:cNvPr>
          <p:cNvSpPr/>
          <p:nvPr/>
        </p:nvSpPr>
        <p:spPr>
          <a:xfrm flipH="1">
            <a:off x="7543800" y="3721100"/>
            <a:ext cx="958850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30.5</a:t>
            </a:r>
          </a:p>
        </p:txBody>
      </p:sp>
      <p:sp>
        <p:nvSpPr>
          <p:cNvPr id="54" name="Rogner un rectangle à un seul coin 53">
            <a:extLst>
              <a:ext uri="{FF2B5EF4-FFF2-40B4-BE49-F238E27FC236}">
                <a16:creationId xmlns:a16="http://schemas.microsoft.com/office/drawing/2014/main" id="{E695FFEB-1915-43B3-93B5-175782787592}"/>
              </a:ext>
            </a:extLst>
          </p:cNvPr>
          <p:cNvSpPr/>
          <p:nvPr/>
        </p:nvSpPr>
        <p:spPr>
          <a:xfrm flipH="1">
            <a:off x="6432550" y="4191000"/>
            <a:ext cx="958850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11403.3</a:t>
            </a:r>
          </a:p>
        </p:txBody>
      </p:sp>
      <p:sp>
        <p:nvSpPr>
          <p:cNvPr id="55" name="Rogner un rectangle à un seul coin 54">
            <a:extLst>
              <a:ext uri="{FF2B5EF4-FFF2-40B4-BE49-F238E27FC236}">
                <a16:creationId xmlns:a16="http://schemas.microsoft.com/office/drawing/2014/main" id="{B2242289-A8C6-46BF-9446-F63376B0FF19}"/>
              </a:ext>
            </a:extLst>
          </p:cNvPr>
          <p:cNvSpPr/>
          <p:nvPr/>
        </p:nvSpPr>
        <p:spPr>
          <a:xfrm flipH="1">
            <a:off x="7543800" y="4178300"/>
            <a:ext cx="958850" cy="346075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30.9</a:t>
            </a:r>
          </a:p>
        </p:txBody>
      </p:sp>
      <p:sp>
        <p:nvSpPr>
          <p:cNvPr id="56" name="Rogner un rectangle à un seul coin 55">
            <a:extLst>
              <a:ext uri="{FF2B5EF4-FFF2-40B4-BE49-F238E27FC236}">
                <a16:creationId xmlns:a16="http://schemas.microsoft.com/office/drawing/2014/main" id="{7D1E195A-FE8E-4D73-90F1-51CB6B2E83E7}"/>
              </a:ext>
            </a:extLst>
          </p:cNvPr>
          <p:cNvSpPr/>
          <p:nvPr/>
        </p:nvSpPr>
        <p:spPr>
          <a:xfrm flipH="1">
            <a:off x="6432550" y="4648200"/>
            <a:ext cx="958850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66833.6</a:t>
            </a:r>
          </a:p>
        </p:txBody>
      </p:sp>
      <p:sp>
        <p:nvSpPr>
          <p:cNvPr id="57" name="Rogner un rectangle à un seul coin 56">
            <a:extLst>
              <a:ext uri="{FF2B5EF4-FFF2-40B4-BE49-F238E27FC236}">
                <a16:creationId xmlns:a16="http://schemas.microsoft.com/office/drawing/2014/main" id="{27875E08-4B00-4F4F-8FD6-FEE6D132D295}"/>
              </a:ext>
            </a:extLst>
          </p:cNvPr>
          <p:cNvSpPr/>
          <p:nvPr/>
        </p:nvSpPr>
        <p:spPr>
          <a:xfrm flipH="1">
            <a:off x="7543800" y="4637088"/>
            <a:ext cx="958850" cy="346075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33.2</a:t>
            </a:r>
          </a:p>
        </p:txBody>
      </p:sp>
      <p:sp>
        <p:nvSpPr>
          <p:cNvPr id="58" name="Rogner un rectangle à un seul coin 57">
            <a:extLst>
              <a:ext uri="{FF2B5EF4-FFF2-40B4-BE49-F238E27FC236}">
                <a16:creationId xmlns:a16="http://schemas.microsoft.com/office/drawing/2014/main" id="{F7ECFD13-1860-4275-AF8D-7AD2EC2C833F}"/>
              </a:ext>
            </a:extLst>
          </p:cNvPr>
          <p:cNvSpPr/>
          <p:nvPr/>
        </p:nvSpPr>
        <p:spPr>
          <a:xfrm flipH="1">
            <a:off x="6432550" y="5105400"/>
            <a:ext cx="958850" cy="344488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4609.2</a:t>
            </a:r>
          </a:p>
        </p:txBody>
      </p:sp>
      <p:sp>
        <p:nvSpPr>
          <p:cNvPr id="59" name="Rogner un rectangle à un seul coin 58">
            <a:extLst>
              <a:ext uri="{FF2B5EF4-FFF2-40B4-BE49-F238E27FC236}">
                <a16:creationId xmlns:a16="http://schemas.microsoft.com/office/drawing/2014/main" id="{7C324CC8-5F28-4621-B3F0-95E0F0ED38DA}"/>
              </a:ext>
            </a:extLst>
          </p:cNvPr>
          <p:cNvSpPr/>
          <p:nvPr/>
        </p:nvSpPr>
        <p:spPr>
          <a:xfrm flipH="1">
            <a:off x="7543800" y="5095875"/>
            <a:ext cx="958850" cy="346075"/>
          </a:xfrm>
          <a:prstGeom prst="snip1Rect">
            <a:avLst>
              <a:gd name="adj" fmla="val 9958"/>
            </a:avLst>
          </a:prstGeom>
          <a:solidFill>
            <a:schemeClr val="bg1">
              <a:alpha val="47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20.7</a:t>
            </a:r>
          </a:p>
        </p:txBody>
      </p:sp>
      <p:sp>
        <p:nvSpPr>
          <p:cNvPr id="2088" name="ZoneTexte 59">
            <a:extLst>
              <a:ext uri="{FF2B5EF4-FFF2-40B4-BE49-F238E27FC236}">
                <a16:creationId xmlns:a16="http://schemas.microsoft.com/office/drawing/2014/main" id="{2ABAC92E-EBE5-49D2-A93D-58C6BE3A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675313"/>
            <a:ext cx="925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34409.6</a:t>
            </a:r>
          </a:p>
        </p:txBody>
      </p:sp>
      <p:sp>
        <p:nvSpPr>
          <p:cNvPr id="2089" name="ZoneTexte 60">
            <a:extLst>
              <a:ext uri="{FF2B5EF4-FFF2-40B4-BE49-F238E27FC236}">
                <a16:creationId xmlns:a16="http://schemas.microsoft.com/office/drawing/2014/main" id="{22166B9B-A30B-401B-94A9-83CEF898C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238" y="5665788"/>
            <a:ext cx="9255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71442.8</a:t>
            </a:r>
          </a:p>
        </p:txBody>
      </p:sp>
      <p:sp>
        <p:nvSpPr>
          <p:cNvPr id="2090" name="ZoneTexte 61">
            <a:extLst>
              <a:ext uri="{FF2B5EF4-FFF2-40B4-BE49-F238E27FC236}">
                <a16:creationId xmlns:a16="http://schemas.microsoft.com/office/drawing/2014/main" id="{0BCFEA89-4270-424F-BD04-558E528E2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75" y="5665788"/>
            <a:ext cx="584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32.5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58</Words>
  <Application>Microsoft Office PowerPoint</Application>
  <PresentationFormat>Affichage à l'écran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EXAMPLE OF DEXA OUTPUT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EXAMPLE OF DEXA OUTPUT</dc:description>
  <cp:lastModifiedBy>Isabelle Martineau</cp:lastModifiedBy>
  <cp:revision>658</cp:revision>
  <dcterms:created xsi:type="dcterms:W3CDTF">2007-08-27T23:55:38Z</dcterms:created>
  <dcterms:modified xsi:type="dcterms:W3CDTF">2022-11-30T18:48:33Z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EXAMPLE OF DEXA OUTPUT</vt:lpwstr>
  </property>
</Properties>
</file>