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749D7E9-A430-4459-BF3F-875AA6C305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34D7F4-1385-42C7-AD5E-3B1BBB35933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A91A9E7-9455-46FB-BC7C-56FCFDB77B01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95E83886-DE8A-4D9C-B10C-03F60C870F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08B6D81F-8300-4C40-8D44-21E317F8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6A26A7-B5F9-4866-82D9-D8AE74098F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551B3B-5ACD-4538-9BE6-CE66FA3191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7016C66-36E7-4956-B030-9EEE6D222032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6E28EDF-379D-47C9-8532-A840830D822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8F81AAF-04BD-4D74-AC6E-8257CA8D5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459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235A2896-8B65-4807-84B3-84D6AF6615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423D88AE-235A-40F6-A7BD-DD6E1FE42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C914843C-1FFD-491E-9CA4-B815402BFAD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3EBEB0DD-A744-4809-8ACD-B483A837FA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CB74809-8123-4245-88B5-611FF3BC78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8AE0E542-E370-491D-9C94-CB6FB0B4FB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A826FCAB-D4AF-4784-8A77-84CFA2C5F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793AABA5-7710-4086-8FBD-EA412239774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4662441A-87AC-42AA-8F4B-08D4BA737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0">
            <a:extLst>
              <a:ext uri="{FF2B5EF4-FFF2-40B4-BE49-F238E27FC236}">
                <a16:creationId xmlns:a16="http://schemas.microsoft.com/office/drawing/2014/main" id="{872E5CD2-9898-4BB3-8F2A-29D49856A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53975"/>
            <a:ext cx="8183562" cy="646113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EXAMPLE OF A BIOELECTRICAL IMPEDANCE ANALYSIS (BIA) SEGMENTAL SCALE ALSO SHOWING AN INDIVIDUAL ON THE SCALE</a:t>
            </a:r>
            <a:endParaRPr lang="fr-CA" altLang="fr-FR" sz="1800">
              <a:solidFill>
                <a:schemeClr val="tx1"/>
              </a:solidFill>
            </a:endParaRP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48E342BC-4445-4E7D-8AFB-D00F025BD666}"/>
              </a:ext>
            </a:extLst>
          </p:cNvPr>
          <p:cNvSpPr/>
          <p:nvPr/>
        </p:nvSpPr>
        <p:spPr>
          <a:xfrm>
            <a:off x="1577975" y="985838"/>
            <a:ext cx="3011488" cy="5137150"/>
          </a:xfrm>
          <a:prstGeom prst="cube">
            <a:avLst>
              <a:gd name="adj" fmla="val 71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517C03D0-A9C4-4795-81EE-A51F388F6357}"/>
              </a:ext>
            </a:extLst>
          </p:cNvPr>
          <p:cNvSpPr/>
          <p:nvPr/>
        </p:nvSpPr>
        <p:spPr>
          <a:xfrm>
            <a:off x="5145088" y="985838"/>
            <a:ext cx="2447925" cy="5137150"/>
          </a:xfrm>
          <a:prstGeom prst="cube">
            <a:avLst>
              <a:gd name="adj" fmla="val 71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pic>
        <p:nvPicPr>
          <p:cNvPr id="2053" name="Image 5" descr="diapo_2b.jpg">
            <a:extLst>
              <a:ext uri="{FF2B5EF4-FFF2-40B4-BE49-F238E27FC236}">
                <a16:creationId xmlns:a16="http://schemas.microsoft.com/office/drawing/2014/main" id="{52DBF76C-5460-49D5-A944-E7F952E8B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63" y="1289050"/>
            <a:ext cx="1933575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Image 6" descr="diapo_2a.jpg">
            <a:extLst>
              <a:ext uri="{FF2B5EF4-FFF2-40B4-BE49-F238E27FC236}">
                <a16:creationId xmlns:a16="http://schemas.microsoft.com/office/drawing/2014/main" id="{8C6EB556-D034-47E5-B655-F5F2B0702F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1308100"/>
            <a:ext cx="249872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18</Words>
  <Application>Microsoft Office PowerPoint</Application>
  <PresentationFormat>Affichage à l'écran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EXAMPLE OF A BIOELECTRICAL IMPEDANCE ANALYSIS (BIA) SEGMENTAL SCALE ALSO SHOWING AN INDIVIDUAL ON THE SCALE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EXAMPLE OF A BIOELECTRICAL IMPEDANCE ANALYSIS (BIA) SEGMENTAL SCALE ALSO SHOWING AN INDIVIDUAL ON THE SCALE</dc:description>
  <cp:lastModifiedBy>Isabelle Martineau</cp:lastModifiedBy>
  <cp:revision>658</cp:revision>
  <dcterms:created xsi:type="dcterms:W3CDTF">2007-08-27T23:55:38Z</dcterms:created>
  <dcterms:modified xsi:type="dcterms:W3CDTF">2022-11-30T19:12:41Z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EXAMPLE OF A BIOELECTRICAL IMPEDANCE ANALYSIS (BIA) SEGMENTAL SCALE ALSO SHOWING AN INDIVIDUAL ON THE SCALE</vt:lpwstr>
  </property>
</Properties>
</file>