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879AFEA-09E1-48F8-B161-68A6242AA2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36DACA0D-658C-485D-8C5F-8F562692CF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030E2804-78E3-4D26-94DE-51EA8425A0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6EE746A2-B759-40C4-A541-9B18ACC5A3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E25E31-03A2-4DCB-BB5A-06D383C2286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69CB4C5D-5447-4FBE-BA33-8BB5040A17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D2DE4777-15D7-45FC-8237-3E66365261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437F6955-6C7A-49CF-9147-DE690618252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25568E43-5F48-4A66-9A59-2027BEA694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E4559217-4DCB-4115-A984-B804CB7C4B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41CBC58F-975B-4FCA-B7A3-C8F2DD2417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85BC9F-21E6-4A75-BA44-F91A9527867A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1A6EE42F-4A90-4013-8207-77AB71EAC3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9BFD498A-54F6-40E0-B2D9-C06484C391E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FC1E17-C401-4576-8B72-E0D5D177B3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7A392-2D7D-4E81-91C7-BF538ABD38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833E767-4289-468B-A56E-797CF1DF9D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3F22283B-7C57-4DB6-95B6-62D4C2BF0A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94960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75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957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693663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164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001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991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822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862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570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98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7169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3448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EBBB4A4A-5134-4F76-A781-6A80C3886B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18F153BF-F34E-4EC3-B612-8518BB0A0B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0DF5AC1E-1D95-4D7C-B797-BF2CED479F6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868240DE-ECD9-4969-9C01-9D196112ED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6EE0C5C-B8C1-4DB7-8A2D-F1D7D3D4FD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CADF167-E577-4108-8FB3-CE5A326AFA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6DCBDDB2-F22C-41FC-A001-CBE66D49B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C1873AB4-E851-48BA-9D93-1A27D62254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ED7DD366-75EE-4AE0-A037-DE547AB6C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 3" descr="22-Atherogenic_Dyslipide_fig1-FILM_fond.png">
            <a:extLst>
              <a:ext uri="{FF2B5EF4-FFF2-40B4-BE49-F238E27FC236}">
                <a16:creationId xmlns:a16="http://schemas.microsoft.com/office/drawing/2014/main" id="{2F2854A2-8929-4EF3-9317-9D515AEAF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re 1">
            <a:extLst>
              <a:ext uri="{FF2B5EF4-FFF2-40B4-BE49-F238E27FC236}">
                <a16:creationId xmlns:a16="http://schemas.microsoft.com/office/drawing/2014/main" id="{1AC2CD16-B38C-401B-92B7-90437D70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GENERAL STRUCTURE OF A LIPOPROTEIN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3236A7BF-7F86-4550-99D5-967026A2CB6D}"/>
              </a:ext>
            </a:extLst>
          </p:cNvPr>
          <p:cNvGrpSpPr>
            <a:grpSpLocks/>
          </p:cNvGrpSpPr>
          <p:nvPr/>
        </p:nvGrpSpPr>
        <p:grpSpPr bwMode="auto">
          <a:xfrm>
            <a:off x="6032500" y="2184400"/>
            <a:ext cx="2157413" cy="379413"/>
            <a:chOff x="2220" y="714"/>
            <a:chExt cx="1590" cy="511"/>
          </a:xfrm>
        </p:grpSpPr>
        <p:sp>
          <p:nvSpPr>
            <p:cNvPr id="9229" name="Rectangle 34">
              <a:extLst>
                <a:ext uri="{FF2B5EF4-FFF2-40B4-BE49-F238E27FC236}">
                  <a16:creationId xmlns:a16="http://schemas.microsoft.com/office/drawing/2014/main" id="{9CBBF6E6-A8BD-486A-AC5E-95843C3DF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Polar surface envelope</a:t>
              </a:r>
            </a:p>
          </p:txBody>
        </p:sp>
        <p:sp>
          <p:nvSpPr>
            <p:cNvPr id="9230" name="Rectangle 35">
              <a:extLst>
                <a:ext uri="{FF2B5EF4-FFF2-40B4-BE49-F238E27FC236}">
                  <a16:creationId xmlns:a16="http://schemas.microsoft.com/office/drawing/2014/main" id="{F8DDBDF9-CDF4-4D6D-B590-09E8F6C7A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CA894A3D-6868-4A5E-8093-62FE68915AB6}"/>
              </a:ext>
            </a:extLst>
          </p:cNvPr>
          <p:cNvGrpSpPr>
            <a:grpSpLocks/>
          </p:cNvGrpSpPr>
          <p:nvPr/>
        </p:nvGrpSpPr>
        <p:grpSpPr bwMode="auto">
          <a:xfrm>
            <a:off x="6032500" y="3833813"/>
            <a:ext cx="2157413" cy="379412"/>
            <a:chOff x="2220" y="714"/>
            <a:chExt cx="1590" cy="511"/>
          </a:xfrm>
        </p:grpSpPr>
        <p:sp>
          <p:nvSpPr>
            <p:cNvPr id="9227" name="Rectangle 34">
              <a:extLst>
                <a:ext uri="{FF2B5EF4-FFF2-40B4-BE49-F238E27FC236}">
                  <a16:creationId xmlns:a16="http://schemas.microsoft.com/office/drawing/2014/main" id="{02C8DF27-3A87-4E06-9404-A4DA97131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Neural lipid core</a:t>
              </a:r>
            </a:p>
          </p:txBody>
        </p:sp>
        <p:sp>
          <p:nvSpPr>
            <p:cNvPr id="9228" name="Rectangle 35">
              <a:extLst>
                <a:ext uri="{FF2B5EF4-FFF2-40B4-BE49-F238E27FC236}">
                  <a16:creationId xmlns:a16="http://schemas.microsoft.com/office/drawing/2014/main" id="{ED8C1BD5-68C0-4194-904F-2B2824005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sp>
        <p:nvSpPr>
          <p:cNvPr id="9222" name="ZoneTexte 10">
            <a:extLst>
              <a:ext uri="{FF2B5EF4-FFF2-40B4-BE49-F238E27FC236}">
                <a16:creationId xmlns:a16="http://schemas.microsoft.com/office/drawing/2014/main" id="{DCD494AE-E84B-49AE-868E-11419A207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2733675"/>
            <a:ext cx="11874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Apolipoprotein</a:t>
            </a:r>
          </a:p>
        </p:txBody>
      </p:sp>
      <p:sp>
        <p:nvSpPr>
          <p:cNvPr id="9223" name="ZoneTexte 11">
            <a:extLst>
              <a:ext uri="{FF2B5EF4-FFF2-40B4-BE49-F238E27FC236}">
                <a16:creationId xmlns:a16="http://schemas.microsoft.com/office/drawing/2014/main" id="{4503FD03-81DF-44B7-B50F-B409EF90C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3030538"/>
            <a:ext cx="12731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Free cholesterol</a:t>
            </a:r>
          </a:p>
        </p:txBody>
      </p:sp>
      <p:sp>
        <p:nvSpPr>
          <p:cNvPr id="9224" name="ZoneTexte 12">
            <a:extLst>
              <a:ext uri="{FF2B5EF4-FFF2-40B4-BE49-F238E27FC236}">
                <a16:creationId xmlns:a16="http://schemas.microsoft.com/office/drawing/2014/main" id="{2944F5A3-CE55-4728-8B6B-ABD23777A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3325813"/>
            <a:ext cx="10795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Phospholipid</a:t>
            </a:r>
          </a:p>
        </p:txBody>
      </p:sp>
      <p:sp>
        <p:nvSpPr>
          <p:cNvPr id="9225" name="ZoneTexte 13">
            <a:extLst>
              <a:ext uri="{FF2B5EF4-FFF2-40B4-BE49-F238E27FC236}">
                <a16:creationId xmlns:a16="http://schemas.microsoft.com/office/drawing/2014/main" id="{39F0968D-B647-4C19-A534-05B0FD232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383088"/>
            <a:ext cx="13287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Cholesteryl ester</a:t>
            </a:r>
          </a:p>
        </p:txBody>
      </p:sp>
      <p:sp>
        <p:nvSpPr>
          <p:cNvPr id="9226" name="ZoneTexte 14">
            <a:extLst>
              <a:ext uri="{FF2B5EF4-FFF2-40B4-BE49-F238E27FC236}">
                <a16:creationId xmlns:a16="http://schemas.microsoft.com/office/drawing/2014/main" id="{D45C8CB8-047A-448E-BE37-4AC05D7EB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138" y="4687888"/>
            <a:ext cx="9842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Triglyceride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6806</TotalTime>
  <Words>18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GENERAL STRUCTURE OF A LIPOPROTEIN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2022-11-30T16:51:50Z</dcterms:modified>
</cp:coreProperties>
</file>