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D24C4A8-0B26-4B3B-B848-7B1748C3A9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08B5AA-8498-4BE0-8B94-6495DFA4F5D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E8DDF52-A9AE-4A12-8141-074279D5C35D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1599840-95E5-4177-A9DD-78610358D4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D8485363-AF23-4636-B528-B1D4FB51D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8066BC-E426-4998-96BC-114790095E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D7D313-205F-4C06-B4AC-6BAA74111B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BC5E7F1-4693-442D-9F87-814F5046167B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E5363-2892-4F1D-98F2-AAF6D35BFD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1C78EC8-9048-4026-AE9B-C8EC301A5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525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422B6BC8-1408-46A8-8D92-E2BADD6474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17EE8519-CFD5-4388-B15C-A87F573E40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C4AFCB80-43D5-4E36-BA83-47439E822F7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4D9360F3-9977-4BA4-8BF1-51543196A5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37D8C94C-57CA-4374-AC5D-17014D4CD4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3CFE86E9-B7EC-4D43-8FA3-FE514F301E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CCF9E9C1-B3AC-4C6E-A26D-B32472491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B9825731-296A-44DB-A673-33DBDD9A5E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096BEB0B-C01F-4D13-A583-9460655A6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be 24">
            <a:extLst>
              <a:ext uri="{FF2B5EF4-FFF2-40B4-BE49-F238E27FC236}">
                <a16:creationId xmlns:a16="http://schemas.microsoft.com/office/drawing/2014/main" id="{2E6E9D00-BFA8-49B9-B8CA-189F9885C157}"/>
              </a:ext>
            </a:extLst>
          </p:cNvPr>
          <p:cNvSpPr/>
          <p:nvPr/>
        </p:nvSpPr>
        <p:spPr>
          <a:xfrm>
            <a:off x="950913" y="995363"/>
            <a:ext cx="3810000" cy="5172075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2051" name="Image 18" descr="diapo_19.jpg">
            <a:extLst>
              <a:ext uri="{FF2B5EF4-FFF2-40B4-BE49-F238E27FC236}">
                <a16:creationId xmlns:a16="http://schemas.microsoft.com/office/drawing/2014/main" id="{85A68B8A-B403-47C5-B72A-716BA994C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1295400"/>
            <a:ext cx="3373438" cy="472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re 3">
            <a:extLst>
              <a:ext uri="{FF2B5EF4-FFF2-40B4-BE49-F238E27FC236}">
                <a16:creationId xmlns:a16="http://schemas.microsoft.com/office/drawing/2014/main" id="{8A790B7B-578F-4A26-85D2-DD1674283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-26988"/>
            <a:ext cx="8524875" cy="923926"/>
          </a:xfrm>
        </p:spPr>
        <p:txBody>
          <a:bodyPr/>
          <a:lstStyle/>
          <a:p>
            <a:r>
              <a:rPr lang="fr-CA" altLang="fr-FR" sz="1800">
                <a:solidFill>
                  <a:schemeClr val="tx1"/>
                </a:solidFill>
              </a:rPr>
              <a:t>GREYSCALE NON-SEGMENTED AND SEGMENTED MAGNETIC RESONANCE IMAGING (MRI) ABDOMINAL IMAGE AT L4-L5 IN AN OBESE WOMAN</a:t>
            </a:r>
          </a:p>
        </p:txBody>
      </p:sp>
      <p:sp>
        <p:nvSpPr>
          <p:cNvPr id="2053" name="ZoneTexte 6">
            <a:extLst>
              <a:ext uri="{FF2B5EF4-FFF2-40B4-BE49-F238E27FC236}">
                <a16:creationId xmlns:a16="http://schemas.microsoft.com/office/drawing/2014/main" id="{8A23789D-EB83-4E73-99CC-4C41AE899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950" y="1327150"/>
            <a:ext cx="1069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000" b="1">
                <a:solidFill>
                  <a:schemeClr val="bg1"/>
                </a:solidFill>
              </a:rPr>
              <a:t>FRONT</a:t>
            </a:r>
          </a:p>
        </p:txBody>
      </p:sp>
      <p:sp>
        <p:nvSpPr>
          <p:cNvPr id="2054" name="ZoneTexte 7">
            <a:extLst>
              <a:ext uri="{FF2B5EF4-FFF2-40B4-BE49-F238E27FC236}">
                <a16:creationId xmlns:a16="http://schemas.microsoft.com/office/drawing/2014/main" id="{1AF109D2-BF01-43B1-BF80-4D0912CB2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3" y="5630863"/>
            <a:ext cx="928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000" b="1">
                <a:solidFill>
                  <a:schemeClr val="bg1"/>
                </a:solidFill>
              </a:rPr>
              <a:t>BACK</a:t>
            </a:r>
          </a:p>
        </p:txBody>
      </p:sp>
      <p:sp>
        <p:nvSpPr>
          <p:cNvPr id="9" name="Rogner un rectangle à un seul coin 8">
            <a:extLst>
              <a:ext uri="{FF2B5EF4-FFF2-40B4-BE49-F238E27FC236}">
                <a16:creationId xmlns:a16="http://schemas.microsoft.com/office/drawing/2014/main" id="{72439580-9B90-4BE3-89E3-C48ED43166F4}"/>
              </a:ext>
            </a:extLst>
          </p:cNvPr>
          <p:cNvSpPr/>
          <p:nvPr/>
        </p:nvSpPr>
        <p:spPr>
          <a:xfrm flipH="1">
            <a:off x="4976813" y="1292225"/>
            <a:ext cx="3441700" cy="4543425"/>
          </a:xfrm>
          <a:prstGeom prst="snip1Rect">
            <a:avLst>
              <a:gd name="adj" fmla="val 3125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10" name="Rogner un rectangle à un seul coin 9">
            <a:extLst>
              <a:ext uri="{FF2B5EF4-FFF2-40B4-BE49-F238E27FC236}">
                <a16:creationId xmlns:a16="http://schemas.microsoft.com/office/drawing/2014/main" id="{7A4E2A3C-83B4-4D22-94C8-175EA22DBDEF}"/>
              </a:ext>
            </a:extLst>
          </p:cNvPr>
          <p:cNvSpPr/>
          <p:nvPr/>
        </p:nvSpPr>
        <p:spPr>
          <a:xfrm flipH="1">
            <a:off x="5087938" y="1389063"/>
            <a:ext cx="3217862" cy="673100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 err="1">
                <a:solidFill>
                  <a:schemeClr val="tx1"/>
                </a:solidFill>
              </a:rPr>
              <a:t>Subcutaneous</a:t>
            </a:r>
            <a:r>
              <a:rPr lang="fr-CA" sz="2000" b="1" dirty="0">
                <a:solidFill>
                  <a:schemeClr val="tx1"/>
                </a:solidFill>
              </a:rPr>
              <a:t> Fat</a:t>
            </a:r>
          </a:p>
        </p:txBody>
      </p: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42BAE245-B31D-45AF-A8C7-69FA42F50CB3}"/>
              </a:ext>
            </a:extLst>
          </p:cNvPr>
          <p:cNvSpPr/>
          <p:nvPr/>
        </p:nvSpPr>
        <p:spPr>
          <a:xfrm flipH="1">
            <a:off x="5087938" y="2119313"/>
            <a:ext cx="3217862" cy="673100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>
                <a:solidFill>
                  <a:schemeClr val="tx1"/>
                </a:solidFill>
              </a:rPr>
              <a:t>Intra-abdominal Fat</a:t>
            </a:r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54FBF96E-AEA5-4E5F-BBE1-03F271BD2BE9}"/>
              </a:ext>
            </a:extLst>
          </p:cNvPr>
          <p:cNvSpPr/>
          <p:nvPr/>
        </p:nvSpPr>
        <p:spPr>
          <a:xfrm flipH="1">
            <a:off x="5087938" y="2849563"/>
            <a:ext cx="3217862" cy="673100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>
                <a:solidFill>
                  <a:schemeClr val="tx1"/>
                </a:solidFill>
              </a:rPr>
              <a:t>Inter-</a:t>
            </a:r>
            <a:r>
              <a:rPr lang="fr-CA" sz="2000" b="1" dirty="0" err="1">
                <a:solidFill>
                  <a:schemeClr val="tx1"/>
                </a:solidFill>
              </a:rPr>
              <a:t>muscular</a:t>
            </a:r>
            <a:r>
              <a:rPr lang="fr-CA" sz="2000" b="1" dirty="0">
                <a:solidFill>
                  <a:schemeClr val="tx1"/>
                </a:solidFill>
              </a:rPr>
              <a:t> Fat</a:t>
            </a:r>
          </a:p>
        </p:txBody>
      </p:sp>
      <p:sp>
        <p:nvSpPr>
          <p:cNvPr id="22" name="Rogner un rectangle à un seul coin 21">
            <a:extLst>
              <a:ext uri="{FF2B5EF4-FFF2-40B4-BE49-F238E27FC236}">
                <a16:creationId xmlns:a16="http://schemas.microsoft.com/office/drawing/2014/main" id="{078A9607-162A-42C9-8D7E-6DD9E03ACA86}"/>
              </a:ext>
            </a:extLst>
          </p:cNvPr>
          <p:cNvSpPr/>
          <p:nvPr/>
        </p:nvSpPr>
        <p:spPr>
          <a:xfrm flipH="1">
            <a:off x="5087938" y="3578225"/>
            <a:ext cx="3217862" cy="673100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>
                <a:solidFill>
                  <a:schemeClr val="tx1"/>
                </a:solidFill>
              </a:rPr>
              <a:t>Lean Tissue</a:t>
            </a:r>
          </a:p>
        </p:txBody>
      </p:sp>
      <p:sp>
        <p:nvSpPr>
          <p:cNvPr id="23" name="Rogner un rectangle à un seul coin 22">
            <a:extLst>
              <a:ext uri="{FF2B5EF4-FFF2-40B4-BE49-F238E27FC236}">
                <a16:creationId xmlns:a16="http://schemas.microsoft.com/office/drawing/2014/main" id="{0EB8E1D9-DE85-44E1-822D-1C3A3F2DC86E}"/>
              </a:ext>
            </a:extLst>
          </p:cNvPr>
          <p:cNvSpPr/>
          <p:nvPr/>
        </p:nvSpPr>
        <p:spPr>
          <a:xfrm flipH="1">
            <a:off x="5087938" y="4308475"/>
            <a:ext cx="3217862" cy="673100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>
                <a:solidFill>
                  <a:schemeClr val="tx1"/>
                </a:solidFill>
              </a:rPr>
              <a:t>Muscle</a:t>
            </a:r>
          </a:p>
        </p:txBody>
      </p:sp>
      <p:sp>
        <p:nvSpPr>
          <p:cNvPr id="24" name="Rogner un rectangle à un seul coin 23">
            <a:extLst>
              <a:ext uri="{FF2B5EF4-FFF2-40B4-BE49-F238E27FC236}">
                <a16:creationId xmlns:a16="http://schemas.microsoft.com/office/drawing/2014/main" id="{0F1BB2C7-7BB1-43AA-AC09-EB357D6E6185}"/>
              </a:ext>
            </a:extLst>
          </p:cNvPr>
          <p:cNvSpPr/>
          <p:nvPr/>
        </p:nvSpPr>
        <p:spPr>
          <a:xfrm flipH="1">
            <a:off x="5087938" y="5038725"/>
            <a:ext cx="3217862" cy="673100"/>
          </a:xfrm>
          <a:prstGeom prst="snip1Rect">
            <a:avLst>
              <a:gd name="adj" fmla="val 9958"/>
            </a:avLst>
          </a:prstGeom>
          <a:solidFill>
            <a:schemeClr val="bg1"/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87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2000" b="1" dirty="0" err="1">
                <a:solidFill>
                  <a:schemeClr val="tx1"/>
                </a:solidFill>
              </a:rPr>
              <a:t>Bone</a:t>
            </a:r>
            <a:endParaRPr lang="fr-CA" sz="2000" b="1" dirty="0">
              <a:solidFill>
                <a:schemeClr val="tx1"/>
              </a:solidFill>
            </a:endParaRPr>
          </a:p>
        </p:txBody>
      </p:sp>
      <p:pic>
        <p:nvPicPr>
          <p:cNvPr id="2062" name="Image 24" descr="blanc.png">
            <a:extLst>
              <a:ext uri="{FF2B5EF4-FFF2-40B4-BE49-F238E27FC236}">
                <a16:creationId xmlns:a16="http://schemas.microsoft.com/office/drawing/2014/main" id="{A516CD57-9227-4FE0-BF57-050AA1FE44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5205413"/>
            <a:ext cx="357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Image 25" descr="bleu.png">
            <a:extLst>
              <a:ext uri="{FF2B5EF4-FFF2-40B4-BE49-F238E27FC236}">
                <a16:creationId xmlns:a16="http://schemas.microsoft.com/office/drawing/2014/main" id="{BA05A216-3904-497C-80C0-8BA6BC5577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3016250"/>
            <a:ext cx="3571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Image 26" descr="jaune.png">
            <a:extLst>
              <a:ext uri="{FF2B5EF4-FFF2-40B4-BE49-F238E27FC236}">
                <a16:creationId xmlns:a16="http://schemas.microsoft.com/office/drawing/2014/main" id="{993ADEC8-4E00-4C8F-9DD8-BE8A1B2766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2287588"/>
            <a:ext cx="357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Image 27" descr="rose.png">
            <a:extLst>
              <a:ext uri="{FF2B5EF4-FFF2-40B4-BE49-F238E27FC236}">
                <a16:creationId xmlns:a16="http://schemas.microsoft.com/office/drawing/2014/main" id="{EE1E09FA-6504-4363-AD42-5B2DA3514B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1557338"/>
            <a:ext cx="357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Image 28" descr="rouge.png">
            <a:extLst>
              <a:ext uri="{FF2B5EF4-FFF2-40B4-BE49-F238E27FC236}">
                <a16:creationId xmlns:a16="http://schemas.microsoft.com/office/drawing/2014/main" id="{CF7A1B78-B327-40B8-BC55-854D91D1F71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4476750"/>
            <a:ext cx="357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Image 29" descr="vert.png">
            <a:extLst>
              <a:ext uri="{FF2B5EF4-FFF2-40B4-BE49-F238E27FC236}">
                <a16:creationId xmlns:a16="http://schemas.microsoft.com/office/drawing/2014/main" id="{94A86099-6F51-49A5-BAA8-BDC18ED1DC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3746500"/>
            <a:ext cx="3571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30</Words>
  <Application>Microsoft Office PowerPoint</Application>
  <PresentationFormat>Affichage à l'écran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GREYSCALE NON-SEGMENTED AND SEGMENTED MAGNETIC RESONANCE IMAGING (MRI) ABDOMINAL IMAGE AT L4-L5 IN AN OBESE WOMAN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GREYSCALE NON-SEGMENTED AND SEGMENTED MAGNETIC RESONANCE IMAGING (MRI) ABDOMINAL IMAGE AT L4-L5 IN AN OBESE WOMAN</dc:description>
  <cp:lastModifiedBy>Isabelle Martineau</cp:lastModifiedBy>
  <cp:revision>658</cp:revision>
  <dcterms:created xsi:type="dcterms:W3CDTF">2007-08-27T23:55:38Z</dcterms:created>
  <dcterms:modified xsi:type="dcterms:W3CDTF">2022-11-30T18:49:59Z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GREYSCALE NON-SEGMENTED AND SEGMENTED MAGNETIC RESONANCE IMAGING (MRI) ABDOMINAL IMAGE AT L4-L5 IN AN OBESE WOMAN</vt:lpwstr>
  </property>
</Properties>
</file>