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8CE1F11-5E15-4699-93ED-C824B1D011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FD5BE03-FBC7-48BC-BC67-AC154ABA7ED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BCB1F3-C0FE-492D-90A1-6A3C8D5F09EA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3A5826DF-0B78-49E6-916E-C6E2963297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9F028AA-3485-4012-B764-02A7B2336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454803-B737-480B-AE7C-4F51A70209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21134B-9270-4F45-B27C-87148F569F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564CF4-A86D-4A2C-A2B1-EAD588A5CEAC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7D7EBF-5235-48C0-9794-3FC808F519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89B6263-2829-4037-BB3E-656F30C7E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948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7B066776-82C4-49AB-845E-2742D58C83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6C090AC5-3421-4DF5-BBFA-DA1795625F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5457C635-3604-43B9-824A-E6307ED5224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EA013F3-9805-4623-B27B-F7A2CC022F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8648A2B-4D16-4D87-B332-FB938367B8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9D159826-7302-43AF-B290-C261F0F2E2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19D4F35C-4745-4BCC-8A8E-6E6211E1A2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2C15B8B3-800E-42D0-BB0C-668D9C93B1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C3AE915C-9F61-4DC3-B565-D8BF8C7F1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5">
            <a:extLst>
              <a:ext uri="{FF2B5EF4-FFF2-40B4-BE49-F238E27FC236}">
                <a16:creationId xmlns:a16="http://schemas.microsoft.com/office/drawing/2014/main" id="{E96FA8E0-FB51-4132-A8F8-9E3127003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698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MEASUREMENT OF SAGITTAL DIAMETER IN THE STANDING</a:t>
            </a:r>
            <a:br>
              <a:rPr lang="en-US" altLang="fr-FR" sz="2000">
                <a:solidFill>
                  <a:schemeClr val="tx1"/>
                </a:solidFill>
              </a:rPr>
            </a:br>
            <a:r>
              <a:rPr lang="fr-CA" altLang="fr-FR" sz="2000">
                <a:solidFill>
                  <a:schemeClr val="tx1"/>
                </a:solidFill>
              </a:rPr>
              <a:t>AND SUPINE POSITIONS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B99F193B-2A0A-4489-BCA6-954F10185A18}"/>
              </a:ext>
            </a:extLst>
          </p:cNvPr>
          <p:cNvGrpSpPr>
            <a:grpSpLocks/>
          </p:cNvGrpSpPr>
          <p:nvPr/>
        </p:nvGrpSpPr>
        <p:grpSpPr bwMode="auto">
          <a:xfrm>
            <a:off x="1160463" y="5145088"/>
            <a:ext cx="2371725" cy="474662"/>
            <a:chOff x="2149" y="863"/>
            <a:chExt cx="1551" cy="389"/>
          </a:xfrm>
        </p:grpSpPr>
        <p:sp>
          <p:nvSpPr>
            <p:cNvPr id="2059" name="Rectangle 34">
              <a:extLst>
                <a:ext uri="{FF2B5EF4-FFF2-40B4-BE49-F238E27FC236}">
                  <a16:creationId xmlns:a16="http://schemas.microsoft.com/office/drawing/2014/main" id="{29D78911-D3DF-48BB-B28C-E261D236C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2400" b="1"/>
                <a:t>Standing </a:t>
              </a:r>
            </a:p>
          </p:txBody>
        </p:sp>
        <p:sp>
          <p:nvSpPr>
            <p:cNvPr id="2060" name="Rectangle 35">
              <a:extLst>
                <a:ext uri="{FF2B5EF4-FFF2-40B4-BE49-F238E27FC236}">
                  <a16:creationId xmlns:a16="http://schemas.microsoft.com/office/drawing/2014/main" id="{7D9CA3A1-B32A-42D4-8DF1-E24F19FED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97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A34675F5-EAB7-4ABA-8DFF-ECD1E7582522}"/>
              </a:ext>
            </a:extLst>
          </p:cNvPr>
          <p:cNvGrpSpPr>
            <a:grpSpLocks/>
          </p:cNvGrpSpPr>
          <p:nvPr/>
        </p:nvGrpSpPr>
        <p:grpSpPr bwMode="auto">
          <a:xfrm>
            <a:off x="5634038" y="5145088"/>
            <a:ext cx="2371725" cy="474662"/>
            <a:chOff x="2149" y="863"/>
            <a:chExt cx="1551" cy="389"/>
          </a:xfrm>
        </p:grpSpPr>
        <p:sp>
          <p:nvSpPr>
            <p:cNvPr id="2057" name="Rectangle 34">
              <a:extLst>
                <a:ext uri="{FF2B5EF4-FFF2-40B4-BE49-F238E27FC236}">
                  <a16:creationId xmlns:a16="http://schemas.microsoft.com/office/drawing/2014/main" id="{C00A1C3D-F632-4064-B568-EB2DFDE60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2400" b="1"/>
                <a:t>Supine </a:t>
              </a:r>
            </a:p>
          </p:txBody>
        </p:sp>
        <p:sp>
          <p:nvSpPr>
            <p:cNvPr id="2058" name="Rectangle 35">
              <a:extLst>
                <a:ext uri="{FF2B5EF4-FFF2-40B4-BE49-F238E27FC236}">
                  <a16:creationId xmlns:a16="http://schemas.microsoft.com/office/drawing/2014/main" id="{4751E861-5C0A-4FEE-AC26-C6069C3E3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97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sp>
        <p:nvSpPr>
          <p:cNvPr id="10" name="Cube 9">
            <a:extLst>
              <a:ext uri="{FF2B5EF4-FFF2-40B4-BE49-F238E27FC236}">
                <a16:creationId xmlns:a16="http://schemas.microsoft.com/office/drawing/2014/main" id="{C7239BE3-0A1F-4825-9035-DDA9EA9470D2}"/>
              </a:ext>
            </a:extLst>
          </p:cNvPr>
          <p:cNvSpPr/>
          <p:nvPr/>
        </p:nvSpPr>
        <p:spPr>
          <a:xfrm>
            <a:off x="161925" y="1255713"/>
            <a:ext cx="4311650" cy="3633787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CC28E224-6AFC-4765-9055-198A13DBA2F7}"/>
              </a:ext>
            </a:extLst>
          </p:cNvPr>
          <p:cNvSpPr/>
          <p:nvPr/>
        </p:nvSpPr>
        <p:spPr>
          <a:xfrm>
            <a:off x="4625975" y="1255713"/>
            <a:ext cx="4311650" cy="3633787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5" name="Image 11" descr="diapo_13a.jpg">
            <a:extLst>
              <a:ext uri="{FF2B5EF4-FFF2-40B4-BE49-F238E27FC236}">
                <a16:creationId xmlns:a16="http://schemas.microsoft.com/office/drawing/2014/main" id="{1171B905-9B19-4E5C-84B7-9AD91A8A98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530350"/>
            <a:ext cx="3973512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 12" descr="diapo_13b.jpg">
            <a:extLst>
              <a:ext uri="{FF2B5EF4-FFF2-40B4-BE49-F238E27FC236}">
                <a16:creationId xmlns:a16="http://schemas.microsoft.com/office/drawing/2014/main" id="{5F9572BD-7ED2-486E-9043-D9CED6D95E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1528763"/>
            <a:ext cx="3989388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13</Words>
  <Application>Microsoft Office PowerPoint</Application>
  <PresentationFormat>Affichage à l'écran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MEASUREMENT OF SAGITTAL DIAMETER IN THE STANDING AND SUPINE POSITIONS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MEASUREMENT OF SAGITTAL DIAMETER IN THE STANDING_x000d_AND SUPINE POSITIONS</dc:description>
  <cp:lastModifiedBy>Isabelle Martineau</cp:lastModifiedBy>
  <cp:revision>658</cp:revision>
  <dcterms:created xsi:type="dcterms:W3CDTF">2007-08-27T23:55:38Z</dcterms:created>
  <dcterms:modified xsi:type="dcterms:W3CDTF">2022-11-30T19:31:03Z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MEASUREMENT OF SAGITTAL DIAMETER IN THE STANDING_x000d_AND SUPINE POSITIONS</vt:lpwstr>
  </property>
</Properties>
</file>