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8FB085F-1631-41B6-A2B7-9D0BF79634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7EDBC9-28EE-4B58-B06E-25A89E300F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37BB089-6438-47E5-9E8E-95319CE2B160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F563D688-EA69-4638-8174-EBBA485C15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9F3F52B2-A299-4BBD-B0EA-D17E9CF46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A6EFE1-ED99-4290-BEC1-502906F0B7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525E22-34BB-4613-86DB-680F207A30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F48A48D-8731-4FA3-8CCF-391A9924127C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B267B53-9D24-4B14-A372-EF4B69E8BD6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C6F47B0-E7EC-47B2-912C-B0063524FE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146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>
            <a:extLst>
              <a:ext uri="{FF2B5EF4-FFF2-40B4-BE49-F238E27FC236}">
                <a16:creationId xmlns:a16="http://schemas.microsoft.com/office/drawing/2014/main" id="{DE79D81F-4BF8-4B3F-B564-2DB143C81B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4">
            <a:extLst>
              <a:ext uri="{FF2B5EF4-FFF2-40B4-BE49-F238E27FC236}">
                <a16:creationId xmlns:a16="http://schemas.microsoft.com/office/drawing/2014/main" id="{3E8A4835-A31A-4E09-B003-9013CD40DF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4943362F-9D6E-471A-8426-ADB0B7C4D7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AE528AAB-0712-44D7-97F9-79FA502AA04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27EA8F33-1FAA-4AD5-8382-1D919B21A9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C3964AB1-7E10-487E-833E-BD3684F45B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2056" name="Rectangle 11">
            <a:extLst>
              <a:ext uri="{FF2B5EF4-FFF2-40B4-BE49-F238E27FC236}">
                <a16:creationId xmlns:a16="http://schemas.microsoft.com/office/drawing/2014/main" id="{EF3D28CF-B213-49FD-B83B-F80E647BC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2057" name="Picture 18">
            <a:extLst>
              <a:ext uri="{FF2B5EF4-FFF2-40B4-BE49-F238E27FC236}">
                <a16:creationId xmlns:a16="http://schemas.microsoft.com/office/drawing/2014/main" id="{C4FDA965-F556-4ACB-8E96-1B6815818E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20">
            <a:extLst>
              <a:ext uri="{FF2B5EF4-FFF2-40B4-BE49-F238E27FC236}">
                <a16:creationId xmlns:a16="http://schemas.microsoft.com/office/drawing/2014/main" id="{D24C6108-E593-4DCC-91CB-C1BC9A8FB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Graphique 34">
            <a:extLst>
              <a:ext uri="{FF2B5EF4-FFF2-40B4-BE49-F238E27FC236}">
                <a16:creationId xmlns:a16="http://schemas.microsoft.com/office/drawing/2014/main" id="{0D0D3638-35B6-49CA-BE5D-8FEA688018A4}"/>
              </a:ext>
            </a:extLst>
          </p:cNvPr>
          <p:cNvGraphicFramePr>
            <a:graphicFrameLocks/>
          </p:cNvGraphicFramePr>
          <p:nvPr/>
        </p:nvGraphicFramePr>
        <p:xfrm>
          <a:off x="606425" y="1063625"/>
          <a:ext cx="7940675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Graphique" r:id="rId4" imgW="7762994" imgH="4829252" progId="Excel.Chart.8">
                  <p:embed/>
                </p:oleObj>
              </mc:Choice>
              <mc:Fallback>
                <p:oleObj name="Graphique" r:id="rId4" imgW="7762994" imgH="4829252" progId="Excel.Chart.8">
                  <p:embed/>
                  <p:pic>
                    <p:nvPicPr>
                      <p:cNvPr id="0" name="Graphique 3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1063625"/>
                        <a:ext cx="7940675" cy="494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re 1">
            <a:extLst>
              <a:ext uri="{FF2B5EF4-FFF2-40B4-BE49-F238E27FC236}">
                <a16:creationId xmlns:a16="http://schemas.microsoft.com/office/drawing/2014/main" id="{ACFD62F7-CB2C-4572-8438-F41C304713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9388" y="-17463"/>
            <a:ext cx="8310562" cy="923926"/>
          </a:xfrm>
        </p:spPr>
        <p:txBody>
          <a:bodyPr/>
          <a:lstStyle/>
          <a:p>
            <a:pPr eaLnBrk="1" hangingPunct="1"/>
            <a:r>
              <a:rPr lang="en-US" altLang="fr-FR" sz="1800">
                <a:solidFill>
                  <a:schemeClr val="tx1"/>
                </a:solidFill>
              </a:rPr>
              <a:t>RELATIVE RISK OF CARDIOVASCULAR DISEASE (CVD) ASSOCIATED WITH THE METABOLIC SYNDROME OF STUDIES INCLUDED IN THE META-ANALYSIS OF GALASSI ET AL.</a:t>
            </a:r>
            <a:endParaRPr lang="fr-FR" altLang="fr-FR" sz="1800">
              <a:solidFill>
                <a:schemeClr val="tx1"/>
              </a:solidFill>
            </a:endParaRPr>
          </a:p>
        </p:txBody>
      </p:sp>
      <p:sp>
        <p:nvSpPr>
          <p:cNvPr id="1028" name="Rectangle 37">
            <a:extLst>
              <a:ext uri="{FF2B5EF4-FFF2-40B4-BE49-F238E27FC236}">
                <a16:creationId xmlns:a16="http://schemas.microsoft.com/office/drawing/2014/main" id="{C9EB6CA4-93B9-4B73-8E48-630850E31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0" y="6373813"/>
            <a:ext cx="3495675" cy="339725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Galassi A et al. Am J Med 2006; 119: 812-9</a:t>
            </a:r>
          </a:p>
        </p:txBody>
      </p:sp>
      <p:sp>
        <p:nvSpPr>
          <p:cNvPr id="1029" name="ZoneTexte 5">
            <a:extLst>
              <a:ext uri="{FF2B5EF4-FFF2-40B4-BE49-F238E27FC236}">
                <a16:creationId xmlns:a16="http://schemas.microsoft.com/office/drawing/2014/main" id="{CCE8C2A5-C321-4C03-8B32-2859B631FA40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38931" y="2832894"/>
            <a:ext cx="19462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Relative Risk of CVD</a:t>
            </a:r>
          </a:p>
        </p:txBody>
      </p:sp>
      <p:sp>
        <p:nvSpPr>
          <p:cNvPr id="7" name="Rogner un rectangle à un seul coin 6">
            <a:extLst>
              <a:ext uri="{FF2B5EF4-FFF2-40B4-BE49-F238E27FC236}">
                <a16:creationId xmlns:a16="http://schemas.microsoft.com/office/drawing/2014/main" id="{C6A8F637-932E-458B-8E13-301D3AD07397}"/>
              </a:ext>
            </a:extLst>
          </p:cNvPr>
          <p:cNvSpPr/>
          <p:nvPr/>
        </p:nvSpPr>
        <p:spPr>
          <a:xfrm flipH="1">
            <a:off x="6589713" y="1385888"/>
            <a:ext cx="1524000" cy="334962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dirty="0">
                <a:solidFill>
                  <a:schemeClr val="tx1"/>
                </a:solidFill>
              </a:rPr>
              <a:t>*</a:t>
            </a:r>
            <a:r>
              <a:rPr lang="fr-CA" sz="1000" dirty="0" err="1">
                <a:solidFill>
                  <a:schemeClr val="tx1"/>
                </a:solidFill>
              </a:rPr>
              <a:t>Statistically</a:t>
            </a:r>
            <a:r>
              <a:rPr lang="fr-CA" sz="1000" dirty="0">
                <a:solidFill>
                  <a:schemeClr val="tx1"/>
                </a:solidFill>
              </a:rPr>
              <a:t> </a:t>
            </a:r>
            <a:r>
              <a:rPr lang="fr-CA" sz="1000" dirty="0" err="1">
                <a:solidFill>
                  <a:schemeClr val="tx1"/>
                </a:solidFill>
              </a:rPr>
              <a:t>significant</a:t>
            </a:r>
            <a:endParaRPr lang="fr-CA" sz="1000" dirty="0">
              <a:solidFill>
                <a:schemeClr val="tx1"/>
              </a:solidFill>
            </a:endParaRPr>
          </a:p>
        </p:txBody>
      </p:sp>
      <p:sp>
        <p:nvSpPr>
          <p:cNvPr id="1031" name="ZoneTexte 35">
            <a:extLst>
              <a:ext uri="{FF2B5EF4-FFF2-40B4-BE49-F238E27FC236}">
                <a16:creationId xmlns:a16="http://schemas.microsoft.com/office/drawing/2014/main" id="{89F829F0-5E91-4270-953E-11AF72912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2259013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32" name="ZoneTexte 36">
            <a:extLst>
              <a:ext uri="{FF2B5EF4-FFF2-40B4-BE49-F238E27FC236}">
                <a16:creationId xmlns:a16="http://schemas.microsoft.com/office/drawing/2014/main" id="{E0A81FB2-09F6-4D76-BA30-54D9CD73F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663" y="2411413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33" name="ZoneTexte 37">
            <a:extLst>
              <a:ext uri="{FF2B5EF4-FFF2-40B4-BE49-F238E27FC236}">
                <a16:creationId xmlns:a16="http://schemas.microsoft.com/office/drawing/2014/main" id="{AD412654-C6EF-4017-AB85-79C62AAA4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1747838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34" name="ZoneTexte 38">
            <a:extLst>
              <a:ext uri="{FF2B5EF4-FFF2-40B4-BE49-F238E27FC236}">
                <a16:creationId xmlns:a16="http://schemas.microsoft.com/office/drawing/2014/main" id="{05224086-F5BB-45A2-B059-F19E596FB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038" y="2151063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35" name="ZoneTexte 39">
            <a:extLst>
              <a:ext uri="{FF2B5EF4-FFF2-40B4-BE49-F238E27FC236}">
                <a16:creationId xmlns:a16="http://schemas.microsoft.com/office/drawing/2014/main" id="{28D451D7-DA9A-48F0-AD73-E5325E4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3" y="1892300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36" name="ZoneTexte 40">
            <a:extLst>
              <a:ext uri="{FF2B5EF4-FFF2-40B4-BE49-F238E27FC236}">
                <a16:creationId xmlns:a16="http://schemas.microsoft.com/office/drawing/2014/main" id="{CDF34F63-C6B2-4B31-8271-6043782F2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138" y="2554288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37" name="ZoneTexte 41">
            <a:extLst>
              <a:ext uri="{FF2B5EF4-FFF2-40B4-BE49-F238E27FC236}">
                <a16:creationId xmlns:a16="http://schemas.microsoft.com/office/drawing/2014/main" id="{C4E64908-BC3F-48D1-ADB6-27F76E0DD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465388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38" name="ZoneTexte 42">
            <a:extLst>
              <a:ext uri="{FF2B5EF4-FFF2-40B4-BE49-F238E27FC236}">
                <a16:creationId xmlns:a16="http://schemas.microsoft.com/office/drawing/2014/main" id="{5FE977F9-2D11-4853-9FBB-7BFE69FC7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3" y="2044700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39" name="ZoneTexte 43">
            <a:extLst>
              <a:ext uri="{FF2B5EF4-FFF2-40B4-BE49-F238E27FC236}">
                <a16:creationId xmlns:a16="http://schemas.microsoft.com/office/drawing/2014/main" id="{A6EB6BA5-D20D-496E-AFA3-CBC3DF3DF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15240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40" name="ZoneTexte 44">
            <a:extLst>
              <a:ext uri="{FF2B5EF4-FFF2-40B4-BE49-F238E27FC236}">
                <a16:creationId xmlns:a16="http://schemas.microsoft.com/office/drawing/2014/main" id="{BA74193C-DB1F-4973-A338-773CF5ACF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3763" y="2752725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  <p:sp>
        <p:nvSpPr>
          <p:cNvPr id="1041" name="ZoneTexte 45">
            <a:extLst>
              <a:ext uri="{FF2B5EF4-FFF2-40B4-BE49-F238E27FC236}">
                <a16:creationId xmlns:a16="http://schemas.microsoft.com/office/drawing/2014/main" id="{E92C67AA-1ED4-418E-893B-7105E83AE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8425" y="2760663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onception personnalisée">
  <a:themeElements>
    <a:clrScheme name="2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57</Words>
  <Application>Microsoft Office PowerPoint</Application>
  <PresentationFormat>Affichage à l'écran (4:3)</PresentationFormat>
  <Paragraphs>15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Wingdings</vt:lpstr>
      <vt:lpstr>Calibri</vt:lpstr>
      <vt:lpstr>2_Conception personnalisée</vt:lpstr>
      <vt:lpstr>Graphique Microsoft Office Excel</vt:lpstr>
      <vt:lpstr>RELATIVE RISK OF CARDIOVASCULAR DISEASE (CVD) ASSOCIATED WITH THE METABOLIC SYNDROME OF STUDIES INCLUDED IN THE META-ANALYSIS OF GALASSI ET AL.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RELATIVE RISK OF CARDIOVASCULAR DISEASE (CVD) ASSOCIATED WITH THE METABOLIC SYNDROME OF STUDIES INCLUDED IN THE META-ANALYSIS OF GALASSI ET AL.</dc:description>
  <cp:lastModifiedBy>Isabelle Martineau</cp:lastModifiedBy>
  <cp:revision>658</cp:revision>
  <dcterms:created xsi:type="dcterms:W3CDTF">2007-08-27T23:55:38Z</dcterms:created>
  <dcterms:modified xsi:type="dcterms:W3CDTF">2022-11-30T18:53:02Z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RELATIVE RISK OF CARDIOVASCULAR DISEASE (CVD) ASSOCIATED WITH THE METABOLIC SYNDROME OF STUDIES INCLUDED IN THE META-ANALYSIS OF GALASSI ET AL.</vt:lpwstr>
  </property>
</Properties>
</file>