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9C7CF8C-D29F-412F-87CB-44BFA09ACC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8D3C7B-E717-4D4A-A119-FEDA4B53FF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B8BD9A-50E0-470B-B1B4-044AE931F08B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81429817-90DC-483E-B5D7-828C636BDB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98E4F831-9A72-4724-A79C-746B1D8243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6065F1-FD65-4686-B624-D483E0295C4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C3AECC-DA62-4FB9-AA72-80940B6F94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64C2195-C4AF-4AFE-81C2-3D6EFC327FD8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9C608A2-A29E-4412-BEDA-13343EC464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F1AD3FA-E78F-4109-877E-228493280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774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5D607D1A-E1AD-4526-922E-6912366B75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D2C97651-4262-49AA-8D73-F0A3FECE9A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B666C5F9-8C5D-4D8A-A3D5-87F07AB0C6B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13DD0F86-1D46-474A-AD4C-D8FD5DB5A2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AC03FBF2-B9BF-4C97-A275-9909FB0374C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C6EC8571-C36B-4328-A9F1-189AF14D74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63700A00-B85F-45DC-B09B-D103756AB5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4DB81317-C640-4475-9FF7-F1C12BF11E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9115F403-2D44-46D2-825F-97E08AC97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35">
            <a:extLst>
              <a:ext uri="{FF2B5EF4-FFF2-40B4-BE49-F238E27FC236}">
                <a16:creationId xmlns:a16="http://schemas.microsoft.com/office/drawing/2014/main" id="{4A665E19-4718-41F0-9976-AE401C5DD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00050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SELF-MEASURED CIRCUMFERENCE USING A MYOTAPE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E686D056-CD34-4556-885D-E28980C5F03E}"/>
              </a:ext>
            </a:extLst>
          </p:cNvPr>
          <p:cNvSpPr/>
          <p:nvPr/>
        </p:nvSpPr>
        <p:spPr>
          <a:xfrm>
            <a:off x="1892300" y="1263650"/>
            <a:ext cx="5449888" cy="4438650"/>
          </a:xfrm>
          <a:prstGeom prst="cube">
            <a:avLst>
              <a:gd name="adj" fmla="val 4779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pic>
        <p:nvPicPr>
          <p:cNvPr id="2052" name="Image 4" descr="diapo_7.jpg">
            <a:extLst>
              <a:ext uri="{FF2B5EF4-FFF2-40B4-BE49-F238E27FC236}">
                <a16:creationId xmlns:a16="http://schemas.microsoft.com/office/drawing/2014/main" id="{37B2E7D4-BDAB-4F2D-9ACA-62DA5CB0F8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563" y="1830388"/>
            <a:ext cx="4391025" cy="344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5</Words>
  <Application>Microsoft Office PowerPoint</Application>
  <PresentationFormat>Affichage à l'écran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SELF-MEASURED CIRCUMFERENCE USING A MYOTAPE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SELF-MEASURED CIRCUMFERENCE USING A MYOTAPE</dc:description>
  <cp:lastModifiedBy>Isabelle Martineau</cp:lastModifiedBy>
  <cp:revision>658</cp:revision>
  <dcterms:created xsi:type="dcterms:W3CDTF">2007-08-27T23:55:38Z</dcterms:created>
  <dcterms:modified xsi:type="dcterms:W3CDTF">2022-11-30T19:10:06Z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SELF-MEASURED CIRCUMFERENCE USING A MYOTAPE</vt:lpwstr>
  </property>
</Properties>
</file>