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842DBBC-F0B8-4B7C-94E3-073F0178DF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DE65C4-3E34-4E4C-9D14-42C51CBDCD7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D006B73-68DC-4066-8ECF-669D623CFAE9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AFBC62A8-E6C2-494E-A460-CBA0C5F9B2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F202A792-639E-40FF-B000-57D4C24363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CAEF0D-6118-4BDA-8B62-D0AC8C0B74B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2252A4-F876-420F-B283-4508450D3D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6BC391E-5EE9-4BCB-931C-477BBCACCCE3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F38D66B-0F7F-4EA4-B8C6-E4D66C78FA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5162387-A00F-410C-88BE-297C94E881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94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0CEB03AE-8E6D-46B4-9BF8-1FD653897B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8A5E30DD-D195-44EB-9794-59EB010CCC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4ECA01D5-684F-4750-80B0-E473F8605C6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BE7BC0D8-0E6E-4862-817C-A99FDD48CA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9E2B0A87-9E0D-4569-B8EB-825B0A8A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D94F9397-BC19-464A-A03C-40BBEEA0F6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A1049B63-A022-4367-8016-01CD6AF54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AE344A32-8794-4C31-98AE-70F04DAF5E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C4F65A02-0358-4BE8-AE92-85AD48236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be 12">
            <a:extLst>
              <a:ext uri="{FF2B5EF4-FFF2-40B4-BE49-F238E27FC236}">
                <a16:creationId xmlns:a16="http://schemas.microsoft.com/office/drawing/2014/main" id="{13696D02-FDE2-44B5-8478-919BDF64F059}"/>
              </a:ext>
            </a:extLst>
          </p:cNvPr>
          <p:cNvSpPr/>
          <p:nvPr/>
        </p:nvSpPr>
        <p:spPr>
          <a:xfrm>
            <a:off x="600075" y="1452563"/>
            <a:ext cx="3040063" cy="3890962"/>
          </a:xfrm>
          <a:prstGeom prst="cube">
            <a:avLst>
              <a:gd name="adj" fmla="val 3539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C90C97AB-F6D0-487E-B56E-8142684A0D86}"/>
              </a:ext>
            </a:extLst>
          </p:cNvPr>
          <p:cNvSpPr/>
          <p:nvPr/>
        </p:nvSpPr>
        <p:spPr>
          <a:xfrm>
            <a:off x="3827463" y="1443038"/>
            <a:ext cx="4716462" cy="3890962"/>
          </a:xfrm>
          <a:prstGeom prst="cube">
            <a:avLst>
              <a:gd name="adj" fmla="val 3539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2052" name="Titre 35">
            <a:extLst>
              <a:ext uri="{FF2B5EF4-FFF2-40B4-BE49-F238E27FC236}">
                <a16:creationId xmlns:a16="http://schemas.microsoft.com/office/drawing/2014/main" id="{EBE1A57B-BD0F-4E5D-A807-19CB52923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" y="107950"/>
            <a:ext cx="8453438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SPRING-LOADED WAIST CIRCUMFERENCE MEASUREMENT TAPES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0B6535B7-91F7-472B-BEE9-7F8B263E422B}"/>
              </a:ext>
            </a:extLst>
          </p:cNvPr>
          <p:cNvGrpSpPr>
            <a:grpSpLocks/>
          </p:cNvGrpSpPr>
          <p:nvPr/>
        </p:nvGrpSpPr>
        <p:grpSpPr bwMode="auto">
          <a:xfrm>
            <a:off x="1285875" y="1295400"/>
            <a:ext cx="1695450" cy="415925"/>
            <a:chOff x="2149" y="863"/>
            <a:chExt cx="1551" cy="389"/>
          </a:xfrm>
        </p:grpSpPr>
        <p:sp>
          <p:nvSpPr>
            <p:cNvPr id="2059" name="Rectangle 34">
              <a:extLst>
                <a:ext uri="{FF2B5EF4-FFF2-40B4-BE49-F238E27FC236}">
                  <a16:creationId xmlns:a16="http://schemas.microsoft.com/office/drawing/2014/main" id="{58002CD5-EA9B-4E0A-91BD-29BF136D6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2000" b="1"/>
                <a:t>Myotape </a:t>
              </a:r>
            </a:p>
          </p:txBody>
        </p:sp>
        <p:sp>
          <p:nvSpPr>
            <p:cNvPr id="2060" name="Rectangle 35">
              <a:extLst>
                <a:ext uri="{FF2B5EF4-FFF2-40B4-BE49-F238E27FC236}">
                  <a16:creationId xmlns:a16="http://schemas.microsoft.com/office/drawing/2014/main" id="{711B38BA-B27B-414B-B06B-40CB3CEA0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367F50B4-B8E9-4CD3-A356-D1802D65B4A7}"/>
              </a:ext>
            </a:extLst>
          </p:cNvPr>
          <p:cNvGrpSpPr>
            <a:grpSpLocks/>
          </p:cNvGrpSpPr>
          <p:nvPr/>
        </p:nvGrpSpPr>
        <p:grpSpPr bwMode="auto">
          <a:xfrm>
            <a:off x="5314950" y="1295400"/>
            <a:ext cx="1695450" cy="415925"/>
            <a:chOff x="2149" y="863"/>
            <a:chExt cx="1551" cy="389"/>
          </a:xfrm>
        </p:grpSpPr>
        <p:sp>
          <p:nvSpPr>
            <p:cNvPr id="2057" name="Rectangle 34">
              <a:extLst>
                <a:ext uri="{FF2B5EF4-FFF2-40B4-BE49-F238E27FC236}">
                  <a16:creationId xmlns:a16="http://schemas.microsoft.com/office/drawing/2014/main" id="{5444FBA4-3021-4FEE-8DE9-E874E2EF6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2000" b="1"/>
                <a:t>Gulick Tape </a:t>
              </a:r>
            </a:p>
          </p:txBody>
        </p:sp>
        <p:sp>
          <p:nvSpPr>
            <p:cNvPr id="2058" name="Rectangle 35">
              <a:extLst>
                <a:ext uri="{FF2B5EF4-FFF2-40B4-BE49-F238E27FC236}">
                  <a16:creationId xmlns:a16="http://schemas.microsoft.com/office/drawing/2014/main" id="{D0EB1FEC-B705-4FEA-8AE9-90FF54ABD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pic>
        <p:nvPicPr>
          <p:cNvPr id="2055" name="Image 14" descr="gulick_tape.jpg">
            <a:extLst>
              <a:ext uri="{FF2B5EF4-FFF2-40B4-BE49-F238E27FC236}">
                <a16:creationId xmlns:a16="http://schemas.microsoft.com/office/drawing/2014/main" id="{14DCC36D-40EE-4A75-B055-D0F226A36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725" y="1879600"/>
            <a:ext cx="3954463" cy="310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 15" descr="myotape.jpg">
            <a:extLst>
              <a:ext uri="{FF2B5EF4-FFF2-40B4-BE49-F238E27FC236}">
                <a16:creationId xmlns:a16="http://schemas.microsoft.com/office/drawing/2014/main" id="{8AC7DDAA-5F74-4514-AED5-090CDB2030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879600"/>
            <a:ext cx="2198688" cy="310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8</Words>
  <Application>Microsoft Office PowerPoint</Application>
  <PresentationFormat>Affichage à l'écran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SPRING-LOADED WAIST CIRCUMFERENCE MEASUREMENT TAPES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SPRING-LOADED WAIST CIRCUMFERENCE MEASUREMENT TAPES</dc:description>
  <cp:lastModifiedBy>Isabelle Martineau</cp:lastModifiedBy>
  <cp:revision>658</cp:revision>
  <dcterms:created xsi:type="dcterms:W3CDTF">2007-08-27T23:55:38Z</dcterms:created>
  <dcterms:modified xsi:type="dcterms:W3CDTF">2022-11-30T19:21:49Z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SPRING-LOADED WAIST CIRCUMFERENCE MEASUREMENT TAPES</vt:lpwstr>
  </property>
</Properties>
</file>