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14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F9F975-E3E8-482C-B7A6-05FE063DD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1C25CD-BF96-4BF1-87C1-DCD09B4C0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13B2FD-22D7-4312-A0C9-864B48B5D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A0CF6B-7AA0-4CEA-86E9-EBBBDAF13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DF2B3D-8F84-468A-B3D3-8B07D0C0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8238F-D8BD-4958-AA2C-6D9B5491C7DA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91472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460CAC-CBAD-49CD-BB85-27EF8B3D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153C08-78EE-4865-8B66-C638EDE99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7EEED3-8EE4-414F-B92D-86D5423E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59E0E7-415F-401C-B6D1-C559A7B8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8D0126-07C7-4F91-9AD9-CF6E3B98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1EF48-46FC-40E8-B80F-3822A03D50E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7033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8B2EAE-616F-45D5-BE17-B7C0D0FF2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2975F7-9EE6-47C7-B683-EC00D0A7B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D6574C-8CBE-4ACD-8446-AFECD3F55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B5DB43-EA21-4739-A51C-3C2596B5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5CE29-C6CB-44DD-9AB1-12A34A0F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99729-FFB0-4422-AD75-165DCE49C50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94851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082EA-8D18-46EB-9DEF-9B296161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462220-5E91-4A0E-BA2D-7961A0135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01A117-0A50-4537-B054-127C8430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39D582-D151-4A1F-8323-195B233D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6D3283-2681-4DAF-ACAD-13C69CD3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3CB15-B229-47E8-B59D-64CD41F321C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98970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A325C-2BFD-4FF9-8CC2-04B916380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C15208-CF51-4065-BC38-9986A470A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20C402-37CE-45C4-949B-2750B4EE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77F1BE-60D7-47BD-87C3-38439A884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9B48D1-77A4-4F8C-8186-B41CB254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BE01C-3136-4648-9743-07ED92D4D38A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42784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714CF5-5CA9-4089-99B9-458069BB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230682-252B-488D-9C43-278EBFCA1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EF8191-3CCA-4554-8776-5E04B5CB4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17B0F2-6562-4532-8ED9-5A6A6E65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48FBBF-778B-498D-9259-E558B716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0C8385-E127-43EF-B1D5-126C41A6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B9A67-517A-4185-8CFA-CCEB374A6906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06230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18F558-E3A9-4DDE-9818-A7BD6F3CD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F856AC-CFF2-48C3-A000-23306E8BD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81E766-3485-4367-85D5-611C2A065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E5098A3-376D-4DE8-B239-BB2A9CD10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86D8EB9-56E2-4EA6-9B41-31A830FB6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C6357A-056B-4C29-B962-59324EAF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95F8A5F-C54C-4DCE-9F4B-7BA66B23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1920EC1-DE8C-4C27-BEE1-A1B1813C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C287A-D60E-4DD9-BE7B-EDE021DFEFA7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97236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FB59BA-9E0D-4973-B1CB-231D9B7D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96E398-F007-476A-9870-21A269F8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ED150E-A051-40E9-83EF-1B37A404E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DA9DFD6-08C4-43BF-991F-FFFBE9719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189BF-DA99-402A-B784-43F576278C21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898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4069F14-26F9-48BF-84DE-FF176AB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B93083-4E93-457C-8B9E-6051F60F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79A54A-FBCA-4FD1-B479-63AB35DB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6F5D5-F015-4682-968A-06EF3EC76399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590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5731B-2F13-4228-87A3-C8E2BA919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3FA54B-653E-4F84-A18B-CAEEDE288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09A001-4915-476B-8A8C-65B78EFBA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2DFD54-E779-437E-9E82-1666C3FD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311FB5-6BA3-46D5-B964-F780802A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16A2C1-FC91-4426-8019-B27995A5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4CA41-F1AD-4784-9C03-48FD25CB570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0278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6363A8-007A-4B38-8C62-F9CFC515B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A96AB47-61D7-4D9A-9415-E0315B53A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A1F5E7-EBDC-4575-9EB8-83D372ADE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822266-5A30-4399-9677-72771F5D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DAFEB4-8266-4106-9C58-3A780D762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D33137-17AE-4420-B66D-CF28222B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BA58A-CE0C-4992-A053-5FAF1ED9C257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5498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E42E9D-0A38-4510-9C5F-61094F5C1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CE9E98-0C11-42FC-85E3-420337622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2DBB9A-0055-4E50-979E-D3C6C2AA92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A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6B7D3E-4D43-46C4-9CF2-BC020E60D9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2FD64A-29A4-4C45-A810-ECB6716675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1B9CA5-9CFB-42D9-AF91-86708781C45D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_4_4_2_portal_theory#1C05F.jpg                                0001C018 Documents                      BDAFD75B:">
            <a:extLst>
              <a:ext uri="{FF2B5EF4-FFF2-40B4-BE49-F238E27FC236}">
                <a16:creationId xmlns:a16="http://schemas.microsoft.com/office/drawing/2014/main" id="{702691CF-A27E-4DC6-B657-5EA223136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Times</vt:lpstr>
      <vt:lpstr>Nouvelle présentation</vt:lpstr>
      <vt:lpstr>Présentation PowerPoint</vt:lpstr>
    </vt:vector>
  </TitlesOfParts>
  <Company>閌]皤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Jeff Hallé</dc:creator>
  <cp:lastModifiedBy>Isabelle Martineau</cp:lastModifiedBy>
  <cp:revision>2</cp:revision>
  <dcterms:created xsi:type="dcterms:W3CDTF">2007-08-10T19:32:24Z</dcterms:created>
  <dcterms:modified xsi:type="dcterms:W3CDTF">2022-12-01T13:14:12Z</dcterms:modified>
</cp:coreProperties>
</file>