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30B3DFB5-1278-42B5-B95A-63994D36FD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42847833-0E31-4FE4-BDA9-598503536D9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920D0198-DE8A-4F5C-B124-2F0EE509263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875F422A-D603-4441-AAB6-7DC9ADE637E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2A9D02-43C7-46FD-ABA1-CB54A40137E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EEFFF58-5C8B-44C3-A85A-86DFB5ED5A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890D02B7-2354-4A83-88D7-2FEF01615D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7B31F7CB-3048-41A3-9BB8-E8C1FE1E9DE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232BEEFC-46AD-42C8-85F9-4DE70FBB95F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4000B75F-1619-47D0-9933-C6A08595D1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CE3EF471-49CD-4E39-BC97-B2016DA755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78F4A6-82EA-49FB-A713-FB391BB99DA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FD0C1640-9307-41FF-BEF5-2A165F5112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16D02414-E003-40DA-A354-5DBDD408F1D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AF33AC-9AF6-46D7-A12E-EDD7061AFB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CFF80D-7D4B-4225-9EFF-C600A223A77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7F847DB-44C9-471E-921C-500240A16E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A1BE20DE-C81A-49C6-B85E-4F71E1F5BF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59202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069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8440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199619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146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411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0386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107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681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018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391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3128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3436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BB70CBC3-88D6-44A3-A4A7-39B9CA2BF2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8D1D08DF-31B3-4B8B-8249-34663B8A18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614A2FB8-037F-4F04-865A-4DB592BD417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E0766B0F-9CC6-468F-B69F-FD2221639C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578AAAC-BA33-41DE-8E81-AA32BD171E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7F5CCD1E-9365-448D-92C4-F0FDAE5020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15E1F2D9-1DB4-4C45-9DDA-A75E5EF1E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B7FD5B7F-09CA-4DD8-B235-0C7C8D4CC5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3C1427B1-94E0-48E6-BFC7-462C81AE6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>
            <a:extLst>
              <a:ext uri="{FF2B5EF4-FFF2-40B4-BE49-F238E27FC236}">
                <a16:creationId xmlns:a16="http://schemas.microsoft.com/office/drawing/2014/main" id="{94425B3D-6DE8-46E4-9333-5B1FA42E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17488"/>
            <a:ext cx="828040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CLASSIFICATION OF BLOOD PRESSURE FOR ADULTS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2CA95779-5764-467B-B0F9-8C0DCDE5FA45}"/>
              </a:ext>
            </a:extLst>
          </p:cNvPr>
          <p:cNvSpPr/>
          <p:nvPr/>
        </p:nvSpPr>
        <p:spPr>
          <a:xfrm flipH="1">
            <a:off x="3290042" y="1120588"/>
            <a:ext cx="2420475" cy="42154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CA" sz="1400" b="1" kern="100" dirty="0" err="1">
                <a:solidFill>
                  <a:schemeClr val="tx1"/>
                </a:solidFill>
              </a:rPr>
              <a:t>Systolic</a:t>
            </a:r>
            <a:r>
              <a:rPr lang="fr-CA" sz="1400" b="1" kern="100" dirty="0">
                <a:solidFill>
                  <a:schemeClr val="tx1"/>
                </a:solidFill>
              </a:rPr>
              <a:t> Blood Pressure</a:t>
            </a:r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21E719FF-940F-42D4-B504-090EBBD05F2F}"/>
              </a:ext>
            </a:extLst>
          </p:cNvPr>
          <p:cNvSpPr/>
          <p:nvPr/>
        </p:nvSpPr>
        <p:spPr>
          <a:xfrm flipH="1">
            <a:off x="6257360" y="1120588"/>
            <a:ext cx="2420475" cy="421545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CA" sz="1400" b="1" kern="100" dirty="0" err="1">
                <a:solidFill>
                  <a:schemeClr val="tx1"/>
                </a:solidFill>
              </a:rPr>
              <a:t>Diastolic</a:t>
            </a:r>
            <a:r>
              <a:rPr lang="fr-CA" sz="1400" b="1" kern="100" dirty="0">
                <a:solidFill>
                  <a:schemeClr val="tx1"/>
                </a:solidFill>
              </a:rPr>
              <a:t> Blood Pressure</a:t>
            </a: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760E7F87-D209-456B-AD7C-5166A56F6E95}"/>
              </a:ext>
            </a:extLst>
          </p:cNvPr>
          <p:cNvSpPr/>
          <p:nvPr/>
        </p:nvSpPr>
        <p:spPr>
          <a:xfrm flipH="1">
            <a:off x="3208338" y="1049338"/>
            <a:ext cx="5559425" cy="555625"/>
          </a:xfrm>
          <a:prstGeom prst="snip1Rect">
            <a:avLst>
              <a:gd name="adj" fmla="val 8975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64A581A8-90A9-4B3F-BB00-1D0891B483BE}"/>
              </a:ext>
            </a:extLst>
          </p:cNvPr>
          <p:cNvSpPr/>
          <p:nvPr/>
        </p:nvSpPr>
        <p:spPr>
          <a:xfrm flipH="1">
            <a:off x="2989263" y="1814513"/>
            <a:ext cx="2860675" cy="839787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&lt;120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23" name="Cube 22">
            <a:extLst>
              <a:ext uri="{FF2B5EF4-FFF2-40B4-BE49-F238E27FC236}">
                <a16:creationId xmlns:a16="http://schemas.microsoft.com/office/drawing/2014/main" id="{FC73494D-D5AC-47E0-B07D-9557B3A2B591}"/>
              </a:ext>
            </a:extLst>
          </p:cNvPr>
          <p:cNvSpPr/>
          <p:nvPr/>
        </p:nvSpPr>
        <p:spPr>
          <a:xfrm flipH="1">
            <a:off x="5992813" y="1814513"/>
            <a:ext cx="2859087" cy="839787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&lt;80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BB97F9D6-7116-48DF-81DE-72952713157B}"/>
              </a:ext>
            </a:extLst>
          </p:cNvPr>
          <p:cNvSpPr/>
          <p:nvPr/>
        </p:nvSpPr>
        <p:spPr>
          <a:xfrm flipH="1">
            <a:off x="2989263" y="2933700"/>
            <a:ext cx="2860675" cy="838200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120-139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C469108F-57C5-4C38-8702-6CAE0458E096}"/>
              </a:ext>
            </a:extLst>
          </p:cNvPr>
          <p:cNvSpPr/>
          <p:nvPr/>
        </p:nvSpPr>
        <p:spPr>
          <a:xfrm flipH="1">
            <a:off x="5992813" y="2933700"/>
            <a:ext cx="2859087" cy="838200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80-89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48D88CD6-08B3-4AAC-B067-120A7F652BA2}"/>
              </a:ext>
            </a:extLst>
          </p:cNvPr>
          <p:cNvSpPr/>
          <p:nvPr/>
        </p:nvSpPr>
        <p:spPr>
          <a:xfrm flipH="1">
            <a:off x="2989263" y="4052888"/>
            <a:ext cx="2860675" cy="838200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140-159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28" name="Cube 27">
            <a:extLst>
              <a:ext uri="{FF2B5EF4-FFF2-40B4-BE49-F238E27FC236}">
                <a16:creationId xmlns:a16="http://schemas.microsoft.com/office/drawing/2014/main" id="{1DDF9C5B-F18B-4098-8962-9ABECC509AF3}"/>
              </a:ext>
            </a:extLst>
          </p:cNvPr>
          <p:cNvSpPr/>
          <p:nvPr/>
        </p:nvSpPr>
        <p:spPr>
          <a:xfrm flipH="1">
            <a:off x="5992813" y="4052888"/>
            <a:ext cx="2859087" cy="838200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90-99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AAB29D0D-A4E8-479C-99F8-A02DE64E2B8C}"/>
              </a:ext>
            </a:extLst>
          </p:cNvPr>
          <p:cNvSpPr/>
          <p:nvPr/>
        </p:nvSpPr>
        <p:spPr>
          <a:xfrm flipH="1">
            <a:off x="2989263" y="5172075"/>
            <a:ext cx="2860675" cy="838200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≥160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6C3951E8-D9B4-4DE4-9CF4-071BC5FAA63D}"/>
              </a:ext>
            </a:extLst>
          </p:cNvPr>
          <p:cNvSpPr/>
          <p:nvPr/>
        </p:nvSpPr>
        <p:spPr>
          <a:xfrm flipH="1">
            <a:off x="5992813" y="5172075"/>
            <a:ext cx="2859087" cy="838200"/>
          </a:xfrm>
          <a:prstGeom prst="cube">
            <a:avLst>
              <a:gd name="adj" fmla="val 9955"/>
            </a:avLst>
          </a:prstGeom>
          <a:solidFill>
            <a:schemeClr val="bg1">
              <a:alpha val="37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400" b="1" dirty="0">
                <a:solidFill>
                  <a:schemeClr val="tx1"/>
                </a:solidFill>
              </a:rPr>
              <a:t>≥100 </a:t>
            </a:r>
            <a:r>
              <a:rPr lang="fr-CA" sz="2400" b="1" dirty="0" err="1">
                <a:solidFill>
                  <a:schemeClr val="tx1"/>
                </a:solidFill>
              </a:rPr>
              <a:t>mmHg</a:t>
            </a:r>
            <a:endParaRPr lang="fr-CA" sz="2400" b="1" dirty="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D8C56B21-5138-46D2-999D-6393EF6C1E48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1670050"/>
            <a:ext cx="3094038" cy="427038"/>
            <a:chOff x="2229" y="714"/>
            <a:chExt cx="1032" cy="511"/>
          </a:xfrm>
        </p:grpSpPr>
        <p:sp>
          <p:nvSpPr>
            <p:cNvPr id="6172" name="Rectangle 34">
              <a:extLst>
                <a:ext uri="{FF2B5EF4-FFF2-40B4-BE49-F238E27FC236}">
                  <a16:creationId xmlns:a16="http://schemas.microsoft.com/office/drawing/2014/main" id="{9C5EFFAF-16A5-4BA3-B981-DB02CAF08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“Normal” Stage </a:t>
              </a:r>
            </a:p>
          </p:txBody>
        </p:sp>
        <p:sp>
          <p:nvSpPr>
            <p:cNvPr id="6173" name="Rectangle 35">
              <a:extLst>
                <a:ext uri="{FF2B5EF4-FFF2-40B4-BE49-F238E27FC236}">
                  <a16:creationId xmlns:a16="http://schemas.microsoft.com/office/drawing/2014/main" id="{245F556E-71CC-4098-B5E4-27887AD71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8E1229DD-194A-4A67-9307-2CDE1CA4601D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2817813"/>
            <a:ext cx="3094038" cy="427037"/>
            <a:chOff x="2229" y="714"/>
            <a:chExt cx="1032" cy="511"/>
          </a:xfrm>
        </p:grpSpPr>
        <p:sp>
          <p:nvSpPr>
            <p:cNvPr id="6170" name="Rectangle 34">
              <a:extLst>
                <a:ext uri="{FF2B5EF4-FFF2-40B4-BE49-F238E27FC236}">
                  <a16:creationId xmlns:a16="http://schemas.microsoft.com/office/drawing/2014/main" id="{B810D1E3-8ACE-48FC-855A-DB2C55630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“Prehypertension” Stage </a:t>
              </a:r>
            </a:p>
          </p:txBody>
        </p:sp>
        <p:sp>
          <p:nvSpPr>
            <p:cNvPr id="6171" name="Rectangle 35">
              <a:extLst>
                <a:ext uri="{FF2B5EF4-FFF2-40B4-BE49-F238E27FC236}">
                  <a16:creationId xmlns:a16="http://schemas.microsoft.com/office/drawing/2014/main" id="{642165A1-2A29-47AC-BD54-45FB4EEF3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1CF50D47-A538-4CA0-B7F8-64B06BCE8BC9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3921125"/>
            <a:ext cx="3094038" cy="427038"/>
            <a:chOff x="2229" y="714"/>
            <a:chExt cx="1032" cy="511"/>
          </a:xfrm>
        </p:grpSpPr>
        <p:sp>
          <p:nvSpPr>
            <p:cNvPr id="6168" name="Rectangle 34">
              <a:extLst>
                <a:ext uri="{FF2B5EF4-FFF2-40B4-BE49-F238E27FC236}">
                  <a16:creationId xmlns:a16="http://schemas.microsoft.com/office/drawing/2014/main" id="{1C67EADB-FBB7-41A3-9BA7-A453CA08D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Stage 1 </a:t>
              </a:r>
            </a:p>
          </p:txBody>
        </p:sp>
        <p:sp>
          <p:nvSpPr>
            <p:cNvPr id="6169" name="Rectangle 35">
              <a:extLst>
                <a:ext uri="{FF2B5EF4-FFF2-40B4-BE49-F238E27FC236}">
                  <a16:creationId xmlns:a16="http://schemas.microsoft.com/office/drawing/2014/main" id="{106C521A-56B0-4F24-B61F-1DA32ACF8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3EEF55FD-78D8-4B22-B06B-22A8BAE63A1F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5040313"/>
            <a:ext cx="3094038" cy="428625"/>
            <a:chOff x="2229" y="714"/>
            <a:chExt cx="1032" cy="511"/>
          </a:xfrm>
        </p:grpSpPr>
        <p:sp>
          <p:nvSpPr>
            <p:cNvPr id="6166" name="Rectangle 34">
              <a:extLst>
                <a:ext uri="{FF2B5EF4-FFF2-40B4-BE49-F238E27FC236}">
                  <a16:creationId xmlns:a16="http://schemas.microsoft.com/office/drawing/2014/main" id="{44B1E0C6-85E9-4CF4-93BD-21BA2E508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Stage 2 </a:t>
              </a:r>
            </a:p>
          </p:txBody>
        </p:sp>
        <p:sp>
          <p:nvSpPr>
            <p:cNvPr id="6167" name="Rectangle 35">
              <a:extLst>
                <a:ext uri="{FF2B5EF4-FFF2-40B4-BE49-F238E27FC236}">
                  <a16:creationId xmlns:a16="http://schemas.microsoft.com/office/drawing/2014/main" id="{9A8F2B48-BA4B-47D6-AA89-AB7E8EADF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44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CLASSIFICATION OF BLOOD PRESSURE FOR ADULTS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2022-12-01T13:05:34Z</dcterms:modified>
</cp:coreProperties>
</file>