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7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91962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>
            <a:extLst>
              <a:ext uri="{FF2B5EF4-FFF2-40B4-BE49-F238E27FC236}">
                <a16:creationId xmlns:a16="http://schemas.microsoft.com/office/drawing/2014/main" id="{430CC089-6E86-40A8-B795-6C49F022AE2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9275"/>
            <a:ext cx="9144000" cy="630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14">
            <a:extLst>
              <a:ext uri="{FF2B5EF4-FFF2-40B4-BE49-F238E27FC236}">
                <a16:creationId xmlns:a16="http://schemas.microsoft.com/office/drawing/2014/main" id="{14213601-BEB1-4846-A16D-7A5DFCAEA45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9144000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1" name="Line 17">
            <a:extLst>
              <a:ext uri="{FF2B5EF4-FFF2-40B4-BE49-F238E27FC236}">
                <a16:creationId xmlns:a16="http://schemas.microsoft.com/office/drawing/2014/main" id="{62F2D8C4-61BA-47AE-A1FC-CB923DB3C64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819150"/>
            <a:ext cx="7227888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>
              <a:latin typeface="+mn-lt"/>
            </a:endParaRPr>
          </a:p>
        </p:txBody>
      </p:sp>
      <p:sp>
        <p:nvSpPr>
          <p:cNvPr id="16394" name="Rectangle 10">
            <a:extLst>
              <a:ext uri="{FF2B5EF4-FFF2-40B4-BE49-F238E27FC236}">
                <a16:creationId xmlns:a16="http://schemas.microsoft.com/office/drawing/2014/main" id="{4D590ACD-C405-405F-AEEA-006943C25EF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9388" y="6308725"/>
            <a:ext cx="3140075" cy="360363"/>
          </a:xfrm>
          <a:prstGeom prst="rect">
            <a:avLst/>
          </a:prstGeom>
          <a:solidFill>
            <a:srgbClr val="D8ECEA">
              <a:alpha val="89000"/>
            </a:srgbClr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</a:sp3d>
        </p:spPr>
        <p:txBody>
          <a:bodyPr wrap="none" anchor="ctr">
            <a:flatTx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00">
                <a:latin typeface="+mn-lt"/>
              </a:rPr>
              <a:t>Source: International Chair on Cardiometabolic Risk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00">
                <a:latin typeface="+mn-lt"/>
              </a:rPr>
              <a:t>www.cardiometabolic-risk.org </a:t>
            </a:r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F953C2E8-1D3B-4357-AF0F-49F5765E4EC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819150"/>
          </a:xfrm>
          <a:prstGeom prst="rect">
            <a:avLst/>
          </a:prstGeom>
          <a:solidFill>
            <a:srgbClr val="C8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>
              <a:latin typeface="+mn-lt"/>
            </a:endParaRPr>
          </a:p>
        </p:txBody>
      </p:sp>
      <p:sp>
        <p:nvSpPr>
          <p:cNvPr id="16400" name="Rectangle 16">
            <a:extLst>
              <a:ext uri="{FF2B5EF4-FFF2-40B4-BE49-F238E27FC236}">
                <a16:creationId xmlns:a16="http://schemas.microsoft.com/office/drawing/2014/main" id="{430EFC03-2291-4C8E-BE61-B867454323F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98425"/>
          </a:xfrm>
          <a:prstGeom prst="rect">
            <a:avLst/>
          </a:prstGeom>
          <a:solidFill>
            <a:srgbClr val="FE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>
              <a:latin typeface="+mn-lt"/>
            </a:endParaRPr>
          </a:p>
        </p:txBody>
      </p:sp>
      <p:sp>
        <p:nvSpPr>
          <p:cNvPr id="1032" name="Rectangle 11">
            <a:extLst>
              <a:ext uri="{FF2B5EF4-FFF2-40B4-BE49-F238E27FC236}">
                <a16:creationId xmlns:a16="http://schemas.microsoft.com/office/drawing/2014/main" id="{CAB25FF8-4051-4049-8140-6957D182DB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88913"/>
            <a:ext cx="8280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A" altLang="fr-FR"/>
              <a:t>Cliquez et modifiez le titre</a:t>
            </a:r>
          </a:p>
        </p:txBody>
      </p:sp>
      <p:pic>
        <p:nvPicPr>
          <p:cNvPr id="1033" name="Picture 18">
            <a:extLst>
              <a:ext uri="{FF2B5EF4-FFF2-40B4-BE49-F238E27FC236}">
                <a16:creationId xmlns:a16="http://schemas.microsoft.com/office/drawing/2014/main" id="{3B480E02-4EBF-4420-B0A6-54F4A2E777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113" y="142875"/>
            <a:ext cx="461962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Rectangle 20">
            <a:extLst>
              <a:ext uri="{FF2B5EF4-FFF2-40B4-BE49-F238E27FC236}">
                <a16:creationId xmlns:a16="http://schemas.microsoft.com/office/drawing/2014/main" id="{5F93E040-FA48-4E6B-96D9-E0F621B7E0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179513"/>
            <a:ext cx="8229600" cy="4905375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fr-CA" altLang="fr-FR"/>
              <a:t>Cliquez pour modifier les styles du texte du masque</a:t>
            </a:r>
          </a:p>
          <a:p>
            <a:pPr lvl="1"/>
            <a:r>
              <a:rPr lang="fr-CA" altLang="fr-FR"/>
              <a:t>Deuxième niveau</a:t>
            </a:r>
          </a:p>
          <a:p>
            <a:pPr lvl="2"/>
            <a:r>
              <a:rPr lang="fr-CA" altLang="fr-FR"/>
              <a:t>Troisième niveau</a:t>
            </a:r>
          </a:p>
          <a:p>
            <a:pPr lvl="3"/>
            <a:r>
              <a:rPr lang="fr-CA" altLang="fr-FR"/>
              <a:t>Quatrième niveau</a:t>
            </a:r>
          </a:p>
          <a:p>
            <a:pPr lvl="4"/>
            <a:r>
              <a:rPr lang="fr-CA" alt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9pPr>
    </p:titleStyle>
    <p:bodyStyle>
      <a:lvl1pPr marL="449263" indent="-4492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r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322388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73037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1383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955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0527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5099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9671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Forme libre 205">
            <a:extLst>
              <a:ext uri="{FF2B5EF4-FFF2-40B4-BE49-F238E27FC236}">
                <a16:creationId xmlns:a16="http://schemas.microsoft.com/office/drawing/2014/main" id="{5FBA59F4-AB9D-452B-9678-8BED18CBDC62}"/>
              </a:ext>
            </a:extLst>
          </p:cNvPr>
          <p:cNvSpPr/>
          <p:nvPr/>
        </p:nvSpPr>
        <p:spPr>
          <a:xfrm>
            <a:off x="1290638" y="1090613"/>
            <a:ext cx="6696075" cy="3900487"/>
          </a:xfrm>
          <a:custGeom>
            <a:avLst/>
            <a:gdLst>
              <a:gd name="connsiteX0" fmla="*/ 0 w 717176"/>
              <a:gd name="connsiteY0" fmla="*/ 0 h 1246094"/>
              <a:gd name="connsiteX1" fmla="*/ 215153 w 717176"/>
              <a:gd name="connsiteY1" fmla="*/ 421341 h 1246094"/>
              <a:gd name="connsiteX2" fmla="*/ 493059 w 717176"/>
              <a:gd name="connsiteY2" fmla="*/ 887506 h 1246094"/>
              <a:gd name="connsiteX3" fmla="*/ 717176 w 717176"/>
              <a:gd name="connsiteY3" fmla="*/ 1246094 h 1246094"/>
              <a:gd name="connsiteX0" fmla="*/ 0 w 529058"/>
              <a:gd name="connsiteY0" fmla="*/ 0 h 2010475"/>
              <a:gd name="connsiteX1" fmla="*/ 27035 w 529058"/>
              <a:gd name="connsiteY1" fmla="*/ 1185722 h 2010475"/>
              <a:gd name="connsiteX2" fmla="*/ 304941 w 529058"/>
              <a:gd name="connsiteY2" fmla="*/ 1651887 h 2010475"/>
              <a:gd name="connsiteX3" fmla="*/ 529058 w 529058"/>
              <a:gd name="connsiteY3" fmla="*/ 2010475 h 2010475"/>
              <a:gd name="connsiteX0" fmla="*/ 0 w 529058"/>
              <a:gd name="connsiteY0" fmla="*/ 0 h 2010475"/>
              <a:gd name="connsiteX1" fmla="*/ 215154 w 529058"/>
              <a:gd name="connsiteY1" fmla="*/ 504685 h 2010475"/>
              <a:gd name="connsiteX2" fmla="*/ 304941 w 529058"/>
              <a:gd name="connsiteY2" fmla="*/ 1651887 h 2010475"/>
              <a:gd name="connsiteX3" fmla="*/ 529058 w 529058"/>
              <a:gd name="connsiteY3" fmla="*/ 2010475 h 2010475"/>
              <a:gd name="connsiteX0" fmla="*/ 0 w 529058"/>
              <a:gd name="connsiteY0" fmla="*/ 0 h 2010475"/>
              <a:gd name="connsiteX1" fmla="*/ 215154 w 529058"/>
              <a:gd name="connsiteY1" fmla="*/ 504685 h 2010475"/>
              <a:gd name="connsiteX2" fmla="*/ 462104 w 529058"/>
              <a:gd name="connsiteY2" fmla="*/ 1249456 h 2010475"/>
              <a:gd name="connsiteX3" fmla="*/ 529058 w 529058"/>
              <a:gd name="connsiteY3" fmla="*/ 2010475 h 2010475"/>
              <a:gd name="connsiteX0" fmla="*/ 0 w 702890"/>
              <a:gd name="connsiteY0" fmla="*/ 0 h 1753300"/>
              <a:gd name="connsiteX1" fmla="*/ 215154 w 702890"/>
              <a:gd name="connsiteY1" fmla="*/ 504685 h 1753300"/>
              <a:gd name="connsiteX2" fmla="*/ 462104 w 702890"/>
              <a:gd name="connsiteY2" fmla="*/ 1249456 h 1753300"/>
              <a:gd name="connsiteX3" fmla="*/ 702890 w 702890"/>
              <a:gd name="connsiteY3" fmla="*/ 1753300 h 1753300"/>
              <a:gd name="connsiteX0" fmla="*/ 0 w 743324"/>
              <a:gd name="connsiteY0" fmla="*/ 0 h 1837438"/>
              <a:gd name="connsiteX1" fmla="*/ 215154 w 743324"/>
              <a:gd name="connsiteY1" fmla="*/ 504685 h 1837438"/>
              <a:gd name="connsiteX2" fmla="*/ 462104 w 743324"/>
              <a:gd name="connsiteY2" fmla="*/ 1249456 h 1837438"/>
              <a:gd name="connsiteX3" fmla="*/ 702890 w 743324"/>
              <a:gd name="connsiteY3" fmla="*/ 1753300 h 1837438"/>
              <a:gd name="connsiteX4" fmla="*/ 704711 w 743324"/>
              <a:gd name="connsiteY4" fmla="*/ 1754282 h 1837438"/>
              <a:gd name="connsiteX0" fmla="*/ 0 w 743324"/>
              <a:gd name="connsiteY0" fmla="*/ 0 h 1837438"/>
              <a:gd name="connsiteX1" fmla="*/ 215154 w 743324"/>
              <a:gd name="connsiteY1" fmla="*/ 504685 h 1837438"/>
              <a:gd name="connsiteX2" fmla="*/ 462104 w 743324"/>
              <a:gd name="connsiteY2" fmla="*/ 1249456 h 1837438"/>
              <a:gd name="connsiteX3" fmla="*/ 702890 w 743324"/>
              <a:gd name="connsiteY3" fmla="*/ 1753300 h 1837438"/>
              <a:gd name="connsiteX4" fmla="*/ 323711 w 743324"/>
              <a:gd name="connsiteY4" fmla="*/ 1787619 h 1837438"/>
              <a:gd name="connsiteX0" fmla="*/ 0 w 957123"/>
              <a:gd name="connsiteY0" fmla="*/ 0 h 2149569"/>
              <a:gd name="connsiteX1" fmla="*/ 215154 w 957123"/>
              <a:gd name="connsiteY1" fmla="*/ 504685 h 2149569"/>
              <a:gd name="connsiteX2" fmla="*/ 462104 w 957123"/>
              <a:gd name="connsiteY2" fmla="*/ 1249456 h 2149569"/>
              <a:gd name="connsiteX3" fmla="*/ 702890 w 957123"/>
              <a:gd name="connsiteY3" fmla="*/ 1753300 h 2149569"/>
              <a:gd name="connsiteX4" fmla="*/ 957123 w 957123"/>
              <a:gd name="connsiteY4" fmla="*/ 2149569 h 2149569"/>
              <a:gd name="connsiteX0" fmla="*/ 0 w 957123"/>
              <a:gd name="connsiteY0" fmla="*/ 0 h 2149569"/>
              <a:gd name="connsiteX1" fmla="*/ 215154 w 957123"/>
              <a:gd name="connsiteY1" fmla="*/ 504685 h 2149569"/>
              <a:gd name="connsiteX2" fmla="*/ 462104 w 957123"/>
              <a:gd name="connsiteY2" fmla="*/ 1249456 h 2149569"/>
              <a:gd name="connsiteX3" fmla="*/ 702890 w 957123"/>
              <a:gd name="connsiteY3" fmla="*/ 1753300 h 2149569"/>
              <a:gd name="connsiteX4" fmla="*/ 957123 w 957123"/>
              <a:gd name="connsiteY4" fmla="*/ 2149569 h 2149569"/>
              <a:gd name="connsiteX0" fmla="*/ 0 w 999892"/>
              <a:gd name="connsiteY0" fmla="*/ 0 h 2215217"/>
              <a:gd name="connsiteX1" fmla="*/ 215154 w 999892"/>
              <a:gd name="connsiteY1" fmla="*/ 504685 h 2215217"/>
              <a:gd name="connsiteX2" fmla="*/ 462104 w 999892"/>
              <a:gd name="connsiteY2" fmla="*/ 1249456 h 2215217"/>
              <a:gd name="connsiteX3" fmla="*/ 702890 w 999892"/>
              <a:gd name="connsiteY3" fmla="*/ 1753300 h 2215217"/>
              <a:gd name="connsiteX4" fmla="*/ 957123 w 999892"/>
              <a:gd name="connsiteY4" fmla="*/ 2149569 h 2215217"/>
              <a:gd name="connsiteX5" fmla="*/ 959504 w 999892"/>
              <a:gd name="connsiteY5" fmla="*/ 2147188 h 2215217"/>
              <a:gd name="connsiteX0" fmla="*/ 0 w 1200010"/>
              <a:gd name="connsiteY0" fmla="*/ 0 h 2531066"/>
              <a:gd name="connsiteX1" fmla="*/ 215154 w 1200010"/>
              <a:gd name="connsiteY1" fmla="*/ 504685 h 2531066"/>
              <a:gd name="connsiteX2" fmla="*/ 462104 w 1200010"/>
              <a:gd name="connsiteY2" fmla="*/ 1249456 h 2531066"/>
              <a:gd name="connsiteX3" fmla="*/ 702890 w 1200010"/>
              <a:gd name="connsiteY3" fmla="*/ 1753300 h 2531066"/>
              <a:gd name="connsiteX4" fmla="*/ 957123 w 1200010"/>
              <a:gd name="connsiteY4" fmla="*/ 2149569 h 2531066"/>
              <a:gd name="connsiteX5" fmla="*/ 1200010 w 1200010"/>
              <a:gd name="connsiteY5" fmla="*/ 2530570 h 2531066"/>
              <a:gd name="connsiteX0" fmla="*/ 0 w 1200010"/>
              <a:gd name="connsiteY0" fmla="*/ 0 h 2531066"/>
              <a:gd name="connsiteX1" fmla="*/ 215154 w 1200010"/>
              <a:gd name="connsiteY1" fmla="*/ 504685 h 2531066"/>
              <a:gd name="connsiteX2" fmla="*/ 462104 w 1200010"/>
              <a:gd name="connsiteY2" fmla="*/ 1249456 h 2531066"/>
              <a:gd name="connsiteX3" fmla="*/ 702890 w 1200010"/>
              <a:gd name="connsiteY3" fmla="*/ 1753300 h 2531066"/>
              <a:gd name="connsiteX4" fmla="*/ 957123 w 1200010"/>
              <a:gd name="connsiteY4" fmla="*/ 2149569 h 2531066"/>
              <a:gd name="connsiteX5" fmla="*/ 1200010 w 1200010"/>
              <a:gd name="connsiteY5" fmla="*/ 2530570 h 2531066"/>
              <a:gd name="connsiteX0" fmla="*/ 0 w 1200010"/>
              <a:gd name="connsiteY0" fmla="*/ 0 h 2531066"/>
              <a:gd name="connsiteX1" fmla="*/ 215154 w 1200010"/>
              <a:gd name="connsiteY1" fmla="*/ 504685 h 2531066"/>
              <a:gd name="connsiteX2" fmla="*/ 462104 w 1200010"/>
              <a:gd name="connsiteY2" fmla="*/ 1249456 h 2531066"/>
              <a:gd name="connsiteX3" fmla="*/ 702890 w 1200010"/>
              <a:gd name="connsiteY3" fmla="*/ 1753300 h 2531066"/>
              <a:gd name="connsiteX4" fmla="*/ 957123 w 1200010"/>
              <a:gd name="connsiteY4" fmla="*/ 2149569 h 2531066"/>
              <a:gd name="connsiteX5" fmla="*/ 1200010 w 1200010"/>
              <a:gd name="connsiteY5" fmla="*/ 2530570 h 2531066"/>
              <a:gd name="connsiteX0" fmla="*/ 0 w 1200010"/>
              <a:gd name="connsiteY0" fmla="*/ 0 h 2531066"/>
              <a:gd name="connsiteX1" fmla="*/ 215154 w 1200010"/>
              <a:gd name="connsiteY1" fmla="*/ 504685 h 2531066"/>
              <a:gd name="connsiteX2" fmla="*/ 462104 w 1200010"/>
              <a:gd name="connsiteY2" fmla="*/ 1249456 h 2531066"/>
              <a:gd name="connsiteX3" fmla="*/ 702890 w 1200010"/>
              <a:gd name="connsiteY3" fmla="*/ 1753300 h 2531066"/>
              <a:gd name="connsiteX4" fmla="*/ 957123 w 1200010"/>
              <a:gd name="connsiteY4" fmla="*/ 2149569 h 2531066"/>
              <a:gd name="connsiteX5" fmla="*/ 1200010 w 1200010"/>
              <a:gd name="connsiteY5" fmla="*/ 2530570 h 2531066"/>
              <a:gd name="connsiteX0" fmla="*/ 0 w 1240888"/>
              <a:gd name="connsiteY0" fmla="*/ 0 h 2594467"/>
              <a:gd name="connsiteX1" fmla="*/ 215154 w 1240888"/>
              <a:gd name="connsiteY1" fmla="*/ 504685 h 2594467"/>
              <a:gd name="connsiteX2" fmla="*/ 462104 w 1240888"/>
              <a:gd name="connsiteY2" fmla="*/ 1249456 h 2594467"/>
              <a:gd name="connsiteX3" fmla="*/ 702890 w 1240888"/>
              <a:gd name="connsiteY3" fmla="*/ 1753300 h 2594467"/>
              <a:gd name="connsiteX4" fmla="*/ 957123 w 1240888"/>
              <a:gd name="connsiteY4" fmla="*/ 2149569 h 2594467"/>
              <a:gd name="connsiteX5" fmla="*/ 1200010 w 1240888"/>
              <a:gd name="connsiteY5" fmla="*/ 2530570 h 2594467"/>
              <a:gd name="connsiteX6" fmla="*/ 1202391 w 1240888"/>
              <a:gd name="connsiteY6" fmla="*/ 2532950 h 2594467"/>
              <a:gd name="connsiteX0" fmla="*/ 0 w 1447660"/>
              <a:gd name="connsiteY0" fmla="*/ 0 h 2930619"/>
              <a:gd name="connsiteX1" fmla="*/ 215154 w 1447660"/>
              <a:gd name="connsiteY1" fmla="*/ 504685 h 2930619"/>
              <a:gd name="connsiteX2" fmla="*/ 462104 w 1447660"/>
              <a:gd name="connsiteY2" fmla="*/ 1249456 h 2930619"/>
              <a:gd name="connsiteX3" fmla="*/ 702890 w 1447660"/>
              <a:gd name="connsiteY3" fmla="*/ 1753300 h 2930619"/>
              <a:gd name="connsiteX4" fmla="*/ 957123 w 1447660"/>
              <a:gd name="connsiteY4" fmla="*/ 2149569 h 2930619"/>
              <a:gd name="connsiteX5" fmla="*/ 1200010 w 1447660"/>
              <a:gd name="connsiteY5" fmla="*/ 2530570 h 2930619"/>
              <a:gd name="connsiteX6" fmla="*/ 1447660 w 1447660"/>
              <a:gd name="connsiteY6" fmla="*/ 2930619 h 2930619"/>
              <a:gd name="connsiteX0" fmla="*/ 0 w 1488935"/>
              <a:gd name="connsiteY0" fmla="*/ 0 h 2996103"/>
              <a:gd name="connsiteX1" fmla="*/ 215154 w 1488935"/>
              <a:gd name="connsiteY1" fmla="*/ 504685 h 2996103"/>
              <a:gd name="connsiteX2" fmla="*/ 462104 w 1488935"/>
              <a:gd name="connsiteY2" fmla="*/ 1249456 h 2996103"/>
              <a:gd name="connsiteX3" fmla="*/ 702890 w 1488935"/>
              <a:gd name="connsiteY3" fmla="*/ 1753300 h 2996103"/>
              <a:gd name="connsiteX4" fmla="*/ 957123 w 1488935"/>
              <a:gd name="connsiteY4" fmla="*/ 2149569 h 2996103"/>
              <a:gd name="connsiteX5" fmla="*/ 1200010 w 1488935"/>
              <a:gd name="connsiteY5" fmla="*/ 2530570 h 2996103"/>
              <a:gd name="connsiteX6" fmla="*/ 1447660 w 1488935"/>
              <a:gd name="connsiteY6" fmla="*/ 2930619 h 2996103"/>
              <a:gd name="connsiteX7" fmla="*/ 1447660 w 1488935"/>
              <a:gd name="connsiteY7" fmla="*/ 2923475 h 2996103"/>
              <a:gd name="connsiteX0" fmla="*/ 0 w 1711979"/>
              <a:gd name="connsiteY0" fmla="*/ 0 h 3029738"/>
              <a:gd name="connsiteX1" fmla="*/ 215154 w 1711979"/>
              <a:gd name="connsiteY1" fmla="*/ 504685 h 3029738"/>
              <a:gd name="connsiteX2" fmla="*/ 462104 w 1711979"/>
              <a:gd name="connsiteY2" fmla="*/ 1249456 h 3029738"/>
              <a:gd name="connsiteX3" fmla="*/ 702890 w 1711979"/>
              <a:gd name="connsiteY3" fmla="*/ 1753300 h 3029738"/>
              <a:gd name="connsiteX4" fmla="*/ 957123 w 1711979"/>
              <a:gd name="connsiteY4" fmla="*/ 2149569 h 3029738"/>
              <a:gd name="connsiteX5" fmla="*/ 1200010 w 1711979"/>
              <a:gd name="connsiteY5" fmla="*/ 2530570 h 3029738"/>
              <a:gd name="connsiteX6" fmla="*/ 1447660 w 1711979"/>
              <a:gd name="connsiteY6" fmla="*/ 2930619 h 3029738"/>
              <a:gd name="connsiteX7" fmla="*/ 1711979 w 1711979"/>
              <a:gd name="connsiteY7" fmla="*/ 3028250 h 3029738"/>
              <a:gd name="connsiteX0" fmla="*/ 0 w 1711979"/>
              <a:gd name="connsiteY0" fmla="*/ 0 h 3029738"/>
              <a:gd name="connsiteX1" fmla="*/ 215154 w 1711979"/>
              <a:gd name="connsiteY1" fmla="*/ 504685 h 3029738"/>
              <a:gd name="connsiteX2" fmla="*/ 462104 w 1711979"/>
              <a:gd name="connsiteY2" fmla="*/ 1249456 h 3029738"/>
              <a:gd name="connsiteX3" fmla="*/ 702890 w 1711979"/>
              <a:gd name="connsiteY3" fmla="*/ 1753300 h 3029738"/>
              <a:gd name="connsiteX4" fmla="*/ 957123 w 1711979"/>
              <a:gd name="connsiteY4" fmla="*/ 2149569 h 3029738"/>
              <a:gd name="connsiteX5" fmla="*/ 1200010 w 1711979"/>
              <a:gd name="connsiteY5" fmla="*/ 2530570 h 3029738"/>
              <a:gd name="connsiteX6" fmla="*/ 1447660 w 1711979"/>
              <a:gd name="connsiteY6" fmla="*/ 2930619 h 3029738"/>
              <a:gd name="connsiteX7" fmla="*/ 1711979 w 1711979"/>
              <a:gd name="connsiteY7" fmla="*/ 3028250 h 3029738"/>
              <a:gd name="connsiteX0" fmla="*/ 0 w 1711979"/>
              <a:gd name="connsiteY0" fmla="*/ 0 h 3029738"/>
              <a:gd name="connsiteX1" fmla="*/ 215154 w 1711979"/>
              <a:gd name="connsiteY1" fmla="*/ 504685 h 3029738"/>
              <a:gd name="connsiteX2" fmla="*/ 462104 w 1711979"/>
              <a:gd name="connsiteY2" fmla="*/ 1249456 h 3029738"/>
              <a:gd name="connsiteX3" fmla="*/ 702890 w 1711979"/>
              <a:gd name="connsiteY3" fmla="*/ 1753300 h 3029738"/>
              <a:gd name="connsiteX4" fmla="*/ 957123 w 1711979"/>
              <a:gd name="connsiteY4" fmla="*/ 2149569 h 3029738"/>
              <a:gd name="connsiteX5" fmla="*/ 1200010 w 1711979"/>
              <a:gd name="connsiteY5" fmla="*/ 2530570 h 3029738"/>
              <a:gd name="connsiteX6" fmla="*/ 1447660 w 1711979"/>
              <a:gd name="connsiteY6" fmla="*/ 2930619 h 3029738"/>
              <a:gd name="connsiteX7" fmla="*/ 1711979 w 1711979"/>
              <a:gd name="connsiteY7" fmla="*/ 3028250 h 3029738"/>
              <a:gd name="connsiteX0" fmla="*/ 0 w 1735792"/>
              <a:gd name="connsiteY0" fmla="*/ 0 h 3067838"/>
              <a:gd name="connsiteX1" fmla="*/ 215154 w 1735792"/>
              <a:gd name="connsiteY1" fmla="*/ 504685 h 3067838"/>
              <a:gd name="connsiteX2" fmla="*/ 462104 w 1735792"/>
              <a:gd name="connsiteY2" fmla="*/ 1249456 h 3067838"/>
              <a:gd name="connsiteX3" fmla="*/ 702890 w 1735792"/>
              <a:gd name="connsiteY3" fmla="*/ 1753300 h 3067838"/>
              <a:gd name="connsiteX4" fmla="*/ 957123 w 1735792"/>
              <a:gd name="connsiteY4" fmla="*/ 2149569 h 3067838"/>
              <a:gd name="connsiteX5" fmla="*/ 1200010 w 1735792"/>
              <a:gd name="connsiteY5" fmla="*/ 2530570 h 3067838"/>
              <a:gd name="connsiteX6" fmla="*/ 1447660 w 1735792"/>
              <a:gd name="connsiteY6" fmla="*/ 2930619 h 3067838"/>
              <a:gd name="connsiteX7" fmla="*/ 1735792 w 1735792"/>
              <a:gd name="connsiteY7" fmla="*/ 3066350 h 3067838"/>
              <a:gd name="connsiteX0" fmla="*/ 0 w 1735792"/>
              <a:gd name="connsiteY0" fmla="*/ 0 h 3067838"/>
              <a:gd name="connsiteX1" fmla="*/ 215154 w 1735792"/>
              <a:gd name="connsiteY1" fmla="*/ 504685 h 3067838"/>
              <a:gd name="connsiteX2" fmla="*/ 462104 w 1735792"/>
              <a:gd name="connsiteY2" fmla="*/ 1249456 h 3067838"/>
              <a:gd name="connsiteX3" fmla="*/ 702890 w 1735792"/>
              <a:gd name="connsiteY3" fmla="*/ 1753300 h 3067838"/>
              <a:gd name="connsiteX4" fmla="*/ 957123 w 1735792"/>
              <a:gd name="connsiteY4" fmla="*/ 2149569 h 3067838"/>
              <a:gd name="connsiteX5" fmla="*/ 1200010 w 1735792"/>
              <a:gd name="connsiteY5" fmla="*/ 2530570 h 3067838"/>
              <a:gd name="connsiteX6" fmla="*/ 1447660 w 1735792"/>
              <a:gd name="connsiteY6" fmla="*/ 2930619 h 3067838"/>
              <a:gd name="connsiteX7" fmla="*/ 1735792 w 1735792"/>
              <a:gd name="connsiteY7" fmla="*/ 3066350 h 3067838"/>
              <a:gd name="connsiteX0" fmla="*/ 0 w 1735792"/>
              <a:gd name="connsiteY0" fmla="*/ 0 h 3066350"/>
              <a:gd name="connsiteX1" fmla="*/ 215154 w 1735792"/>
              <a:gd name="connsiteY1" fmla="*/ 504685 h 3066350"/>
              <a:gd name="connsiteX2" fmla="*/ 462104 w 1735792"/>
              <a:gd name="connsiteY2" fmla="*/ 1249456 h 3066350"/>
              <a:gd name="connsiteX3" fmla="*/ 702890 w 1735792"/>
              <a:gd name="connsiteY3" fmla="*/ 1753300 h 3066350"/>
              <a:gd name="connsiteX4" fmla="*/ 957123 w 1735792"/>
              <a:gd name="connsiteY4" fmla="*/ 2149569 h 3066350"/>
              <a:gd name="connsiteX5" fmla="*/ 1200010 w 1735792"/>
              <a:gd name="connsiteY5" fmla="*/ 2530570 h 3066350"/>
              <a:gd name="connsiteX6" fmla="*/ 1447660 w 1735792"/>
              <a:gd name="connsiteY6" fmla="*/ 2930619 h 3066350"/>
              <a:gd name="connsiteX7" fmla="*/ 1735792 w 1735792"/>
              <a:gd name="connsiteY7" fmla="*/ 3066350 h 3066350"/>
              <a:gd name="connsiteX0" fmla="*/ 0 w 1707217"/>
              <a:gd name="connsiteY0" fmla="*/ 0 h 3037775"/>
              <a:gd name="connsiteX1" fmla="*/ 215154 w 1707217"/>
              <a:gd name="connsiteY1" fmla="*/ 504685 h 3037775"/>
              <a:gd name="connsiteX2" fmla="*/ 462104 w 1707217"/>
              <a:gd name="connsiteY2" fmla="*/ 1249456 h 3037775"/>
              <a:gd name="connsiteX3" fmla="*/ 702890 w 1707217"/>
              <a:gd name="connsiteY3" fmla="*/ 1753300 h 3037775"/>
              <a:gd name="connsiteX4" fmla="*/ 957123 w 1707217"/>
              <a:gd name="connsiteY4" fmla="*/ 2149569 h 3037775"/>
              <a:gd name="connsiteX5" fmla="*/ 1200010 w 1707217"/>
              <a:gd name="connsiteY5" fmla="*/ 2530570 h 3037775"/>
              <a:gd name="connsiteX6" fmla="*/ 1447660 w 1707217"/>
              <a:gd name="connsiteY6" fmla="*/ 2930619 h 3037775"/>
              <a:gd name="connsiteX7" fmla="*/ 1707217 w 1707217"/>
              <a:gd name="connsiteY7" fmla="*/ 3037775 h 3037775"/>
              <a:gd name="connsiteX0" fmla="*/ 0 w 1716742"/>
              <a:gd name="connsiteY0" fmla="*/ 0 h 3047300"/>
              <a:gd name="connsiteX1" fmla="*/ 215154 w 1716742"/>
              <a:gd name="connsiteY1" fmla="*/ 504685 h 3047300"/>
              <a:gd name="connsiteX2" fmla="*/ 462104 w 1716742"/>
              <a:gd name="connsiteY2" fmla="*/ 1249456 h 3047300"/>
              <a:gd name="connsiteX3" fmla="*/ 702890 w 1716742"/>
              <a:gd name="connsiteY3" fmla="*/ 1753300 h 3047300"/>
              <a:gd name="connsiteX4" fmla="*/ 957123 w 1716742"/>
              <a:gd name="connsiteY4" fmla="*/ 2149569 h 3047300"/>
              <a:gd name="connsiteX5" fmla="*/ 1200010 w 1716742"/>
              <a:gd name="connsiteY5" fmla="*/ 2530570 h 3047300"/>
              <a:gd name="connsiteX6" fmla="*/ 1447660 w 1716742"/>
              <a:gd name="connsiteY6" fmla="*/ 2930619 h 3047300"/>
              <a:gd name="connsiteX7" fmla="*/ 1716742 w 1716742"/>
              <a:gd name="connsiteY7" fmla="*/ 3047300 h 3047300"/>
              <a:gd name="connsiteX0" fmla="*/ 0 w 1761192"/>
              <a:gd name="connsiteY0" fmla="*/ 0 h 3066350"/>
              <a:gd name="connsiteX1" fmla="*/ 215154 w 1761192"/>
              <a:gd name="connsiteY1" fmla="*/ 504685 h 3066350"/>
              <a:gd name="connsiteX2" fmla="*/ 462104 w 1761192"/>
              <a:gd name="connsiteY2" fmla="*/ 1249456 h 3066350"/>
              <a:gd name="connsiteX3" fmla="*/ 702890 w 1761192"/>
              <a:gd name="connsiteY3" fmla="*/ 1753300 h 3066350"/>
              <a:gd name="connsiteX4" fmla="*/ 957123 w 1761192"/>
              <a:gd name="connsiteY4" fmla="*/ 2149569 h 3066350"/>
              <a:gd name="connsiteX5" fmla="*/ 1200010 w 1761192"/>
              <a:gd name="connsiteY5" fmla="*/ 2530570 h 3066350"/>
              <a:gd name="connsiteX6" fmla="*/ 1447660 w 1761192"/>
              <a:gd name="connsiteY6" fmla="*/ 2930619 h 3066350"/>
              <a:gd name="connsiteX7" fmla="*/ 1716742 w 1761192"/>
              <a:gd name="connsiteY7" fmla="*/ 3047300 h 3066350"/>
              <a:gd name="connsiteX8" fmla="*/ 1714359 w 1761192"/>
              <a:gd name="connsiteY8" fmla="*/ 3044917 h 3066350"/>
              <a:gd name="connsiteX0" fmla="*/ 0 w 1967267"/>
              <a:gd name="connsiteY0" fmla="*/ 0 h 3285919"/>
              <a:gd name="connsiteX1" fmla="*/ 215154 w 1967267"/>
              <a:gd name="connsiteY1" fmla="*/ 504685 h 3285919"/>
              <a:gd name="connsiteX2" fmla="*/ 462104 w 1967267"/>
              <a:gd name="connsiteY2" fmla="*/ 1249456 h 3285919"/>
              <a:gd name="connsiteX3" fmla="*/ 702890 w 1967267"/>
              <a:gd name="connsiteY3" fmla="*/ 1753300 h 3285919"/>
              <a:gd name="connsiteX4" fmla="*/ 957123 w 1967267"/>
              <a:gd name="connsiteY4" fmla="*/ 2149569 h 3285919"/>
              <a:gd name="connsiteX5" fmla="*/ 1200010 w 1967267"/>
              <a:gd name="connsiteY5" fmla="*/ 2530570 h 3285919"/>
              <a:gd name="connsiteX6" fmla="*/ 1447660 w 1967267"/>
              <a:gd name="connsiteY6" fmla="*/ 2930619 h 3285919"/>
              <a:gd name="connsiteX7" fmla="*/ 1716742 w 1967267"/>
              <a:gd name="connsiteY7" fmla="*/ 3047300 h 3285919"/>
              <a:gd name="connsiteX8" fmla="*/ 1966771 w 1967267"/>
              <a:gd name="connsiteY8" fmla="*/ 3285423 h 3285919"/>
              <a:gd name="connsiteX0" fmla="*/ 0 w 1967267"/>
              <a:gd name="connsiteY0" fmla="*/ 0 h 3285919"/>
              <a:gd name="connsiteX1" fmla="*/ 215154 w 1967267"/>
              <a:gd name="connsiteY1" fmla="*/ 504685 h 3285919"/>
              <a:gd name="connsiteX2" fmla="*/ 462104 w 1967267"/>
              <a:gd name="connsiteY2" fmla="*/ 1249456 h 3285919"/>
              <a:gd name="connsiteX3" fmla="*/ 702890 w 1967267"/>
              <a:gd name="connsiteY3" fmla="*/ 1753300 h 3285919"/>
              <a:gd name="connsiteX4" fmla="*/ 957123 w 1967267"/>
              <a:gd name="connsiteY4" fmla="*/ 2149569 h 3285919"/>
              <a:gd name="connsiteX5" fmla="*/ 1200010 w 1967267"/>
              <a:gd name="connsiteY5" fmla="*/ 2530570 h 3285919"/>
              <a:gd name="connsiteX6" fmla="*/ 1447660 w 1967267"/>
              <a:gd name="connsiteY6" fmla="*/ 2930619 h 3285919"/>
              <a:gd name="connsiteX7" fmla="*/ 1716742 w 1967267"/>
              <a:gd name="connsiteY7" fmla="*/ 3047300 h 3285919"/>
              <a:gd name="connsiteX8" fmla="*/ 1966771 w 1967267"/>
              <a:gd name="connsiteY8" fmla="*/ 3285423 h 3285919"/>
              <a:gd name="connsiteX0" fmla="*/ 0 w 2008046"/>
              <a:gd name="connsiteY0" fmla="*/ 0 h 3324316"/>
              <a:gd name="connsiteX1" fmla="*/ 215154 w 2008046"/>
              <a:gd name="connsiteY1" fmla="*/ 504685 h 3324316"/>
              <a:gd name="connsiteX2" fmla="*/ 462104 w 2008046"/>
              <a:gd name="connsiteY2" fmla="*/ 1249456 h 3324316"/>
              <a:gd name="connsiteX3" fmla="*/ 702890 w 2008046"/>
              <a:gd name="connsiteY3" fmla="*/ 1753300 h 3324316"/>
              <a:gd name="connsiteX4" fmla="*/ 957123 w 2008046"/>
              <a:gd name="connsiteY4" fmla="*/ 2149569 h 3324316"/>
              <a:gd name="connsiteX5" fmla="*/ 1200010 w 2008046"/>
              <a:gd name="connsiteY5" fmla="*/ 2530570 h 3324316"/>
              <a:gd name="connsiteX6" fmla="*/ 1447660 w 2008046"/>
              <a:gd name="connsiteY6" fmla="*/ 2930619 h 3324316"/>
              <a:gd name="connsiteX7" fmla="*/ 1716742 w 2008046"/>
              <a:gd name="connsiteY7" fmla="*/ 3047300 h 3324316"/>
              <a:gd name="connsiteX8" fmla="*/ 1966771 w 2008046"/>
              <a:gd name="connsiteY8" fmla="*/ 3285423 h 3324316"/>
              <a:gd name="connsiteX9" fmla="*/ 1964390 w 2008046"/>
              <a:gd name="connsiteY9" fmla="*/ 3280661 h 3324316"/>
              <a:gd name="connsiteX0" fmla="*/ 0 w 2236348"/>
              <a:gd name="connsiteY0" fmla="*/ 0 h 3460247"/>
              <a:gd name="connsiteX1" fmla="*/ 215154 w 2236348"/>
              <a:gd name="connsiteY1" fmla="*/ 504685 h 3460247"/>
              <a:gd name="connsiteX2" fmla="*/ 462104 w 2236348"/>
              <a:gd name="connsiteY2" fmla="*/ 1249456 h 3460247"/>
              <a:gd name="connsiteX3" fmla="*/ 702890 w 2236348"/>
              <a:gd name="connsiteY3" fmla="*/ 1753300 h 3460247"/>
              <a:gd name="connsiteX4" fmla="*/ 957123 w 2236348"/>
              <a:gd name="connsiteY4" fmla="*/ 2149569 h 3460247"/>
              <a:gd name="connsiteX5" fmla="*/ 1200010 w 2236348"/>
              <a:gd name="connsiteY5" fmla="*/ 2530570 h 3460247"/>
              <a:gd name="connsiteX6" fmla="*/ 1447660 w 2236348"/>
              <a:gd name="connsiteY6" fmla="*/ 2930619 h 3460247"/>
              <a:gd name="connsiteX7" fmla="*/ 1716742 w 2236348"/>
              <a:gd name="connsiteY7" fmla="*/ 3047300 h 3460247"/>
              <a:gd name="connsiteX8" fmla="*/ 1966771 w 2236348"/>
              <a:gd name="connsiteY8" fmla="*/ 3285423 h 3460247"/>
              <a:gd name="connsiteX9" fmla="*/ 2235852 w 2236348"/>
              <a:gd name="connsiteY9" fmla="*/ 3459255 h 3460247"/>
              <a:gd name="connsiteX0" fmla="*/ 0 w 2235852"/>
              <a:gd name="connsiteY0" fmla="*/ 0 h 3459255"/>
              <a:gd name="connsiteX1" fmla="*/ 215154 w 2235852"/>
              <a:gd name="connsiteY1" fmla="*/ 504685 h 3459255"/>
              <a:gd name="connsiteX2" fmla="*/ 462104 w 2235852"/>
              <a:gd name="connsiteY2" fmla="*/ 1249456 h 3459255"/>
              <a:gd name="connsiteX3" fmla="*/ 702890 w 2235852"/>
              <a:gd name="connsiteY3" fmla="*/ 1753300 h 3459255"/>
              <a:gd name="connsiteX4" fmla="*/ 957123 w 2235852"/>
              <a:gd name="connsiteY4" fmla="*/ 2149569 h 3459255"/>
              <a:gd name="connsiteX5" fmla="*/ 1200010 w 2235852"/>
              <a:gd name="connsiteY5" fmla="*/ 2530570 h 3459255"/>
              <a:gd name="connsiteX6" fmla="*/ 1447660 w 2235852"/>
              <a:gd name="connsiteY6" fmla="*/ 2930619 h 3459255"/>
              <a:gd name="connsiteX7" fmla="*/ 1716742 w 2235852"/>
              <a:gd name="connsiteY7" fmla="*/ 3047300 h 3459255"/>
              <a:gd name="connsiteX8" fmla="*/ 1966771 w 2235852"/>
              <a:gd name="connsiteY8" fmla="*/ 3285423 h 3459255"/>
              <a:gd name="connsiteX9" fmla="*/ 2235852 w 2235852"/>
              <a:gd name="connsiteY9" fmla="*/ 3459255 h 3459255"/>
              <a:gd name="connsiteX0" fmla="*/ 0 w 2280302"/>
              <a:gd name="connsiteY0" fmla="*/ 0 h 3487830"/>
              <a:gd name="connsiteX1" fmla="*/ 215154 w 2280302"/>
              <a:gd name="connsiteY1" fmla="*/ 504685 h 3487830"/>
              <a:gd name="connsiteX2" fmla="*/ 462104 w 2280302"/>
              <a:gd name="connsiteY2" fmla="*/ 1249456 h 3487830"/>
              <a:gd name="connsiteX3" fmla="*/ 702890 w 2280302"/>
              <a:gd name="connsiteY3" fmla="*/ 1753300 h 3487830"/>
              <a:gd name="connsiteX4" fmla="*/ 957123 w 2280302"/>
              <a:gd name="connsiteY4" fmla="*/ 2149569 h 3487830"/>
              <a:gd name="connsiteX5" fmla="*/ 1200010 w 2280302"/>
              <a:gd name="connsiteY5" fmla="*/ 2530570 h 3487830"/>
              <a:gd name="connsiteX6" fmla="*/ 1447660 w 2280302"/>
              <a:gd name="connsiteY6" fmla="*/ 2930619 h 3487830"/>
              <a:gd name="connsiteX7" fmla="*/ 1716742 w 2280302"/>
              <a:gd name="connsiteY7" fmla="*/ 3047300 h 3487830"/>
              <a:gd name="connsiteX8" fmla="*/ 1966771 w 2280302"/>
              <a:gd name="connsiteY8" fmla="*/ 3285423 h 3487830"/>
              <a:gd name="connsiteX9" fmla="*/ 2235852 w 2280302"/>
              <a:gd name="connsiteY9" fmla="*/ 3459255 h 3487830"/>
              <a:gd name="connsiteX10" fmla="*/ 2233470 w 2280302"/>
              <a:gd name="connsiteY10" fmla="*/ 3456873 h 3487830"/>
              <a:gd name="connsiteX0" fmla="*/ 0 w 2524479"/>
              <a:gd name="connsiteY0" fmla="*/ 0 h 3487830"/>
              <a:gd name="connsiteX1" fmla="*/ 215154 w 2524479"/>
              <a:gd name="connsiteY1" fmla="*/ 504685 h 3487830"/>
              <a:gd name="connsiteX2" fmla="*/ 462104 w 2524479"/>
              <a:gd name="connsiteY2" fmla="*/ 1249456 h 3487830"/>
              <a:gd name="connsiteX3" fmla="*/ 702890 w 2524479"/>
              <a:gd name="connsiteY3" fmla="*/ 1753300 h 3487830"/>
              <a:gd name="connsiteX4" fmla="*/ 957123 w 2524479"/>
              <a:gd name="connsiteY4" fmla="*/ 2149569 h 3487830"/>
              <a:gd name="connsiteX5" fmla="*/ 1200010 w 2524479"/>
              <a:gd name="connsiteY5" fmla="*/ 2530570 h 3487830"/>
              <a:gd name="connsiteX6" fmla="*/ 1447660 w 2524479"/>
              <a:gd name="connsiteY6" fmla="*/ 2930619 h 3487830"/>
              <a:gd name="connsiteX7" fmla="*/ 1716742 w 2524479"/>
              <a:gd name="connsiteY7" fmla="*/ 3047300 h 3487830"/>
              <a:gd name="connsiteX8" fmla="*/ 1966771 w 2524479"/>
              <a:gd name="connsiteY8" fmla="*/ 3285423 h 3487830"/>
              <a:gd name="connsiteX9" fmla="*/ 2235852 w 2524479"/>
              <a:gd name="connsiteY9" fmla="*/ 3459255 h 3487830"/>
              <a:gd name="connsiteX10" fmla="*/ 2523983 w 2524479"/>
              <a:gd name="connsiteY10" fmla="*/ 3397342 h 3487830"/>
              <a:gd name="connsiteX0" fmla="*/ 0 w 2524479"/>
              <a:gd name="connsiteY0" fmla="*/ 0 h 3464017"/>
              <a:gd name="connsiteX1" fmla="*/ 215154 w 2524479"/>
              <a:gd name="connsiteY1" fmla="*/ 504685 h 3464017"/>
              <a:gd name="connsiteX2" fmla="*/ 462104 w 2524479"/>
              <a:gd name="connsiteY2" fmla="*/ 1249456 h 3464017"/>
              <a:gd name="connsiteX3" fmla="*/ 702890 w 2524479"/>
              <a:gd name="connsiteY3" fmla="*/ 1753300 h 3464017"/>
              <a:gd name="connsiteX4" fmla="*/ 957123 w 2524479"/>
              <a:gd name="connsiteY4" fmla="*/ 2149569 h 3464017"/>
              <a:gd name="connsiteX5" fmla="*/ 1200010 w 2524479"/>
              <a:gd name="connsiteY5" fmla="*/ 2530570 h 3464017"/>
              <a:gd name="connsiteX6" fmla="*/ 1447660 w 2524479"/>
              <a:gd name="connsiteY6" fmla="*/ 2930619 h 3464017"/>
              <a:gd name="connsiteX7" fmla="*/ 1716742 w 2524479"/>
              <a:gd name="connsiteY7" fmla="*/ 3047300 h 3464017"/>
              <a:gd name="connsiteX8" fmla="*/ 1966771 w 2524479"/>
              <a:gd name="connsiteY8" fmla="*/ 3285423 h 3464017"/>
              <a:gd name="connsiteX9" fmla="*/ 2235852 w 2524479"/>
              <a:gd name="connsiteY9" fmla="*/ 3459255 h 3464017"/>
              <a:gd name="connsiteX10" fmla="*/ 2523983 w 2524479"/>
              <a:gd name="connsiteY10" fmla="*/ 3397342 h 3464017"/>
              <a:gd name="connsiteX0" fmla="*/ 0 w 2524479"/>
              <a:gd name="connsiteY0" fmla="*/ 0 h 3459255"/>
              <a:gd name="connsiteX1" fmla="*/ 215154 w 2524479"/>
              <a:gd name="connsiteY1" fmla="*/ 504685 h 3459255"/>
              <a:gd name="connsiteX2" fmla="*/ 462104 w 2524479"/>
              <a:gd name="connsiteY2" fmla="*/ 1249456 h 3459255"/>
              <a:gd name="connsiteX3" fmla="*/ 702890 w 2524479"/>
              <a:gd name="connsiteY3" fmla="*/ 1753300 h 3459255"/>
              <a:gd name="connsiteX4" fmla="*/ 957123 w 2524479"/>
              <a:gd name="connsiteY4" fmla="*/ 2149569 h 3459255"/>
              <a:gd name="connsiteX5" fmla="*/ 1200010 w 2524479"/>
              <a:gd name="connsiteY5" fmla="*/ 2530570 h 3459255"/>
              <a:gd name="connsiteX6" fmla="*/ 1447660 w 2524479"/>
              <a:gd name="connsiteY6" fmla="*/ 2930619 h 3459255"/>
              <a:gd name="connsiteX7" fmla="*/ 1716742 w 2524479"/>
              <a:gd name="connsiteY7" fmla="*/ 3047300 h 3459255"/>
              <a:gd name="connsiteX8" fmla="*/ 1966771 w 2524479"/>
              <a:gd name="connsiteY8" fmla="*/ 3285423 h 3459255"/>
              <a:gd name="connsiteX9" fmla="*/ 2235852 w 2524479"/>
              <a:gd name="connsiteY9" fmla="*/ 3459255 h 3459255"/>
              <a:gd name="connsiteX10" fmla="*/ 2523983 w 2524479"/>
              <a:gd name="connsiteY10" fmla="*/ 3397342 h 3459255"/>
              <a:gd name="connsiteX0" fmla="*/ 0 w 2512573"/>
              <a:gd name="connsiteY0" fmla="*/ 0 h 3459255"/>
              <a:gd name="connsiteX1" fmla="*/ 215154 w 2512573"/>
              <a:gd name="connsiteY1" fmla="*/ 504685 h 3459255"/>
              <a:gd name="connsiteX2" fmla="*/ 462104 w 2512573"/>
              <a:gd name="connsiteY2" fmla="*/ 1249456 h 3459255"/>
              <a:gd name="connsiteX3" fmla="*/ 702890 w 2512573"/>
              <a:gd name="connsiteY3" fmla="*/ 1753300 h 3459255"/>
              <a:gd name="connsiteX4" fmla="*/ 957123 w 2512573"/>
              <a:gd name="connsiteY4" fmla="*/ 2149569 h 3459255"/>
              <a:gd name="connsiteX5" fmla="*/ 1200010 w 2512573"/>
              <a:gd name="connsiteY5" fmla="*/ 2530570 h 3459255"/>
              <a:gd name="connsiteX6" fmla="*/ 1447660 w 2512573"/>
              <a:gd name="connsiteY6" fmla="*/ 2930619 h 3459255"/>
              <a:gd name="connsiteX7" fmla="*/ 1716742 w 2512573"/>
              <a:gd name="connsiteY7" fmla="*/ 3047300 h 3459255"/>
              <a:gd name="connsiteX8" fmla="*/ 1966771 w 2512573"/>
              <a:gd name="connsiteY8" fmla="*/ 3285423 h 3459255"/>
              <a:gd name="connsiteX9" fmla="*/ 2235852 w 2512573"/>
              <a:gd name="connsiteY9" fmla="*/ 3459255 h 3459255"/>
              <a:gd name="connsiteX10" fmla="*/ 2512077 w 2512573"/>
              <a:gd name="connsiteY10" fmla="*/ 3406867 h 3459255"/>
              <a:gd name="connsiteX0" fmla="*/ 0 w 2557321"/>
              <a:gd name="connsiteY0" fmla="*/ 0 h 3459255"/>
              <a:gd name="connsiteX1" fmla="*/ 215154 w 2557321"/>
              <a:gd name="connsiteY1" fmla="*/ 504685 h 3459255"/>
              <a:gd name="connsiteX2" fmla="*/ 462104 w 2557321"/>
              <a:gd name="connsiteY2" fmla="*/ 1249456 h 3459255"/>
              <a:gd name="connsiteX3" fmla="*/ 702890 w 2557321"/>
              <a:gd name="connsiteY3" fmla="*/ 1753300 h 3459255"/>
              <a:gd name="connsiteX4" fmla="*/ 957123 w 2557321"/>
              <a:gd name="connsiteY4" fmla="*/ 2149569 h 3459255"/>
              <a:gd name="connsiteX5" fmla="*/ 1200010 w 2557321"/>
              <a:gd name="connsiteY5" fmla="*/ 2530570 h 3459255"/>
              <a:gd name="connsiteX6" fmla="*/ 1447660 w 2557321"/>
              <a:gd name="connsiteY6" fmla="*/ 2930619 h 3459255"/>
              <a:gd name="connsiteX7" fmla="*/ 1716742 w 2557321"/>
              <a:gd name="connsiteY7" fmla="*/ 3047300 h 3459255"/>
              <a:gd name="connsiteX8" fmla="*/ 1966771 w 2557321"/>
              <a:gd name="connsiteY8" fmla="*/ 3285423 h 3459255"/>
              <a:gd name="connsiteX9" fmla="*/ 2235852 w 2557321"/>
              <a:gd name="connsiteY9" fmla="*/ 3459255 h 3459255"/>
              <a:gd name="connsiteX10" fmla="*/ 2512077 w 2557321"/>
              <a:gd name="connsiteY10" fmla="*/ 3406867 h 3459255"/>
              <a:gd name="connsiteX11" fmla="*/ 2507314 w 2557321"/>
              <a:gd name="connsiteY11" fmla="*/ 3409248 h 3459255"/>
              <a:gd name="connsiteX0" fmla="*/ 0 w 2767863"/>
              <a:gd name="connsiteY0" fmla="*/ 0 h 3459255"/>
              <a:gd name="connsiteX1" fmla="*/ 215154 w 2767863"/>
              <a:gd name="connsiteY1" fmla="*/ 504685 h 3459255"/>
              <a:gd name="connsiteX2" fmla="*/ 462104 w 2767863"/>
              <a:gd name="connsiteY2" fmla="*/ 1249456 h 3459255"/>
              <a:gd name="connsiteX3" fmla="*/ 702890 w 2767863"/>
              <a:gd name="connsiteY3" fmla="*/ 1753300 h 3459255"/>
              <a:gd name="connsiteX4" fmla="*/ 957123 w 2767863"/>
              <a:gd name="connsiteY4" fmla="*/ 2149569 h 3459255"/>
              <a:gd name="connsiteX5" fmla="*/ 1200010 w 2767863"/>
              <a:gd name="connsiteY5" fmla="*/ 2530570 h 3459255"/>
              <a:gd name="connsiteX6" fmla="*/ 1447660 w 2767863"/>
              <a:gd name="connsiteY6" fmla="*/ 2930619 h 3459255"/>
              <a:gd name="connsiteX7" fmla="*/ 1716742 w 2767863"/>
              <a:gd name="connsiteY7" fmla="*/ 3047300 h 3459255"/>
              <a:gd name="connsiteX8" fmla="*/ 1966771 w 2767863"/>
              <a:gd name="connsiteY8" fmla="*/ 3285423 h 3459255"/>
              <a:gd name="connsiteX9" fmla="*/ 2235852 w 2767863"/>
              <a:gd name="connsiteY9" fmla="*/ 3459255 h 3459255"/>
              <a:gd name="connsiteX10" fmla="*/ 2512077 w 2767863"/>
              <a:gd name="connsiteY10" fmla="*/ 3406867 h 3459255"/>
              <a:gd name="connsiteX11" fmla="*/ 2766871 w 2767863"/>
              <a:gd name="connsiteY11" fmla="*/ 3440204 h 3459255"/>
              <a:gd name="connsiteX0" fmla="*/ 0 w 2767863"/>
              <a:gd name="connsiteY0" fmla="*/ 0 h 3459255"/>
              <a:gd name="connsiteX1" fmla="*/ 215154 w 2767863"/>
              <a:gd name="connsiteY1" fmla="*/ 504685 h 3459255"/>
              <a:gd name="connsiteX2" fmla="*/ 462104 w 2767863"/>
              <a:gd name="connsiteY2" fmla="*/ 1249456 h 3459255"/>
              <a:gd name="connsiteX3" fmla="*/ 702890 w 2767863"/>
              <a:gd name="connsiteY3" fmla="*/ 1753300 h 3459255"/>
              <a:gd name="connsiteX4" fmla="*/ 957123 w 2767863"/>
              <a:gd name="connsiteY4" fmla="*/ 2149569 h 3459255"/>
              <a:gd name="connsiteX5" fmla="*/ 1200010 w 2767863"/>
              <a:gd name="connsiteY5" fmla="*/ 2530570 h 3459255"/>
              <a:gd name="connsiteX6" fmla="*/ 1447660 w 2767863"/>
              <a:gd name="connsiteY6" fmla="*/ 2930619 h 3459255"/>
              <a:gd name="connsiteX7" fmla="*/ 1716742 w 2767863"/>
              <a:gd name="connsiteY7" fmla="*/ 3047300 h 3459255"/>
              <a:gd name="connsiteX8" fmla="*/ 1966771 w 2767863"/>
              <a:gd name="connsiteY8" fmla="*/ 3285423 h 3459255"/>
              <a:gd name="connsiteX9" fmla="*/ 2235852 w 2767863"/>
              <a:gd name="connsiteY9" fmla="*/ 3459255 h 3459255"/>
              <a:gd name="connsiteX10" fmla="*/ 2512077 w 2767863"/>
              <a:gd name="connsiteY10" fmla="*/ 3406867 h 3459255"/>
              <a:gd name="connsiteX11" fmla="*/ 2766871 w 2767863"/>
              <a:gd name="connsiteY11" fmla="*/ 3440204 h 3459255"/>
              <a:gd name="connsiteX0" fmla="*/ 0 w 2809733"/>
              <a:gd name="connsiteY0" fmla="*/ 0 h 3459255"/>
              <a:gd name="connsiteX1" fmla="*/ 215154 w 2809733"/>
              <a:gd name="connsiteY1" fmla="*/ 504685 h 3459255"/>
              <a:gd name="connsiteX2" fmla="*/ 462104 w 2809733"/>
              <a:gd name="connsiteY2" fmla="*/ 1249456 h 3459255"/>
              <a:gd name="connsiteX3" fmla="*/ 702890 w 2809733"/>
              <a:gd name="connsiteY3" fmla="*/ 1753300 h 3459255"/>
              <a:gd name="connsiteX4" fmla="*/ 957123 w 2809733"/>
              <a:gd name="connsiteY4" fmla="*/ 2149569 h 3459255"/>
              <a:gd name="connsiteX5" fmla="*/ 1200010 w 2809733"/>
              <a:gd name="connsiteY5" fmla="*/ 2530570 h 3459255"/>
              <a:gd name="connsiteX6" fmla="*/ 1447660 w 2809733"/>
              <a:gd name="connsiteY6" fmla="*/ 2930619 h 3459255"/>
              <a:gd name="connsiteX7" fmla="*/ 1716742 w 2809733"/>
              <a:gd name="connsiteY7" fmla="*/ 3047300 h 3459255"/>
              <a:gd name="connsiteX8" fmla="*/ 1966771 w 2809733"/>
              <a:gd name="connsiteY8" fmla="*/ 3285423 h 3459255"/>
              <a:gd name="connsiteX9" fmla="*/ 2235852 w 2809733"/>
              <a:gd name="connsiteY9" fmla="*/ 3459255 h 3459255"/>
              <a:gd name="connsiteX10" fmla="*/ 2512077 w 2809733"/>
              <a:gd name="connsiteY10" fmla="*/ 3406867 h 3459255"/>
              <a:gd name="connsiteX11" fmla="*/ 2766871 w 2809733"/>
              <a:gd name="connsiteY11" fmla="*/ 3440204 h 3459255"/>
              <a:gd name="connsiteX12" fmla="*/ 2769251 w 2809733"/>
              <a:gd name="connsiteY12" fmla="*/ 3440204 h 3459255"/>
              <a:gd name="connsiteX0" fmla="*/ 0 w 3055001"/>
              <a:gd name="connsiteY0" fmla="*/ 0 h 3511641"/>
              <a:gd name="connsiteX1" fmla="*/ 215154 w 3055001"/>
              <a:gd name="connsiteY1" fmla="*/ 504685 h 3511641"/>
              <a:gd name="connsiteX2" fmla="*/ 462104 w 3055001"/>
              <a:gd name="connsiteY2" fmla="*/ 1249456 h 3511641"/>
              <a:gd name="connsiteX3" fmla="*/ 702890 w 3055001"/>
              <a:gd name="connsiteY3" fmla="*/ 1753300 h 3511641"/>
              <a:gd name="connsiteX4" fmla="*/ 957123 w 3055001"/>
              <a:gd name="connsiteY4" fmla="*/ 2149569 h 3511641"/>
              <a:gd name="connsiteX5" fmla="*/ 1200010 w 3055001"/>
              <a:gd name="connsiteY5" fmla="*/ 2530570 h 3511641"/>
              <a:gd name="connsiteX6" fmla="*/ 1447660 w 3055001"/>
              <a:gd name="connsiteY6" fmla="*/ 2930619 h 3511641"/>
              <a:gd name="connsiteX7" fmla="*/ 1716742 w 3055001"/>
              <a:gd name="connsiteY7" fmla="*/ 3047300 h 3511641"/>
              <a:gd name="connsiteX8" fmla="*/ 1966771 w 3055001"/>
              <a:gd name="connsiteY8" fmla="*/ 3285423 h 3511641"/>
              <a:gd name="connsiteX9" fmla="*/ 2235852 w 3055001"/>
              <a:gd name="connsiteY9" fmla="*/ 3459255 h 3511641"/>
              <a:gd name="connsiteX10" fmla="*/ 2512077 w 3055001"/>
              <a:gd name="connsiteY10" fmla="*/ 3406867 h 3511641"/>
              <a:gd name="connsiteX11" fmla="*/ 2766871 w 3055001"/>
              <a:gd name="connsiteY11" fmla="*/ 3440204 h 3511641"/>
              <a:gd name="connsiteX12" fmla="*/ 3055001 w 3055001"/>
              <a:gd name="connsiteY12" fmla="*/ 3511641 h 3511641"/>
              <a:gd name="connsiteX0" fmla="*/ 0 w 3055001"/>
              <a:gd name="connsiteY0" fmla="*/ 0 h 3511641"/>
              <a:gd name="connsiteX1" fmla="*/ 215154 w 3055001"/>
              <a:gd name="connsiteY1" fmla="*/ 504685 h 3511641"/>
              <a:gd name="connsiteX2" fmla="*/ 462104 w 3055001"/>
              <a:gd name="connsiteY2" fmla="*/ 1249456 h 3511641"/>
              <a:gd name="connsiteX3" fmla="*/ 702890 w 3055001"/>
              <a:gd name="connsiteY3" fmla="*/ 1753300 h 3511641"/>
              <a:gd name="connsiteX4" fmla="*/ 957123 w 3055001"/>
              <a:gd name="connsiteY4" fmla="*/ 2149569 h 3511641"/>
              <a:gd name="connsiteX5" fmla="*/ 1200010 w 3055001"/>
              <a:gd name="connsiteY5" fmla="*/ 2530570 h 3511641"/>
              <a:gd name="connsiteX6" fmla="*/ 1447660 w 3055001"/>
              <a:gd name="connsiteY6" fmla="*/ 2930619 h 3511641"/>
              <a:gd name="connsiteX7" fmla="*/ 1716742 w 3055001"/>
              <a:gd name="connsiteY7" fmla="*/ 3047300 h 3511641"/>
              <a:gd name="connsiteX8" fmla="*/ 1966771 w 3055001"/>
              <a:gd name="connsiteY8" fmla="*/ 3285423 h 3511641"/>
              <a:gd name="connsiteX9" fmla="*/ 2235852 w 3055001"/>
              <a:gd name="connsiteY9" fmla="*/ 3459255 h 3511641"/>
              <a:gd name="connsiteX10" fmla="*/ 2512077 w 3055001"/>
              <a:gd name="connsiteY10" fmla="*/ 3406867 h 3511641"/>
              <a:gd name="connsiteX11" fmla="*/ 2766871 w 3055001"/>
              <a:gd name="connsiteY11" fmla="*/ 3440204 h 3511641"/>
              <a:gd name="connsiteX12" fmla="*/ 3055001 w 3055001"/>
              <a:gd name="connsiteY12" fmla="*/ 3511641 h 3511641"/>
              <a:gd name="connsiteX0" fmla="*/ 0 w 3103420"/>
              <a:gd name="connsiteY0" fmla="*/ 0 h 3523547"/>
              <a:gd name="connsiteX1" fmla="*/ 215154 w 3103420"/>
              <a:gd name="connsiteY1" fmla="*/ 504685 h 3523547"/>
              <a:gd name="connsiteX2" fmla="*/ 462104 w 3103420"/>
              <a:gd name="connsiteY2" fmla="*/ 1249456 h 3523547"/>
              <a:gd name="connsiteX3" fmla="*/ 702890 w 3103420"/>
              <a:gd name="connsiteY3" fmla="*/ 1753300 h 3523547"/>
              <a:gd name="connsiteX4" fmla="*/ 957123 w 3103420"/>
              <a:gd name="connsiteY4" fmla="*/ 2149569 h 3523547"/>
              <a:gd name="connsiteX5" fmla="*/ 1200010 w 3103420"/>
              <a:gd name="connsiteY5" fmla="*/ 2530570 h 3523547"/>
              <a:gd name="connsiteX6" fmla="*/ 1447660 w 3103420"/>
              <a:gd name="connsiteY6" fmla="*/ 2930619 h 3523547"/>
              <a:gd name="connsiteX7" fmla="*/ 1716742 w 3103420"/>
              <a:gd name="connsiteY7" fmla="*/ 3047300 h 3523547"/>
              <a:gd name="connsiteX8" fmla="*/ 1966771 w 3103420"/>
              <a:gd name="connsiteY8" fmla="*/ 3285423 h 3523547"/>
              <a:gd name="connsiteX9" fmla="*/ 2235852 w 3103420"/>
              <a:gd name="connsiteY9" fmla="*/ 3459255 h 3523547"/>
              <a:gd name="connsiteX10" fmla="*/ 2512077 w 3103420"/>
              <a:gd name="connsiteY10" fmla="*/ 3406867 h 3523547"/>
              <a:gd name="connsiteX11" fmla="*/ 2766871 w 3103420"/>
              <a:gd name="connsiteY11" fmla="*/ 3440204 h 3523547"/>
              <a:gd name="connsiteX12" fmla="*/ 3055001 w 3103420"/>
              <a:gd name="connsiteY12" fmla="*/ 3511641 h 3523547"/>
              <a:gd name="connsiteX13" fmla="*/ 3057383 w 3103420"/>
              <a:gd name="connsiteY13" fmla="*/ 3511641 h 3523547"/>
              <a:gd name="connsiteX0" fmla="*/ 0 w 3326464"/>
              <a:gd name="connsiteY0" fmla="*/ 0 h 3580697"/>
              <a:gd name="connsiteX1" fmla="*/ 215154 w 3326464"/>
              <a:gd name="connsiteY1" fmla="*/ 504685 h 3580697"/>
              <a:gd name="connsiteX2" fmla="*/ 462104 w 3326464"/>
              <a:gd name="connsiteY2" fmla="*/ 1249456 h 3580697"/>
              <a:gd name="connsiteX3" fmla="*/ 702890 w 3326464"/>
              <a:gd name="connsiteY3" fmla="*/ 1753300 h 3580697"/>
              <a:gd name="connsiteX4" fmla="*/ 957123 w 3326464"/>
              <a:gd name="connsiteY4" fmla="*/ 2149569 h 3580697"/>
              <a:gd name="connsiteX5" fmla="*/ 1200010 w 3326464"/>
              <a:gd name="connsiteY5" fmla="*/ 2530570 h 3580697"/>
              <a:gd name="connsiteX6" fmla="*/ 1447660 w 3326464"/>
              <a:gd name="connsiteY6" fmla="*/ 2930619 h 3580697"/>
              <a:gd name="connsiteX7" fmla="*/ 1716742 w 3326464"/>
              <a:gd name="connsiteY7" fmla="*/ 3047300 h 3580697"/>
              <a:gd name="connsiteX8" fmla="*/ 1966771 w 3326464"/>
              <a:gd name="connsiteY8" fmla="*/ 3285423 h 3580697"/>
              <a:gd name="connsiteX9" fmla="*/ 2235852 w 3326464"/>
              <a:gd name="connsiteY9" fmla="*/ 3459255 h 3580697"/>
              <a:gd name="connsiteX10" fmla="*/ 2512077 w 3326464"/>
              <a:gd name="connsiteY10" fmla="*/ 3406867 h 3580697"/>
              <a:gd name="connsiteX11" fmla="*/ 2766871 w 3326464"/>
              <a:gd name="connsiteY11" fmla="*/ 3440204 h 3580697"/>
              <a:gd name="connsiteX12" fmla="*/ 3055001 w 3326464"/>
              <a:gd name="connsiteY12" fmla="*/ 3511641 h 3580697"/>
              <a:gd name="connsiteX13" fmla="*/ 3326464 w 3326464"/>
              <a:gd name="connsiteY13" fmla="*/ 3580697 h 3580697"/>
              <a:gd name="connsiteX0" fmla="*/ 0 w 3371708"/>
              <a:gd name="connsiteY0" fmla="*/ 0 h 3592603"/>
              <a:gd name="connsiteX1" fmla="*/ 215154 w 3371708"/>
              <a:gd name="connsiteY1" fmla="*/ 504685 h 3592603"/>
              <a:gd name="connsiteX2" fmla="*/ 462104 w 3371708"/>
              <a:gd name="connsiteY2" fmla="*/ 1249456 h 3592603"/>
              <a:gd name="connsiteX3" fmla="*/ 702890 w 3371708"/>
              <a:gd name="connsiteY3" fmla="*/ 1753300 h 3592603"/>
              <a:gd name="connsiteX4" fmla="*/ 957123 w 3371708"/>
              <a:gd name="connsiteY4" fmla="*/ 2149569 h 3592603"/>
              <a:gd name="connsiteX5" fmla="*/ 1200010 w 3371708"/>
              <a:gd name="connsiteY5" fmla="*/ 2530570 h 3592603"/>
              <a:gd name="connsiteX6" fmla="*/ 1447660 w 3371708"/>
              <a:gd name="connsiteY6" fmla="*/ 2930619 h 3592603"/>
              <a:gd name="connsiteX7" fmla="*/ 1716742 w 3371708"/>
              <a:gd name="connsiteY7" fmla="*/ 3047300 h 3592603"/>
              <a:gd name="connsiteX8" fmla="*/ 1966771 w 3371708"/>
              <a:gd name="connsiteY8" fmla="*/ 3285423 h 3592603"/>
              <a:gd name="connsiteX9" fmla="*/ 2235852 w 3371708"/>
              <a:gd name="connsiteY9" fmla="*/ 3459255 h 3592603"/>
              <a:gd name="connsiteX10" fmla="*/ 2512077 w 3371708"/>
              <a:gd name="connsiteY10" fmla="*/ 3406867 h 3592603"/>
              <a:gd name="connsiteX11" fmla="*/ 2766871 w 3371708"/>
              <a:gd name="connsiteY11" fmla="*/ 3440204 h 3592603"/>
              <a:gd name="connsiteX12" fmla="*/ 3055001 w 3371708"/>
              <a:gd name="connsiteY12" fmla="*/ 3511641 h 3592603"/>
              <a:gd name="connsiteX13" fmla="*/ 3326464 w 3371708"/>
              <a:gd name="connsiteY13" fmla="*/ 3580697 h 3592603"/>
              <a:gd name="connsiteX14" fmla="*/ 3326463 w 3371708"/>
              <a:gd name="connsiteY14" fmla="*/ 3583079 h 3592603"/>
              <a:gd name="connsiteX0" fmla="*/ 0 w 3569351"/>
              <a:gd name="connsiteY0" fmla="*/ 0 h 3592603"/>
              <a:gd name="connsiteX1" fmla="*/ 215154 w 3569351"/>
              <a:gd name="connsiteY1" fmla="*/ 504685 h 3592603"/>
              <a:gd name="connsiteX2" fmla="*/ 462104 w 3569351"/>
              <a:gd name="connsiteY2" fmla="*/ 1249456 h 3592603"/>
              <a:gd name="connsiteX3" fmla="*/ 702890 w 3569351"/>
              <a:gd name="connsiteY3" fmla="*/ 1753300 h 3592603"/>
              <a:gd name="connsiteX4" fmla="*/ 957123 w 3569351"/>
              <a:gd name="connsiteY4" fmla="*/ 2149569 h 3592603"/>
              <a:gd name="connsiteX5" fmla="*/ 1200010 w 3569351"/>
              <a:gd name="connsiteY5" fmla="*/ 2530570 h 3592603"/>
              <a:gd name="connsiteX6" fmla="*/ 1447660 w 3569351"/>
              <a:gd name="connsiteY6" fmla="*/ 2930619 h 3592603"/>
              <a:gd name="connsiteX7" fmla="*/ 1716742 w 3569351"/>
              <a:gd name="connsiteY7" fmla="*/ 3047300 h 3592603"/>
              <a:gd name="connsiteX8" fmla="*/ 1966771 w 3569351"/>
              <a:gd name="connsiteY8" fmla="*/ 3285423 h 3592603"/>
              <a:gd name="connsiteX9" fmla="*/ 2235852 w 3569351"/>
              <a:gd name="connsiteY9" fmla="*/ 3459255 h 3592603"/>
              <a:gd name="connsiteX10" fmla="*/ 2512077 w 3569351"/>
              <a:gd name="connsiteY10" fmla="*/ 3406867 h 3592603"/>
              <a:gd name="connsiteX11" fmla="*/ 2766871 w 3569351"/>
              <a:gd name="connsiteY11" fmla="*/ 3440204 h 3592603"/>
              <a:gd name="connsiteX12" fmla="*/ 3055001 w 3569351"/>
              <a:gd name="connsiteY12" fmla="*/ 3511641 h 3592603"/>
              <a:gd name="connsiteX13" fmla="*/ 3326464 w 3569351"/>
              <a:gd name="connsiteY13" fmla="*/ 3580697 h 3592603"/>
              <a:gd name="connsiteX14" fmla="*/ 3569351 w 3569351"/>
              <a:gd name="connsiteY14" fmla="*/ 3583079 h 3592603"/>
              <a:gd name="connsiteX0" fmla="*/ 0 w 3569351"/>
              <a:gd name="connsiteY0" fmla="*/ 0 h 3583079"/>
              <a:gd name="connsiteX1" fmla="*/ 215154 w 3569351"/>
              <a:gd name="connsiteY1" fmla="*/ 504685 h 3583079"/>
              <a:gd name="connsiteX2" fmla="*/ 462104 w 3569351"/>
              <a:gd name="connsiteY2" fmla="*/ 1249456 h 3583079"/>
              <a:gd name="connsiteX3" fmla="*/ 702890 w 3569351"/>
              <a:gd name="connsiteY3" fmla="*/ 1753300 h 3583079"/>
              <a:gd name="connsiteX4" fmla="*/ 957123 w 3569351"/>
              <a:gd name="connsiteY4" fmla="*/ 2149569 h 3583079"/>
              <a:gd name="connsiteX5" fmla="*/ 1200010 w 3569351"/>
              <a:gd name="connsiteY5" fmla="*/ 2530570 h 3583079"/>
              <a:gd name="connsiteX6" fmla="*/ 1447660 w 3569351"/>
              <a:gd name="connsiteY6" fmla="*/ 2930619 h 3583079"/>
              <a:gd name="connsiteX7" fmla="*/ 1716742 w 3569351"/>
              <a:gd name="connsiteY7" fmla="*/ 3047300 h 3583079"/>
              <a:gd name="connsiteX8" fmla="*/ 1966771 w 3569351"/>
              <a:gd name="connsiteY8" fmla="*/ 3285423 h 3583079"/>
              <a:gd name="connsiteX9" fmla="*/ 2235852 w 3569351"/>
              <a:gd name="connsiteY9" fmla="*/ 3459255 h 3583079"/>
              <a:gd name="connsiteX10" fmla="*/ 2512077 w 3569351"/>
              <a:gd name="connsiteY10" fmla="*/ 3406867 h 3583079"/>
              <a:gd name="connsiteX11" fmla="*/ 2766871 w 3569351"/>
              <a:gd name="connsiteY11" fmla="*/ 3440204 h 3583079"/>
              <a:gd name="connsiteX12" fmla="*/ 3055001 w 3569351"/>
              <a:gd name="connsiteY12" fmla="*/ 3511641 h 3583079"/>
              <a:gd name="connsiteX13" fmla="*/ 3326464 w 3569351"/>
              <a:gd name="connsiteY13" fmla="*/ 3580697 h 3583079"/>
              <a:gd name="connsiteX14" fmla="*/ 3569351 w 3569351"/>
              <a:gd name="connsiteY14" fmla="*/ 3583079 h 3583079"/>
              <a:gd name="connsiteX0" fmla="*/ 0 w 3608641"/>
              <a:gd name="connsiteY0" fmla="*/ 0 h 3583476"/>
              <a:gd name="connsiteX1" fmla="*/ 215154 w 3608641"/>
              <a:gd name="connsiteY1" fmla="*/ 504685 h 3583476"/>
              <a:gd name="connsiteX2" fmla="*/ 462104 w 3608641"/>
              <a:gd name="connsiteY2" fmla="*/ 1249456 h 3583476"/>
              <a:gd name="connsiteX3" fmla="*/ 702890 w 3608641"/>
              <a:gd name="connsiteY3" fmla="*/ 1753300 h 3583476"/>
              <a:gd name="connsiteX4" fmla="*/ 957123 w 3608641"/>
              <a:gd name="connsiteY4" fmla="*/ 2149569 h 3583476"/>
              <a:gd name="connsiteX5" fmla="*/ 1200010 w 3608641"/>
              <a:gd name="connsiteY5" fmla="*/ 2530570 h 3583476"/>
              <a:gd name="connsiteX6" fmla="*/ 1447660 w 3608641"/>
              <a:gd name="connsiteY6" fmla="*/ 2930619 h 3583476"/>
              <a:gd name="connsiteX7" fmla="*/ 1716742 w 3608641"/>
              <a:gd name="connsiteY7" fmla="*/ 3047300 h 3583476"/>
              <a:gd name="connsiteX8" fmla="*/ 1966771 w 3608641"/>
              <a:gd name="connsiteY8" fmla="*/ 3285423 h 3583476"/>
              <a:gd name="connsiteX9" fmla="*/ 2235852 w 3608641"/>
              <a:gd name="connsiteY9" fmla="*/ 3459255 h 3583476"/>
              <a:gd name="connsiteX10" fmla="*/ 2512077 w 3608641"/>
              <a:gd name="connsiteY10" fmla="*/ 3406867 h 3583476"/>
              <a:gd name="connsiteX11" fmla="*/ 2766871 w 3608641"/>
              <a:gd name="connsiteY11" fmla="*/ 3440204 h 3583476"/>
              <a:gd name="connsiteX12" fmla="*/ 3055001 w 3608641"/>
              <a:gd name="connsiteY12" fmla="*/ 3511641 h 3583476"/>
              <a:gd name="connsiteX13" fmla="*/ 3326464 w 3608641"/>
              <a:gd name="connsiteY13" fmla="*/ 3580697 h 3583476"/>
              <a:gd name="connsiteX14" fmla="*/ 3569351 w 3608641"/>
              <a:gd name="connsiteY14" fmla="*/ 3583079 h 3583476"/>
              <a:gd name="connsiteX15" fmla="*/ 3562207 w 3608641"/>
              <a:gd name="connsiteY15" fmla="*/ 3583079 h 3583476"/>
              <a:gd name="connsiteX0" fmla="*/ 0 w 3844682"/>
              <a:gd name="connsiteY0" fmla="*/ 0 h 3756910"/>
              <a:gd name="connsiteX1" fmla="*/ 215154 w 3844682"/>
              <a:gd name="connsiteY1" fmla="*/ 504685 h 3756910"/>
              <a:gd name="connsiteX2" fmla="*/ 462104 w 3844682"/>
              <a:gd name="connsiteY2" fmla="*/ 1249456 h 3756910"/>
              <a:gd name="connsiteX3" fmla="*/ 702890 w 3844682"/>
              <a:gd name="connsiteY3" fmla="*/ 1753300 h 3756910"/>
              <a:gd name="connsiteX4" fmla="*/ 957123 w 3844682"/>
              <a:gd name="connsiteY4" fmla="*/ 2149569 h 3756910"/>
              <a:gd name="connsiteX5" fmla="*/ 1200010 w 3844682"/>
              <a:gd name="connsiteY5" fmla="*/ 2530570 h 3756910"/>
              <a:gd name="connsiteX6" fmla="*/ 1447660 w 3844682"/>
              <a:gd name="connsiteY6" fmla="*/ 2930619 h 3756910"/>
              <a:gd name="connsiteX7" fmla="*/ 1716742 w 3844682"/>
              <a:gd name="connsiteY7" fmla="*/ 3047300 h 3756910"/>
              <a:gd name="connsiteX8" fmla="*/ 1966771 w 3844682"/>
              <a:gd name="connsiteY8" fmla="*/ 3285423 h 3756910"/>
              <a:gd name="connsiteX9" fmla="*/ 2235852 w 3844682"/>
              <a:gd name="connsiteY9" fmla="*/ 3459255 h 3756910"/>
              <a:gd name="connsiteX10" fmla="*/ 2512077 w 3844682"/>
              <a:gd name="connsiteY10" fmla="*/ 3406867 h 3756910"/>
              <a:gd name="connsiteX11" fmla="*/ 2766871 w 3844682"/>
              <a:gd name="connsiteY11" fmla="*/ 3440204 h 3756910"/>
              <a:gd name="connsiteX12" fmla="*/ 3055001 w 3844682"/>
              <a:gd name="connsiteY12" fmla="*/ 3511641 h 3756910"/>
              <a:gd name="connsiteX13" fmla="*/ 3326464 w 3844682"/>
              <a:gd name="connsiteY13" fmla="*/ 3580697 h 3756910"/>
              <a:gd name="connsiteX14" fmla="*/ 3569351 w 3844682"/>
              <a:gd name="connsiteY14" fmla="*/ 3583079 h 3756910"/>
              <a:gd name="connsiteX15" fmla="*/ 3843194 w 3844682"/>
              <a:gd name="connsiteY15" fmla="*/ 3756910 h 3756910"/>
              <a:gd name="connsiteX0" fmla="*/ 0 w 3844682"/>
              <a:gd name="connsiteY0" fmla="*/ 0 h 3756910"/>
              <a:gd name="connsiteX1" fmla="*/ 215154 w 3844682"/>
              <a:gd name="connsiteY1" fmla="*/ 504685 h 3756910"/>
              <a:gd name="connsiteX2" fmla="*/ 462104 w 3844682"/>
              <a:gd name="connsiteY2" fmla="*/ 1249456 h 3756910"/>
              <a:gd name="connsiteX3" fmla="*/ 702890 w 3844682"/>
              <a:gd name="connsiteY3" fmla="*/ 1753300 h 3756910"/>
              <a:gd name="connsiteX4" fmla="*/ 957123 w 3844682"/>
              <a:gd name="connsiteY4" fmla="*/ 2149569 h 3756910"/>
              <a:gd name="connsiteX5" fmla="*/ 1200010 w 3844682"/>
              <a:gd name="connsiteY5" fmla="*/ 2530570 h 3756910"/>
              <a:gd name="connsiteX6" fmla="*/ 1447660 w 3844682"/>
              <a:gd name="connsiteY6" fmla="*/ 2930619 h 3756910"/>
              <a:gd name="connsiteX7" fmla="*/ 1716742 w 3844682"/>
              <a:gd name="connsiteY7" fmla="*/ 3047300 h 3756910"/>
              <a:gd name="connsiteX8" fmla="*/ 1966771 w 3844682"/>
              <a:gd name="connsiteY8" fmla="*/ 3285423 h 3756910"/>
              <a:gd name="connsiteX9" fmla="*/ 2235852 w 3844682"/>
              <a:gd name="connsiteY9" fmla="*/ 3459255 h 3756910"/>
              <a:gd name="connsiteX10" fmla="*/ 2512077 w 3844682"/>
              <a:gd name="connsiteY10" fmla="*/ 3406867 h 3756910"/>
              <a:gd name="connsiteX11" fmla="*/ 2766871 w 3844682"/>
              <a:gd name="connsiteY11" fmla="*/ 3440204 h 3756910"/>
              <a:gd name="connsiteX12" fmla="*/ 3055001 w 3844682"/>
              <a:gd name="connsiteY12" fmla="*/ 3511641 h 3756910"/>
              <a:gd name="connsiteX13" fmla="*/ 3326464 w 3844682"/>
              <a:gd name="connsiteY13" fmla="*/ 3580697 h 3756910"/>
              <a:gd name="connsiteX14" fmla="*/ 3569351 w 3844682"/>
              <a:gd name="connsiteY14" fmla="*/ 3583079 h 3756910"/>
              <a:gd name="connsiteX15" fmla="*/ 3843194 w 3844682"/>
              <a:gd name="connsiteY15" fmla="*/ 3756910 h 3756910"/>
              <a:gd name="connsiteX0" fmla="*/ 0 w 3889231"/>
              <a:gd name="connsiteY0" fmla="*/ 0 h 3785088"/>
              <a:gd name="connsiteX1" fmla="*/ 215154 w 3889231"/>
              <a:gd name="connsiteY1" fmla="*/ 504685 h 3785088"/>
              <a:gd name="connsiteX2" fmla="*/ 462104 w 3889231"/>
              <a:gd name="connsiteY2" fmla="*/ 1249456 h 3785088"/>
              <a:gd name="connsiteX3" fmla="*/ 702890 w 3889231"/>
              <a:gd name="connsiteY3" fmla="*/ 1753300 h 3785088"/>
              <a:gd name="connsiteX4" fmla="*/ 957123 w 3889231"/>
              <a:gd name="connsiteY4" fmla="*/ 2149569 h 3785088"/>
              <a:gd name="connsiteX5" fmla="*/ 1200010 w 3889231"/>
              <a:gd name="connsiteY5" fmla="*/ 2530570 h 3785088"/>
              <a:gd name="connsiteX6" fmla="*/ 1447660 w 3889231"/>
              <a:gd name="connsiteY6" fmla="*/ 2930619 h 3785088"/>
              <a:gd name="connsiteX7" fmla="*/ 1716742 w 3889231"/>
              <a:gd name="connsiteY7" fmla="*/ 3047300 h 3785088"/>
              <a:gd name="connsiteX8" fmla="*/ 1966771 w 3889231"/>
              <a:gd name="connsiteY8" fmla="*/ 3285423 h 3785088"/>
              <a:gd name="connsiteX9" fmla="*/ 2235852 w 3889231"/>
              <a:gd name="connsiteY9" fmla="*/ 3459255 h 3785088"/>
              <a:gd name="connsiteX10" fmla="*/ 2512077 w 3889231"/>
              <a:gd name="connsiteY10" fmla="*/ 3406867 h 3785088"/>
              <a:gd name="connsiteX11" fmla="*/ 2766871 w 3889231"/>
              <a:gd name="connsiteY11" fmla="*/ 3440204 h 3785088"/>
              <a:gd name="connsiteX12" fmla="*/ 3055001 w 3889231"/>
              <a:gd name="connsiteY12" fmla="*/ 3511641 h 3785088"/>
              <a:gd name="connsiteX13" fmla="*/ 3326464 w 3889231"/>
              <a:gd name="connsiteY13" fmla="*/ 3580697 h 3785088"/>
              <a:gd name="connsiteX14" fmla="*/ 3569351 w 3889231"/>
              <a:gd name="connsiteY14" fmla="*/ 3583079 h 3785088"/>
              <a:gd name="connsiteX15" fmla="*/ 3843194 w 3889231"/>
              <a:gd name="connsiteY15" fmla="*/ 3756910 h 3785088"/>
              <a:gd name="connsiteX16" fmla="*/ 3845574 w 3889231"/>
              <a:gd name="connsiteY16" fmla="*/ 3752147 h 3785088"/>
              <a:gd name="connsiteX0" fmla="*/ 0 w 4131324"/>
              <a:gd name="connsiteY0" fmla="*/ 0 h 3785088"/>
              <a:gd name="connsiteX1" fmla="*/ 215154 w 4131324"/>
              <a:gd name="connsiteY1" fmla="*/ 504685 h 3785088"/>
              <a:gd name="connsiteX2" fmla="*/ 462104 w 4131324"/>
              <a:gd name="connsiteY2" fmla="*/ 1249456 h 3785088"/>
              <a:gd name="connsiteX3" fmla="*/ 702890 w 4131324"/>
              <a:gd name="connsiteY3" fmla="*/ 1753300 h 3785088"/>
              <a:gd name="connsiteX4" fmla="*/ 957123 w 4131324"/>
              <a:gd name="connsiteY4" fmla="*/ 2149569 h 3785088"/>
              <a:gd name="connsiteX5" fmla="*/ 1200010 w 4131324"/>
              <a:gd name="connsiteY5" fmla="*/ 2530570 h 3785088"/>
              <a:gd name="connsiteX6" fmla="*/ 1447660 w 4131324"/>
              <a:gd name="connsiteY6" fmla="*/ 2930619 h 3785088"/>
              <a:gd name="connsiteX7" fmla="*/ 1716742 w 4131324"/>
              <a:gd name="connsiteY7" fmla="*/ 3047300 h 3785088"/>
              <a:gd name="connsiteX8" fmla="*/ 1966771 w 4131324"/>
              <a:gd name="connsiteY8" fmla="*/ 3285423 h 3785088"/>
              <a:gd name="connsiteX9" fmla="*/ 2235852 w 4131324"/>
              <a:gd name="connsiteY9" fmla="*/ 3459255 h 3785088"/>
              <a:gd name="connsiteX10" fmla="*/ 2512077 w 4131324"/>
              <a:gd name="connsiteY10" fmla="*/ 3406867 h 3785088"/>
              <a:gd name="connsiteX11" fmla="*/ 2766871 w 4131324"/>
              <a:gd name="connsiteY11" fmla="*/ 3440204 h 3785088"/>
              <a:gd name="connsiteX12" fmla="*/ 3055001 w 4131324"/>
              <a:gd name="connsiteY12" fmla="*/ 3511641 h 3785088"/>
              <a:gd name="connsiteX13" fmla="*/ 3326464 w 4131324"/>
              <a:gd name="connsiteY13" fmla="*/ 3580697 h 3785088"/>
              <a:gd name="connsiteX14" fmla="*/ 3569351 w 4131324"/>
              <a:gd name="connsiteY14" fmla="*/ 3583079 h 3785088"/>
              <a:gd name="connsiteX15" fmla="*/ 3843194 w 4131324"/>
              <a:gd name="connsiteY15" fmla="*/ 3756910 h 3785088"/>
              <a:gd name="connsiteX16" fmla="*/ 4131324 w 4131324"/>
              <a:gd name="connsiteY16" fmla="*/ 3778341 h 3785088"/>
              <a:gd name="connsiteX0" fmla="*/ 0 w 4131324"/>
              <a:gd name="connsiteY0" fmla="*/ 0 h 3779333"/>
              <a:gd name="connsiteX1" fmla="*/ 215154 w 4131324"/>
              <a:gd name="connsiteY1" fmla="*/ 504685 h 3779333"/>
              <a:gd name="connsiteX2" fmla="*/ 462104 w 4131324"/>
              <a:gd name="connsiteY2" fmla="*/ 1249456 h 3779333"/>
              <a:gd name="connsiteX3" fmla="*/ 702890 w 4131324"/>
              <a:gd name="connsiteY3" fmla="*/ 1753300 h 3779333"/>
              <a:gd name="connsiteX4" fmla="*/ 957123 w 4131324"/>
              <a:gd name="connsiteY4" fmla="*/ 2149569 h 3779333"/>
              <a:gd name="connsiteX5" fmla="*/ 1200010 w 4131324"/>
              <a:gd name="connsiteY5" fmla="*/ 2530570 h 3779333"/>
              <a:gd name="connsiteX6" fmla="*/ 1447660 w 4131324"/>
              <a:gd name="connsiteY6" fmla="*/ 2930619 h 3779333"/>
              <a:gd name="connsiteX7" fmla="*/ 1716742 w 4131324"/>
              <a:gd name="connsiteY7" fmla="*/ 3047300 h 3779333"/>
              <a:gd name="connsiteX8" fmla="*/ 1966771 w 4131324"/>
              <a:gd name="connsiteY8" fmla="*/ 3285423 h 3779333"/>
              <a:gd name="connsiteX9" fmla="*/ 2235852 w 4131324"/>
              <a:gd name="connsiteY9" fmla="*/ 3459255 h 3779333"/>
              <a:gd name="connsiteX10" fmla="*/ 2512077 w 4131324"/>
              <a:gd name="connsiteY10" fmla="*/ 3406867 h 3779333"/>
              <a:gd name="connsiteX11" fmla="*/ 2766871 w 4131324"/>
              <a:gd name="connsiteY11" fmla="*/ 3440204 h 3779333"/>
              <a:gd name="connsiteX12" fmla="*/ 3055001 w 4131324"/>
              <a:gd name="connsiteY12" fmla="*/ 3511641 h 3779333"/>
              <a:gd name="connsiteX13" fmla="*/ 3326464 w 4131324"/>
              <a:gd name="connsiteY13" fmla="*/ 3580697 h 3779333"/>
              <a:gd name="connsiteX14" fmla="*/ 3569351 w 4131324"/>
              <a:gd name="connsiteY14" fmla="*/ 3583079 h 3779333"/>
              <a:gd name="connsiteX15" fmla="*/ 3843194 w 4131324"/>
              <a:gd name="connsiteY15" fmla="*/ 3756910 h 3779333"/>
              <a:gd name="connsiteX16" fmla="*/ 4131324 w 4131324"/>
              <a:gd name="connsiteY16" fmla="*/ 3778341 h 3779333"/>
              <a:gd name="connsiteX0" fmla="*/ 0 w 4180536"/>
              <a:gd name="connsiteY0" fmla="*/ 0 h 3781516"/>
              <a:gd name="connsiteX1" fmla="*/ 215154 w 4180536"/>
              <a:gd name="connsiteY1" fmla="*/ 504685 h 3781516"/>
              <a:gd name="connsiteX2" fmla="*/ 462104 w 4180536"/>
              <a:gd name="connsiteY2" fmla="*/ 1249456 h 3781516"/>
              <a:gd name="connsiteX3" fmla="*/ 702890 w 4180536"/>
              <a:gd name="connsiteY3" fmla="*/ 1753300 h 3781516"/>
              <a:gd name="connsiteX4" fmla="*/ 957123 w 4180536"/>
              <a:gd name="connsiteY4" fmla="*/ 2149569 h 3781516"/>
              <a:gd name="connsiteX5" fmla="*/ 1200010 w 4180536"/>
              <a:gd name="connsiteY5" fmla="*/ 2530570 h 3781516"/>
              <a:gd name="connsiteX6" fmla="*/ 1447660 w 4180536"/>
              <a:gd name="connsiteY6" fmla="*/ 2930619 h 3781516"/>
              <a:gd name="connsiteX7" fmla="*/ 1716742 w 4180536"/>
              <a:gd name="connsiteY7" fmla="*/ 3047300 h 3781516"/>
              <a:gd name="connsiteX8" fmla="*/ 1966771 w 4180536"/>
              <a:gd name="connsiteY8" fmla="*/ 3285423 h 3781516"/>
              <a:gd name="connsiteX9" fmla="*/ 2235852 w 4180536"/>
              <a:gd name="connsiteY9" fmla="*/ 3459255 h 3781516"/>
              <a:gd name="connsiteX10" fmla="*/ 2512077 w 4180536"/>
              <a:gd name="connsiteY10" fmla="*/ 3406867 h 3781516"/>
              <a:gd name="connsiteX11" fmla="*/ 2766871 w 4180536"/>
              <a:gd name="connsiteY11" fmla="*/ 3440204 h 3781516"/>
              <a:gd name="connsiteX12" fmla="*/ 3055001 w 4180536"/>
              <a:gd name="connsiteY12" fmla="*/ 3511641 h 3781516"/>
              <a:gd name="connsiteX13" fmla="*/ 3326464 w 4180536"/>
              <a:gd name="connsiteY13" fmla="*/ 3580697 h 3781516"/>
              <a:gd name="connsiteX14" fmla="*/ 3569351 w 4180536"/>
              <a:gd name="connsiteY14" fmla="*/ 3583079 h 3781516"/>
              <a:gd name="connsiteX15" fmla="*/ 3843194 w 4180536"/>
              <a:gd name="connsiteY15" fmla="*/ 3756910 h 3781516"/>
              <a:gd name="connsiteX16" fmla="*/ 4131324 w 4180536"/>
              <a:gd name="connsiteY16" fmla="*/ 3778341 h 3781516"/>
              <a:gd name="connsiteX17" fmla="*/ 4138467 w 4180536"/>
              <a:gd name="connsiteY17" fmla="*/ 3775960 h 3781516"/>
              <a:gd name="connsiteX0" fmla="*/ 0 w 4398023"/>
              <a:gd name="connsiteY0" fmla="*/ 0 h 3821699"/>
              <a:gd name="connsiteX1" fmla="*/ 215154 w 4398023"/>
              <a:gd name="connsiteY1" fmla="*/ 504685 h 3821699"/>
              <a:gd name="connsiteX2" fmla="*/ 462104 w 4398023"/>
              <a:gd name="connsiteY2" fmla="*/ 1249456 h 3821699"/>
              <a:gd name="connsiteX3" fmla="*/ 702890 w 4398023"/>
              <a:gd name="connsiteY3" fmla="*/ 1753300 h 3821699"/>
              <a:gd name="connsiteX4" fmla="*/ 957123 w 4398023"/>
              <a:gd name="connsiteY4" fmla="*/ 2149569 h 3821699"/>
              <a:gd name="connsiteX5" fmla="*/ 1200010 w 4398023"/>
              <a:gd name="connsiteY5" fmla="*/ 2530570 h 3821699"/>
              <a:gd name="connsiteX6" fmla="*/ 1447660 w 4398023"/>
              <a:gd name="connsiteY6" fmla="*/ 2930619 h 3821699"/>
              <a:gd name="connsiteX7" fmla="*/ 1716742 w 4398023"/>
              <a:gd name="connsiteY7" fmla="*/ 3047300 h 3821699"/>
              <a:gd name="connsiteX8" fmla="*/ 1966771 w 4398023"/>
              <a:gd name="connsiteY8" fmla="*/ 3285423 h 3821699"/>
              <a:gd name="connsiteX9" fmla="*/ 2235852 w 4398023"/>
              <a:gd name="connsiteY9" fmla="*/ 3459255 h 3821699"/>
              <a:gd name="connsiteX10" fmla="*/ 2512077 w 4398023"/>
              <a:gd name="connsiteY10" fmla="*/ 3406867 h 3821699"/>
              <a:gd name="connsiteX11" fmla="*/ 2766871 w 4398023"/>
              <a:gd name="connsiteY11" fmla="*/ 3440204 h 3821699"/>
              <a:gd name="connsiteX12" fmla="*/ 3055001 w 4398023"/>
              <a:gd name="connsiteY12" fmla="*/ 3511641 h 3821699"/>
              <a:gd name="connsiteX13" fmla="*/ 3326464 w 4398023"/>
              <a:gd name="connsiteY13" fmla="*/ 3580697 h 3821699"/>
              <a:gd name="connsiteX14" fmla="*/ 3569351 w 4398023"/>
              <a:gd name="connsiteY14" fmla="*/ 3583079 h 3821699"/>
              <a:gd name="connsiteX15" fmla="*/ 3843194 w 4398023"/>
              <a:gd name="connsiteY15" fmla="*/ 3756910 h 3821699"/>
              <a:gd name="connsiteX16" fmla="*/ 4131324 w 4398023"/>
              <a:gd name="connsiteY16" fmla="*/ 3778341 h 3821699"/>
              <a:gd name="connsiteX17" fmla="*/ 4398023 w 4398023"/>
              <a:gd name="connsiteY17" fmla="*/ 3821203 h 3821699"/>
              <a:gd name="connsiteX0" fmla="*/ 0 w 4398023"/>
              <a:gd name="connsiteY0" fmla="*/ 0 h 3821699"/>
              <a:gd name="connsiteX1" fmla="*/ 215154 w 4398023"/>
              <a:gd name="connsiteY1" fmla="*/ 504685 h 3821699"/>
              <a:gd name="connsiteX2" fmla="*/ 462104 w 4398023"/>
              <a:gd name="connsiteY2" fmla="*/ 1249456 h 3821699"/>
              <a:gd name="connsiteX3" fmla="*/ 702890 w 4398023"/>
              <a:gd name="connsiteY3" fmla="*/ 1753300 h 3821699"/>
              <a:gd name="connsiteX4" fmla="*/ 957123 w 4398023"/>
              <a:gd name="connsiteY4" fmla="*/ 2149569 h 3821699"/>
              <a:gd name="connsiteX5" fmla="*/ 1200010 w 4398023"/>
              <a:gd name="connsiteY5" fmla="*/ 2530570 h 3821699"/>
              <a:gd name="connsiteX6" fmla="*/ 1447660 w 4398023"/>
              <a:gd name="connsiteY6" fmla="*/ 2930619 h 3821699"/>
              <a:gd name="connsiteX7" fmla="*/ 1716742 w 4398023"/>
              <a:gd name="connsiteY7" fmla="*/ 3047300 h 3821699"/>
              <a:gd name="connsiteX8" fmla="*/ 1966771 w 4398023"/>
              <a:gd name="connsiteY8" fmla="*/ 3285423 h 3821699"/>
              <a:gd name="connsiteX9" fmla="*/ 2235852 w 4398023"/>
              <a:gd name="connsiteY9" fmla="*/ 3459255 h 3821699"/>
              <a:gd name="connsiteX10" fmla="*/ 2512077 w 4398023"/>
              <a:gd name="connsiteY10" fmla="*/ 3406867 h 3821699"/>
              <a:gd name="connsiteX11" fmla="*/ 2766871 w 4398023"/>
              <a:gd name="connsiteY11" fmla="*/ 3440204 h 3821699"/>
              <a:gd name="connsiteX12" fmla="*/ 3055001 w 4398023"/>
              <a:gd name="connsiteY12" fmla="*/ 3511641 h 3821699"/>
              <a:gd name="connsiteX13" fmla="*/ 3326464 w 4398023"/>
              <a:gd name="connsiteY13" fmla="*/ 3580697 h 3821699"/>
              <a:gd name="connsiteX14" fmla="*/ 3569351 w 4398023"/>
              <a:gd name="connsiteY14" fmla="*/ 3583079 h 3821699"/>
              <a:gd name="connsiteX15" fmla="*/ 3843194 w 4398023"/>
              <a:gd name="connsiteY15" fmla="*/ 3756910 h 3821699"/>
              <a:gd name="connsiteX16" fmla="*/ 4131324 w 4398023"/>
              <a:gd name="connsiteY16" fmla="*/ 3778341 h 3821699"/>
              <a:gd name="connsiteX17" fmla="*/ 4398023 w 4398023"/>
              <a:gd name="connsiteY17" fmla="*/ 3821203 h 3821699"/>
              <a:gd name="connsiteX0" fmla="*/ 0 w 4442473"/>
              <a:gd name="connsiteY0" fmla="*/ 0 h 3827553"/>
              <a:gd name="connsiteX1" fmla="*/ 215154 w 4442473"/>
              <a:gd name="connsiteY1" fmla="*/ 504685 h 3827553"/>
              <a:gd name="connsiteX2" fmla="*/ 462104 w 4442473"/>
              <a:gd name="connsiteY2" fmla="*/ 1249456 h 3827553"/>
              <a:gd name="connsiteX3" fmla="*/ 702890 w 4442473"/>
              <a:gd name="connsiteY3" fmla="*/ 1753300 h 3827553"/>
              <a:gd name="connsiteX4" fmla="*/ 957123 w 4442473"/>
              <a:gd name="connsiteY4" fmla="*/ 2149569 h 3827553"/>
              <a:gd name="connsiteX5" fmla="*/ 1200010 w 4442473"/>
              <a:gd name="connsiteY5" fmla="*/ 2530570 h 3827553"/>
              <a:gd name="connsiteX6" fmla="*/ 1447660 w 4442473"/>
              <a:gd name="connsiteY6" fmla="*/ 2930619 h 3827553"/>
              <a:gd name="connsiteX7" fmla="*/ 1716742 w 4442473"/>
              <a:gd name="connsiteY7" fmla="*/ 3047300 h 3827553"/>
              <a:gd name="connsiteX8" fmla="*/ 1966771 w 4442473"/>
              <a:gd name="connsiteY8" fmla="*/ 3285423 h 3827553"/>
              <a:gd name="connsiteX9" fmla="*/ 2235852 w 4442473"/>
              <a:gd name="connsiteY9" fmla="*/ 3459255 h 3827553"/>
              <a:gd name="connsiteX10" fmla="*/ 2512077 w 4442473"/>
              <a:gd name="connsiteY10" fmla="*/ 3406867 h 3827553"/>
              <a:gd name="connsiteX11" fmla="*/ 2766871 w 4442473"/>
              <a:gd name="connsiteY11" fmla="*/ 3440204 h 3827553"/>
              <a:gd name="connsiteX12" fmla="*/ 3055001 w 4442473"/>
              <a:gd name="connsiteY12" fmla="*/ 3511641 h 3827553"/>
              <a:gd name="connsiteX13" fmla="*/ 3326464 w 4442473"/>
              <a:gd name="connsiteY13" fmla="*/ 3580697 h 3827553"/>
              <a:gd name="connsiteX14" fmla="*/ 3569351 w 4442473"/>
              <a:gd name="connsiteY14" fmla="*/ 3583079 h 3827553"/>
              <a:gd name="connsiteX15" fmla="*/ 3843194 w 4442473"/>
              <a:gd name="connsiteY15" fmla="*/ 3756910 h 3827553"/>
              <a:gd name="connsiteX16" fmla="*/ 4131324 w 4442473"/>
              <a:gd name="connsiteY16" fmla="*/ 3778341 h 3827553"/>
              <a:gd name="connsiteX17" fmla="*/ 4398023 w 4442473"/>
              <a:gd name="connsiteY17" fmla="*/ 3821203 h 3827553"/>
              <a:gd name="connsiteX18" fmla="*/ 4398023 w 4442473"/>
              <a:gd name="connsiteY18" fmla="*/ 3816440 h 3827553"/>
              <a:gd name="connsiteX0" fmla="*/ 0 w 4662342"/>
              <a:gd name="connsiteY0" fmla="*/ 0 h 3827553"/>
              <a:gd name="connsiteX1" fmla="*/ 215154 w 4662342"/>
              <a:gd name="connsiteY1" fmla="*/ 504685 h 3827553"/>
              <a:gd name="connsiteX2" fmla="*/ 462104 w 4662342"/>
              <a:gd name="connsiteY2" fmla="*/ 1249456 h 3827553"/>
              <a:gd name="connsiteX3" fmla="*/ 702890 w 4662342"/>
              <a:gd name="connsiteY3" fmla="*/ 1753300 h 3827553"/>
              <a:gd name="connsiteX4" fmla="*/ 957123 w 4662342"/>
              <a:gd name="connsiteY4" fmla="*/ 2149569 h 3827553"/>
              <a:gd name="connsiteX5" fmla="*/ 1200010 w 4662342"/>
              <a:gd name="connsiteY5" fmla="*/ 2530570 h 3827553"/>
              <a:gd name="connsiteX6" fmla="*/ 1447660 w 4662342"/>
              <a:gd name="connsiteY6" fmla="*/ 2930619 h 3827553"/>
              <a:gd name="connsiteX7" fmla="*/ 1716742 w 4662342"/>
              <a:gd name="connsiteY7" fmla="*/ 3047300 h 3827553"/>
              <a:gd name="connsiteX8" fmla="*/ 1966771 w 4662342"/>
              <a:gd name="connsiteY8" fmla="*/ 3285423 h 3827553"/>
              <a:gd name="connsiteX9" fmla="*/ 2235852 w 4662342"/>
              <a:gd name="connsiteY9" fmla="*/ 3459255 h 3827553"/>
              <a:gd name="connsiteX10" fmla="*/ 2512077 w 4662342"/>
              <a:gd name="connsiteY10" fmla="*/ 3406867 h 3827553"/>
              <a:gd name="connsiteX11" fmla="*/ 2766871 w 4662342"/>
              <a:gd name="connsiteY11" fmla="*/ 3440204 h 3827553"/>
              <a:gd name="connsiteX12" fmla="*/ 3055001 w 4662342"/>
              <a:gd name="connsiteY12" fmla="*/ 3511641 h 3827553"/>
              <a:gd name="connsiteX13" fmla="*/ 3326464 w 4662342"/>
              <a:gd name="connsiteY13" fmla="*/ 3580697 h 3827553"/>
              <a:gd name="connsiteX14" fmla="*/ 3569351 w 4662342"/>
              <a:gd name="connsiteY14" fmla="*/ 3583079 h 3827553"/>
              <a:gd name="connsiteX15" fmla="*/ 3843194 w 4662342"/>
              <a:gd name="connsiteY15" fmla="*/ 3756910 h 3827553"/>
              <a:gd name="connsiteX16" fmla="*/ 4131324 w 4662342"/>
              <a:gd name="connsiteY16" fmla="*/ 3778341 h 3827553"/>
              <a:gd name="connsiteX17" fmla="*/ 4398023 w 4662342"/>
              <a:gd name="connsiteY17" fmla="*/ 3821203 h 3827553"/>
              <a:gd name="connsiteX18" fmla="*/ 4662342 w 4662342"/>
              <a:gd name="connsiteY18" fmla="*/ 3742622 h 3827553"/>
              <a:gd name="connsiteX0" fmla="*/ 0 w 4662342"/>
              <a:gd name="connsiteY0" fmla="*/ 0 h 3821699"/>
              <a:gd name="connsiteX1" fmla="*/ 215154 w 4662342"/>
              <a:gd name="connsiteY1" fmla="*/ 504685 h 3821699"/>
              <a:gd name="connsiteX2" fmla="*/ 462104 w 4662342"/>
              <a:gd name="connsiteY2" fmla="*/ 1249456 h 3821699"/>
              <a:gd name="connsiteX3" fmla="*/ 702890 w 4662342"/>
              <a:gd name="connsiteY3" fmla="*/ 1753300 h 3821699"/>
              <a:gd name="connsiteX4" fmla="*/ 957123 w 4662342"/>
              <a:gd name="connsiteY4" fmla="*/ 2149569 h 3821699"/>
              <a:gd name="connsiteX5" fmla="*/ 1200010 w 4662342"/>
              <a:gd name="connsiteY5" fmla="*/ 2530570 h 3821699"/>
              <a:gd name="connsiteX6" fmla="*/ 1447660 w 4662342"/>
              <a:gd name="connsiteY6" fmla="*/ 2930619 h 3821699"/>
              <a:gd name="connsiteX7" fmla="*/ 1716742 w 4662342"/>
              <a:gd name="connsiteY7" fmla="*/ 3047300 h 3821699"/>
              <a:gd name="connsiteX8" fmla="*/ 1966771 w 4662342"/>
              <a:gd name="connsiteY8" fmla="*/ 3285423 h 3821699"/>
              <a:gd name="connsiteX9" fmla="*/ 2235852 w 4662342"/>
              <a:gd name="connsiteY9" fmla="*/ 3459255 h 3821699"/>
              <a:gd name="connsiteX10" fmla="*/ 2512077 w 4662342"/>
              <a:gd name="connsiteY10" fmla="*/ 3406867 h 3821699"/>
              <a:gd name="connsiteX11" fmla="*/ 2766871 w 4662342"/>
              <a:gd name="connsiteY11" fmla="*/ 3440204 h 3821699"/>
              <a:gd name="connsiteX12" fmla="*/ 3055001 w 4662342"/>
              <a:gd name="connsiteY12" fmla="*/ 3511641 h 3821699"/>
              <a:gd name="connsiteX13" fmla="*/ 3326464 w 4662342"/>
              <a:gd name="connsiteY13" fmla="*/ 3580697 h 3821699"/>
              <a:gd name="connsiteX14" fmla="*/ 3569351 w 4662342"/>
              <a:gd name="connsiteY14" fmla="*/ 3583079 h 3821699"/>
              <a:gd name="connsiteX15" fmla="*/ 3843194 w 4662342"/>
              <a:gd name="connsiteY15" fmla="*/ 3756910 h 3821699"/>
              <a:gd name="connsiteX16" fmla="*/ 4131324 w 4662342"/>
              <a:gd name="connsiteY16" fmla="*/ 3778341 h 3821699"/>
              <a:gd name="connsiteX17" fmla="*/ 4398023 w 4662342"/>
              <a:gd name="connsiteY17" fmla="*/ 3821203 h 3821699"/>
              <a:gd name="connsiteX18" fmla="*/ 4662342 w 4662342"/>
              <a:gd name="connsiteY18" fmla="*/ 3742622 h 3821699"/>
              <a:gd name="connsiteX0" fmla="*/ 0 w 4705601"/>
              <a:gd name="connsiteY0" fmla="*/ 0 h 3821699"/>
              <a:gd name="connsiteX1" fmla="*/ 215154 w 4705601"/>
              <a:gd name="connsiteY1" fmla="*/ 504685 h 3821699"/>
              <a:gd name="connsiteX2" fmla="*/ 462104 w 4705601"/>
              <a:gd name="connsiteY2" fmla="*/ 1249456 h 3821699"/>
              <a:gd name="connsiteX3" fmla="*/ 702890 w 4705601"/>
              <a:gd name="connsiteY3" fmla="*/ 1753300 h 3821699"/>
              <a:gd name="connsiteX4" fmla="*/ 957123 w 4705601"/>
              <a:gd name="connsiteY4" fmla="*/ 2149569 h 3821699"/>
              <a:gd name="connsiteX5" fmla="*/ 1200010 w 4705601"/>
              <a:gd name="connsiteY5" fmla="*/ 2530570 h 3821699"/>
              <a:gd name="connsiteX6" fmla="*/ 1447660 w 4705601"/>
              <a:gd name="connsiteY6" fmla="*/ 2930619 h 3821699"/>
              <a:gd name="connsiteX7" fmla="*/ 1716742 w 4705601"/>
              <a:gd name="connsiteY7" fmla="*/ 3047300 h 3821699"/>
              <a:gd name="connsiteX8" fmla="*/ 1966771 w 4705601"/>
              <a:gd name="connsiteY8" fmla="*/ 3285423 h 3821699"/>
              <a:gd name="connsiteX9" fmla="*/ 2235852 w 4705601"/>
              <a:gd name="connsiteY9" fmla="*/ 3459255 h 3821699"/>
              <a:gd name="connsiteX10" fmla="*/ 2512077 w 4705601"/>
              <a:gd name="connsiteY10" fmla="*/ 3406867 h 3821699"/>
              <a:gd name="connsiteX11" fmla="*/ 2766871 w 4705601"/>
              <a:gd name="connsiteY11" fmla="*/ 3440204 h 3821699"/>
              <a:gd name="connsiteX12" fmla="*/ 3055001 w 4705601"/>
              <a:gd name="connsiteY12" fmla="*/ 3511641 h 3821699"/>
              <a:gd name="connsiteX13" fmla="*/ 3326464 w 4705601"/>
              <a:gd name="connsiteY13" fmla="*/ 3580697 h 3821699"/>
              <a:gd name="connsiteX14" fmla="*/ 3569351 w 4705601"/>
              <a:gd name="connsiteY14" fmla="*/ 3583079 h 3821699"/>
              <a:gd name="connsiteX15" fmla="*/ 3843194 w 4705601"/>
              <a:gd name="connsiteY15" fmla="*/ 3756910 h 3821699"/>
              <a:gd name="connsiteX16" fmla="*/ 4131324 w 4705601"/>
              <a:gd name="connsiteY16" fmla="*/ 3778341 h 3821699"/>
              <a:gd name="connsiteX17" fmla="*/ 4398023 w 4705601"/>
              <a:gd name="connsiteY17" fmla="*/ 3821203 h 3821699"/>
              <a:gd name="connsiteX18" fmla="*/ 4662342 w 4705601"/>
              <a:gd name="connsiteY18" fmla="*/ 3742622 h 3821699"/>
              <a:gd name="connsiteX19" fmla="*/ 4657579 w 4705601"/>
              <a:gd name="connsiteY19" fmla="*/ 3742622 h 3821699"/>
              <a:gd name="connsiteX0" fmla="*/ 0 w 4937178"/>
              <a:gd name="connsiteY0" fmla="*/ 0 h 3899784"/>
              <a:gd name="connsiteX1" fmla="*/ 215154 w 4937178"/>
              <a:gd name="connsiteY1" fmla="*/ 504685 h 3899784"/>
              <a:gd name="connsiteX2" fmla="*/ 462104 w 4937178"/>
              <a:gd name="connsiteY2" fmla="*/ 1249456 h 3899784"/>
              <a:gd name="connsiteX3" fmla="*/ 702890 w 4937178"/>
              <a:gd name="connsiteY3" fmla="*/ 1753300 h 3899784"/>
              <a:gd name="connsiteX4" fmla="*/ 957123 w 4937178"/>
              <a:gd name="connsiteY4" fmla="*/ 2149569 h 3899784"/>
              <a:gd name="connsiteX5" fmla="*/ 1200010 w 4937178"/>
              <a:gd name="connsiteY5" fmla="*/ 2530570 h 3899784"/>
              <a:gd name="connsiteX6" fmla="*/ 1447660 w 4937178"/>
              <a:gd name="connsiteY6" fmla="*/ 2930619 h 3899784"/>
              <a:gd name="connsiteX7" fmla="*/ 1716742 w 4937178"/>
              <a:gd name="connsiteY7" fmla="*/ 3047300 h 3899784"/>
              <a:gd name="connsiteX8" fmla="*/ 1966771 w 4937178"/>
              <a:gd name="connsiteY8" fmla="*/ 3285423 h 3899784"/>
              <a:gd name="connsiteX9" fmla="*/ 2235852 w 4937178"/>
              <a:gd name="connsiteY9" fmla="*/ 3459255 h 3899784"/>
              <a:gd name="connsiteX10" fmla="*/ 2512077 w 4937178"/>
              <a:gd name="connsiteY10" fmla="*/ 3406867 h 3899784"/>
              <a:gd name="connsiteX11" fmla="*/ 2766871 w 4937178"/>
              <a:gd name="connsiteY11" fmla="*/ 3440204 h 3899784"/>
              <a:gd name="connsiteX12" fmla="*/ 3055001 w 4937178"/>
              <a:gd name="connsiteY12" fmla="*/ 3511641 h 3899784"/>
              <a:gd name="connsiteX13" fmla="*/ 3326464 w 4937178"/>
              <a:gd name="connsiteY13" fmla="*/ 3580697 h 3899784"/>
              <a:gd name="connsiteX14" fmla="*/ 3569351 w 4937178"/>
              <a:gd name="connsiteY14" fmla="*/ 3583079 h 3899784"/>
              <a:gd name="connsiteX15" fmla="*/ 3843194 w 4937178"/>
              <a:gd name="connsiteY15" fmla="*/ 3756910 h 3899784"/>
              <a:gd name="connsiteX16" fmla="*/ 4131324 w 4937178"/>
              <a:gd name="connsiteY16" fmla="*/ 3778341 h 3899784"/>
              <a:gd name="connsiteX17" fmla="*/ 4398023 w 4937178"/>
              <a:gd name="connsiteY17" fmla="*/ 3821203 h 3899784"/>
              <a:gd name="connsiteX18" fmla="*/ 4662342 w 4937178"/>
              <a:gd name="connsiteY18" fmla="*/ 3742622 h 3899784"/>
              <a:gd name="connsiteX19" fmla="*/ 4936186 w 4937178"/>
              <a:gd name="connsiteY19" fmla="*/ 3899784 h 3899784"/>
              <a:gd name="connsiteX0" fmla="*/ 0 w 4937178"/>
              <a:gd name="connsiteY0" fmla="*/ 0 h 3899784"/>
              <a:gd name="connsiteX1" fmla="*/ 215154 w 4937178"/>
              <a:gd name="connsiteY1" fmla="*/ 504685 h 3899784"/>
              <a:gd name="connsiteX2" fmla="*/ 462104 w 4937178"/>
              <a:gd name="connsiteY2" fmla="*/ 1249456 h 3899784"/>
              <a:gd name="connsiteX3" fmla="*/ 702890 w 4937178"/>
              <a:gd name="connsiteY3" fmla="*/ 1753300 h 3899784"/>
              <a:gd name="connsiteX4" fmla="*/ 957123 w 4937178"/>
              <a:gd name="connsiteY4" fmla="*/ 2149569 h 3899784"/>
              <a:gd name="connsiteX5" fmla="*/ 1200010 w 4937178"/>
              <a:gd name="connsiteY5" fmla="*/ 2530570 h 3899784"/>
              <a:gd name="connsiteX6" fmla="*/ 1447660 w 4937178"/>
              <a:gd name="connsiteY6" fmla="*/ 2930619 h 3899784"/>
              <a:gd name="connsiteX7" fmla="*/ 1716742 w 4937178"/>
              <a:gd name="connsiteY7" fmla="*/ 3047300 h 3899784"/>
              <a:gd name="connsiteX8" fmla="*/ 1966771 w 4937178"/>
              <a:gd name="connsiteY8" fmla="*/ 3285423 h 3899784"/>
              <a:gd name="connsiteX9" fmla="*/ 2235852 w 4937178"/>
              <a:gd name="connsiteY9" fmla="*/ 3459255 h 3899784"/>
              <a:gd name="connsiteX10" fmla="*/ 2512077 w 4937178"/>
              <a:gd name="connsiteY10" fmla="*/ 3406867 h 3899784"/>
              <a:gd name="connsiteX11" fmla="*/ 2766871 w 4937178"/>
              <a:gd name="connsiteY11" fmla="*/ 3440204 h 3899784"/>
              <a:gd name="connsiteX12" fmla="*/ 3055001 w 4937178"/>
              <a:gd name="connsiteY12" fmla="*/ 3511641 h 3899784"/>
              <a:gd name="connsiteX13" fmla="*/ 3326464 w 4937178"/>
              <a:gd name="connsiteY13" fmla="*/ 3580697 h 3899784"/>
              <a:gd name="connsiteX14" fmla="*/ 3569351 w 4937178"/>
              <a:gd name="connsiteY14" fmla="*/ 3583079 h 3899784"/>
              <a:gd name="connsiteX15" fmla="*/ 3843194 w 4937178"/>
              <a:gd name="connsiteY15" fmla="*/ 3756910 h 3899784"/>
              <a:gd name="connsiteX16" fmla="*/ 4131324 w 4937178"/>
              <a:gd name="connsiteY16" fmla="*/ 3778341 h 3899784"/>
              <a:gd name="connsiteX17" fmla="*/ 4398023 w 4937178"/>
              <a:gd name="connsiteY17" fmla="*/ 3821203 h 3899784"/>
              <a:gd name="connsiteX18" fmla="*/ 4662342 w 4937178"/>
              <a:gd name="connsiteY18" fmla="*/ 3742622 h 3899784"/>
              <a:gd name="connsiteX19" fmla="*/ 4936186 w 4937178"/>
              <a:gd name="connsiteY19" fmla="*/ 3899784 h 3899784"/>
              <a:gd name="connsiteX0" fmla="*/ 0 w 4981430"/>
              <a:gd name="connsiteY0" fmla="*/ 0 h 3925978"/>
              <a:gd name="connsiteX1" fmla="*/ 215154 w 4981430"/>
              <a:gd name="connsiteY1" fmla="*/ 504685 h 3925978"/>
              <a:gd name="connsiteX2" fmla="*/ 462104 w 4981430"/>
              <a:gd name="connsiteY2" fmla="*/ 1249456 h 3925978"/>
              <a:gd name="connsiteX3" fmla="*/ 702890 w 4981430"/>
              <a:gd name="connsiteY3" fmla="*/ 1753300 h 3925978"/>
              <a:gd name="connsiteX4" fmla="*/ 957123 w 4981430"/>
              <a:gd name="connsiteY4" fmla="*/ 2149569 h 3925978"/>
              <a:gd name="connsiteX5" fmla="*/ 1200010 w 4981430"/>
              <a:gd name="connsiteY5" fmla="*/ 2530570 h 3925978"/>
              <a:gd name="connsiteX6" fmla="*/ 1447660 w 4981430"/>
              <a:gd name="connsiteY6" fmla="*/ 2930619 h 3925978"/>
              <a:gd name="connsiteX7" fmla="*/ 1716742 w 4981430"/>
              <a:gd name="connsiteY7" fmla="*/ 3047300 h 3925978"/>
              <a:gd name="connsiteX8" fmla="*/ 1966771 w 4981430"/>
              <a:gd name="connsiteY8" fmla="*/ 3285423 h 3925978"/>
              <a:gd name="connsiteX9" fmla="*/ 2235852 w 4981430"/>
              <a:gd name="connsiteY9" fmla="*/ 3459255 h 3925978"/>
              <a:gd name="connsiteX10" fmla="*/ 2512077 w 4981430"/>
              <a:gd name="connsiteY10" fmla="*/ 3406867 h 3925978"/>
              <a:gd name="connsiteX11" fmla="*/ 2766871 w 4981430"/>
              <a:gd name="connsiteY11" fmla="*/ 3440204 h 3925978"/>
              <a:gd name="connsiteX12" fmla="*/ 3055001 w 4981430"/>
              <a:gd name="connsiteY12" fmla="*/ 3511641 h 3925978"/>
              <a:gd name="connsiteX13" fmla="*/ 3326464 w 4981430"/>
              <a:gd name="connsiteY13" fmla="*/ 3580697 h 3925978"/>
              <a:gd name="connsiteX14" fmla="*/ 3569351 w 4981430"/>
              <a:gd name="connsiteY14" fmla="*/ 3583079 h 3925978"/>
              <a:gd name="connsiteX15" fmla="*/ 3843194 w 4981430"/>
              <a:gd name="connsiteY15" fmla="*/ 3756910 h 3925978"/>
              <a:gd name="connsiteX16" fmla="*/ 4131324 w 4981430"/>
              <a:gd name="connsiteY16" fmla="*/ 3778341 h 3925978"/>
              <a:gd name="connsiteX17" fmla="*/ 4398023 w 4981430"/>
              <a:gd name="connsiteY17" fmla="*/ 3821203 h 3925978"/>
              <a:gd name="connsiteX18" fmla="*/ 4662342 w 4981430"/>
              <a:gd name="connsiteY18" fmla="*/ 3742622 h 3925978"/>
              <a:gd name="connsiteX19" fmla="*/ 4936186 w 4981430"/>
              <a:gd name="connsiteY19" fmla="*/ 3899784 h 3925978"/>
              <a:gd name="connsiteX20" fmla="*/ 4933803 w 4981430"/>
              <a:gd name="connsiteY20" fmla="*/ 3899783 h 3925978"/>
              <a:gd name="connsiteX0" fmla="*/ 0 w 5215287"/>
              <a:gd name="connsiteY0" fmla="*/ 0 h 3925978"/>
              <a:gd name="connsiteX1" fmla="*/ 215154 w 5215287"/>
              <a:gd name="connsiteY1" fmla="*/ 504685 h 3925978"/>
              <a:gd name="connsiteX2" fmla="*/ 462104 w 5215287"/>
              <a:gd name="connsiteY2" fmla="*/ 1249456 h 3925978"/>
              <a:gd name="connsiteX3" fmla="*/ 702890 w 5215287"/>
              <a:gd name="connsiteY3" fmla="*/ 1753300 h 3925978"/>
              <a:gd name="connsiteX4" fmla="*/ 957123 w 5215287"/>
              <a:gd name="connsiteY4" fmla="*/ 2149569 h 3925978"/>
              <a:gd name="connsiteX5" fmla="*/ 1200010 w 5215287"/>
              <a:gd name="connsiteY5" fmla="*/ 2530570 h 3925978"/>
              <a:gd name="connsiteX6" fmla="*/ 1447660 w 5215287"/>
              <a:gd name="connsiteY6" fmla="*/ 2930619 h 3925978"/>
              <a:gd name="connsiteX7" fmla="*/ 1716742 w 5215287"/>
              <a:gd name="connsiteY7" fmla="*/ 3047300 h 3925978"/>
              <a:gd name="connsiteX8" fmla="*/ 1966771 w 5215287"/>
              <a:gd name="connsiteY8" fmla="*/ 3285423 h 3925978"/>
              <a:gd name="connsiteX9" fmla="*/ 2235852 w 5215287"/>
              <a:gd name="connsiteY9" fmla="*/ 3459255 h 3925978"/>
              <a:gd name="connsiteX10" fmla="*/ 2512077 w 5215287"/>
              <a:gd name="connsiteY10" fmla="*/ 3406867 h 3925978"/>
              <a:gd name="connsiteX11" fmla="*/ 2766871 w 5215287"/>
              <a:gd name="connsiteY11" fmla="*/ 3440204 h 3925978"/>
              <a:gd name="connsiteX12" fmla="*/ 3055001 w 5215287"/>
              <a:gd name="connsiteY12" fmla="*/ 3511641 h 3925978"/>
              <a:gd name="connsiteX13" fmla="*/ 3326464 w 5215287"/>
              <a:gd name="connsiteY13" fmla="*/ 3580697 h 3925978"/>
              <a:gd name="connsiteX14" fmla="*/ 3569351 w 5215287"/>
              <a:gd name="connsiteY14" fmla="*/ 3583079 h 3925978"/>
              <a:gd name="connsiteX15" fmla="*/ 3843194 w 5215287"/>
              <a:gd name="connsiteY15" fmla="*/ 3756910 h 3925978"/>
              <a:gd name="connsiteX16" fmla="*/ 4131324 w 5215287"/>
              <a:gd name="connsiteY16" fmla="*/ 3778341 h 3925978"/>
              <a:gd name="connsiteX17" fmla="*/ 4398023 w 5215287"/>
              <a:gd name="connsiteY17" fmla="*/ 3821203 h 3925978"/>
              <a:gd name="connsiteX18" fmla="*/ 4662342 w 5215287"/>
              <a:gd name="connsiteY18" fmla="*/ 3742622 h 3925978"/>
              <a:gd name="connsiteX19" fmla="*/ 4936186 w 5215287"/>
              <a:gd name="connsiteY19" fmla="*/ 3899784 h 3925978"/>
              <a:gd name="connsiteX20" fmla="*/ 5214791 w 5215287"/>
              <a:gd name="connsiteY20" fmla="*/ 3752145 h 3925978"/>
              <a:gd name="connsiteX0" fmla="*/ 0 w 5215287"/>
              <a:gd name="connsiteY0" fmla="*/ 0 h 3899784"/>
              <a:gd name="connsiteX1" fmla="*/ 215154 w 5215287"/>
              <a:gd name="connsiteY1" fmla="*/ 504685 h 3899784"/>
              <a:gd name="connsiteX2" fmla="*/ 462104 w 5215287"/>
              <a:gd name="connsiteY2" fmla="*/ 1249456 h 3899784"/>
              <a:gd name="connsiteX3" fmla="*/ 702890 w 5215287"/>
              <a:gd name="connsiteY3" fmla="*/ 1753300 h 3899784"/>
              <a:gd name="connsiteX4" fmla="*/ 957123 w 5215287"/>
              <a:gd name="connsiteY4" fmla="*/ 2149569 h 3899784"/>
              <a:gd name="connsiteX5" fmla="*/ 1200010 w 5215287"/>
              <a:gd name="connsiteY5" fmla="*/ 2530570 h 3899784"/>
              <a:gd name="connsiteX6" fmla="*/ 1447660 w 5215287"/>
              <a:gd name="connsiteY6" fmla="*/ 2930619 h 3899784"/>
              <a:gd name="connsiteX7" fmla="*/ 1716742 w 5215287"/>
              <a:gd name="connsiteY7" fmla="*/ 3047300 h 3899784"/>
              <a:gd name="connsiteX8" fmla="*/ 1966771 w 5215287"/>
              <a:gd name="connsiteY8" fmla="*/ 3285423 h 3899784"/>
              <a:gd name="connsiteX9" fmla="*/ 2235852 w 5215287"/>
              <a:gd name="connsiteY9" fmla="*/ 3459255 h 3899784"/>
              <a:gd name="connsiteX10" fmla="*/ 2512077 w 5215287"/>
              <a:gd name="connsiteY10" fmla="*/ 3406867 h 3899784"/>
              <a:gd name="connsiteX11" fmla="*/ 2766871 w 5215287"/>
              <a:gd name="connsiteY11" fmla="*/ 3440204 h 3899784"/>
              <a:gd name="connsiteX12" fmla="*/ 3055001 w 5215287"/>
              <a:gd name="connsiteY12" fmla="*/ 3511641 h 3899784"/>
              <a:gd name="connsiteX13" fmla="*/ 3326464 w 5215287"/>
              <a:gd name="connsiteY13" fmla="*/ 3580697 h 3899784"/>
              <a:gd name="connsiteX14" fmla="*/ 3569351 w 5215287"/>
              <a:gd name="connsiteY14" fmla="*/ 3583079 h 3899784"/>
              <a:gd name="connsiteX15" fmla="*/ 3843194 w 5215287"/>
              <a:gd name="connsiteY15" fmla="*/ 3756910 h 3899784"/>
              <a:gd name="connsiteX16" fmla="*/ 4131324 w 5215287"/>
              <a:gd name="connsiteY16" fmla="*/ 3778341 h 3899784"/>
              <a:gd name="connsiteX17" fmla="*/ 4398023 w 5215287"/>
              <a:gd name="connsiteY17" fmla="*/ 3821203 h 3899784"/>
              <a:gd name="connsiteX18" fmla="*/ 4662342 w 5215287"/>
              <a:gd name="connsiteY18" fmla="*/ 3742622 h 3899784"/>
              <a:gd name="connsiteX19" fmla="*/ 4936186 w 5215287"/>
              <a:gd name="connsiteY19" fmla="*/ 3899784 h 3899784"/>
              <a:gd name="connsiteX20" fmla="*/ 5214791 w 5215287"/>
              <a:gd name="connsiteY20" fmla="*/ 3752145 h 3899784"/>
              <a:gd name="connsiteX0" fmla="*/ 0 w 5215287"/>
              <a:gd name="connsiteY0" fmla="*/ 0 h 3899784"/>
              <a:gd name="connsiteX1" fmla="*/ 215154 w 5215287"/>
              <a:gd name="connsiteY1" fmla="*/ 504685 h 3899784"/>
              <a:gd name="connsiteX2" fmla="*/ 462104 w 5215287"/>
              <a:gd name="connsiteY2" fmla="*/ 1249456 h 3899784"/>
              <a:gd name="connsiteX3" fmla="*/ 702890 w 5215287"/>
              <a:gd name="connsiteY3" fmla="*/ 1753300 h 3899784"/>
              <a:gd name="connsiteX4" fmla="*/ 957123 w 5215287"/>
              <a:gd name="connsiteY4" fmla="*/ 2149569 h 3899784"/>
              <a:gd name="connsiteX5" fmla="*/ 1200010 w 5215287"/>
              <a:gd name="connsiteY5" fmla="*/ 2530570 h 3899784"/>
              <a:gd name="connsiteX6" fmla="*/ 1447660 w 5215287"/>
              <a:gd name="connsiteY6" fmla="*/ 2930619 h 3899784"/>
              <a:gd name="connsiteX7" fmla="*/ 1716742 w 5215287"/>
              <a:gd name="connsiteY7" fmla="*/ 3047300 h 3899784"/>
              <a:gd name="connsiteX8" fmla="*/ 1966771 w 5215287"/>
              <a:gd name="connsiteY8" fmla="*/ 3285423 h 3899784"/>
              <a:gd name="connsiteX9" fmla="*/ 2235852 w 5215287"/>
              <a:gd name="connsiteY9" fmla="*/ 3459255 h 3899784"/>
              <a:gd name="connsiteX10" fmla="*/ 2512077 w 5215287"/>
              <a:gd name="connsiteY10" fmla="*/ 3406867 h 3899784"/>
              <a:gd name="connsiteX11" fmla="*/ 2766871 w 5215287"/>
              <a:gd name="connsiteY11" fmla="*/ 3440204 h 3899784"/>
              <a:gd name="connsiteX12" fmla="*/ 3055001 w 5215287"/>
              <a:gd name="connsiteY12" fmla="*/ 3511641 h 3899784"/>
              <a:gd name="connsiteX13" fmla="*/ 3326464 w 5215287"/>
              <a:gd name="connsiteY13" fmla="*/ 3580697 h 3899784"/>
              <a:gd name="connsiteX14" fmla="*/ 3569351 w 5215287"/>
              <a:gd name="connsiteY14" fmla="*/ 3583079 h 3899784"/>
              <a:gd name="connsiteX15" fmla="*/ 3843194 w 5215287"/>
              <a:gd name="connsiteY15" fmla="*/ 3756910 h 3899784"/>
              <a:gd name="connsiteX16" fmla="*/ 4131324 w 5215287"/>
              <a:gd name="connsiteY16" fmla="*/ 3778341 h 3899784"/>
              <a:gd name="connsiteX17" fmla="*/ 4398023 w 5215287"/>
              <a:gd name="connsiteY17" fmla="*/ 3821203 h 3899784"/>
              <a:gd name="connsiteX18" fmla="*/ 4662342 w 5215287"/>
              <a:gd name="connsiteY18" fmla="*/ 3742622 h 3899784"/>
              <a:gd name="connsiteX19" fmla="*/ 4936186 w 5215287"/>
              <a:gd name="connsiteY19" fmla="*/ 3899784 h 3899784"/>
              <a:gd name="connsiteX20" fmla="*/ 5214791 w 5215287"/>
              <a:gd name="connsiteY20" fmla="*/ 3752145 h 3899784"/>
              <a:gd name="connsiteX0" fmla="*/ 0 w 5260828"/>
              <a:gd name="connsiteY0" fmla="*/ 0 h 3899784"/>
              <a:gd name="connsiteX1" fmla="*/ 215154 w 5260828"/>
              <a:gd name="connsiteY1" fmla="*/ 504685 h 3899784"/>
              <a:gd name="connsiteX2" fmla="*/ 462104 w 5260828"/>
              <a:gd name="connsiteY2" fmla="*/ 1249456 h 3899784"/>
              <a:gd name="connsiteX3" fmla="*/ 702890 w 5260828"/>
              <a:gd name="connsiteY3" fmla="*/ 1753300 h 3899784"/>
              <a:gd name="connsiteX4" fmla="*/ 957123 w 5260828"/>
              <a:gd name="connsiteY4" fmla="*/ 2149569 h 3899784"/>
              <a:gd name="connsiteX5" fmla="*/ 1200010 w 5260828"/>
              <a:gd name="connsiteY5" fmla="*/ 2530570 h 3899784"/>
              <a:gd name="connsiteX6" fmla="*/ 1447660 w 5260828"/>
              <a:gd name="connsiteY6" fmla="*/ 2930619 h 3899784"/>
              <a:gd name="connsiteX7" fmla="*/ 1716742 w 5260828"/>
              <a:gd name="connsiteY7" fmla="*/ 3047300 h 3899784"/>
              <a:gd name="connsiteX8" fmla="*/ 1966771 w 5260828"/>
              <a:gd name="connsiteY8" fmla="*/ 3285423 h 3899784"/>
              <a:gd name="connsiteX9" fmla="*/ 2235852 w 5260828"/>
              <a:gd name="connsiteY9" fmla="*/ 3459255 h 3899784"/>
              <a:gd name="connsiteX10" fmla="*/ 2512077 w 5260828"/>
              <a:gd name="connsiteY10" fmla="*/ 3406867 h 3899784"/>
              <a:gd name="connsiteX11" fmla="*/ 2766871 w 5260828"/>
              <a:gd name="connsiteY11" fmla="*/ 3440204 h 3899784"/>
              <a:gd name="connsiteX12" fmla="*/ 3055001 w 5260828"/>
              <a:gd name="connsiteY12" fmla="*/ 3511641 h 3899784"/>
              <a:gd name="connsiteX13" fmla="*/ 3326464 w 5260828"/>
              <a:gd name="connsiteY13" fmla="*/ 3580697 h 3899784"/>
              <a:gd name="connsiteX14" fmla="*/ 3569351 w 5260828"/>
              <a:gd name="connsiteY14" fmla="*/ 3583079 h 3899784"/>
              <a:gd name="connsiteX15" fmla="*/ 3843194 w 5260828"/>
              <a:gd name="connsiteY15" fmla="*/ 3756910 h 3899784"/>
              <a:gd name="connsiteX16" fmla="*/ 4131324 w 5260828"/>
              <a:gd name="connsiteY16" fmla="*/ 3778341 h 3899784"/>
              <a:gd name="connsiteX17" fmla="*/ 4398023 w 5260828"/>
              <a:gd name="connsiteY17" fmla="*/ 3821203 h 3899784"/>
              <a:gd name="connsiteX18" fmla="*/ 4662342 w 5260828"/>
              <a:gd name="connsiteY18" fmla="*/ 3742622 h 3899784"/>
              <a:gd name="connsiteX19" fmla="*/ 4936186 w 5260828"/>
              <a:gd name="connsiteY19" fmla="*/ 3899784 h 3899784"/>
              <a:gd name="connsiteX20" fmla="*/ 5214791 w 5260828"/>
              <a:gd name="connsiteY20" fmla="*/ 3752145 h 3899784"/>
              <a:gd name="connsiteX21" fmla="*/ 5212409 w 5260828"/>
              <a:gd name="connsiteY21" fmla="*/ 3754527 h 3899784"/>
              <a:gd name="connsiteX0" fmla="*/ 0 w 5474842"/>
              <a:gd name="connsiteY0" fmla="*/ 0 h 3899784"/>
              <a:gd name="connsiteX1" fmla="*/ 215154 w 5474842"/>
              <a:gd name="connsiteY1" fmla="*/ 504685 h 3899784"/>
              <a:gd name="connsiteX2" fmla="*/ 462104 w 5474842"/>
              <a:gd name="connsiteY2" fmla="*/ 1249456 h 3899784"/>
              <a:gd name="connsiteX3" fmla="*/ 702890 w 5474842"/>
              <a:gd name="connsiteY3" fmla="*/ 1753300 h 3899784"/>
              <a:gd name="connsiteX4" fmla="*/ 957123 w 5474842"/>
              <a:gd name="connsiteY4" fmla="*/ 2149569 h 3899784"/>
              <a:gd name="connsiteX5" fmla="*/ 1200010 w 5474842"/>
              <a:gd name="connsiteY5" fmla="*/ 2530570 h 3899784"/>
              <a:gd name="connsiteX6" fmla="*/ 1447660 w 5474842"/>
              <a:gd name="connsiteY6" fmla="*/ 2930619 h 3899784"/>
              <a:gd name="connsiteX7" fmla="*/ 1716742 w 5474842"/>
              <a:gd name="connsiteY7" fmla="*/ 3047300 h 3899784"/>
              <a:gd name="connsiteX8" fmla="*/ 1966771 w 5474842"/>
              <a:gd name="connsiteY8" fmla="*/ 3285423 h 3899784"/>
              <a:gd name="connsiteX9" fmla="*/ 2235852 w 5474842"/>
              <a:gd name="connsiteY9" fmla="*/ 3459255 h 3899784"/>
              <a:gd name="connsiteX10" fmla="*/ 2512077 w 5474842"/>
              <a:gd name="connsiteY10" fmla="*/ 3406867 h 3899784"/>
              <a:gd name="connsiteX11" fmla="*/ 2766871 w 5474842"/>
              <a:gd name="connsiteY11" fmla="*/ 3440204 h 3899784"/>
              <a:gd name="connsiteX12" fmla="*/ 3055001 w 5474842"/>
              <a:gd name="connsiteY12" fmla="*/ 3511641 h 3899784"/>
              <a:gd name="connsiteX13" fmla="*/ 3326464 w 5474842"/>
              <a:gd name="connsiteY13" fmla="*/ 3580697 h 3899784"/>
              <a:gd name="connsiteX14" fmla="*/ 3569351 w 5474842"/>
              <a:gd name="connsiteY14" fmla="*/ 3583079 h 3899784"/>
              <a:gd name="connsiteX15" fmla="*/ 3843194 w 5474842"/>
              <a:gd name="connsiteY15" fmla="*/ 3756910 h 3899784"/>
              <a:gd name="connsiteX16" fmla="*/ 4131324 w 5474842"/>
              <a:gd name="connsiteY16" fmla="*/ 3778341 h 3899784"/>
              <a:gd name="connsiteX17" fmla="*/ 4398023 w 5474842"/>
              <a:gd name="connsiteY17" fmla="*/ 3821203 h 3899784"/>
              <a:gd name="connsiteX18" fmla="*/ 4662342 w 5474842"/>
              <a:gd name="connsiteY18" fmla="*/ 3742622 h 3899784"/>
              <a:gd name="connsiteX19" fmla="*/ 4936186 w 5474842"/>
              <a:gd name="connsiteY19" fmla="*/ 3899784 h 3899784"/>
              <a:gd name="connsiteX20" fmla="*/ 5214791 w 5474842"/>
              <a:gd name="connsiteY20" fmla="*/ 3752145 h 3899784"/>
              <a:gd name="connsiteX21" fmla="*/ 5474346 w 5474842"/>
              <a:gd name="connsiteY21" fmla="*/ 3747383 h 3899784"/>
              <a:gd name="connsiteX0" fmla="*/ 0 w 5474842"/>
              <a:gd name="connsiteY0" fmla="*/ 0 h 3899784"/>
              <a:gd name="connsiteX1" fmla="*/ 215154 w 5474842"/>
              <a:gd name="connsiteY1" fmla="*/ 504685 h 3899784"/>
              <a:gd name="connsiteX2" fmla="*/ 462104 w 5474842"/>
              <a:gd name="connsiteY2" fmla="*/ 1249456 h 3899784"/>
              <a:gd name="connsiteX3" fmla="*/ 702890 w 5474842"/>
              <a:gd name="connsiteY3" fmla="*/ 1753300 h 3899784"/>
              <a:gd name="connsiteX4" fmla="*/ 957123 w 5474842"/>
              <a:gd name="connsiteY4" fmla="*/ 2149569 h 3899784"/>
              <a:gd name="connsiteX5" fmla="*/ 1200010 w 5474842"/>
              <a:gd name="connsiteY5" fmla="*/ 2530570 h 3899784"/>
              <a:gd name="connsiteX6" fmla="*/ 1447660 w 5474842"/>
              <a:gd name="connsiteY6" fmla="*/ 2930619 h 3899784"/>
              <a:gd name="connsiteX7" fmla="*/ 1716742 w 5474842"/>
              <a:gd name="connsiteY7" fmla="*/ 3047300 h 3899784"/>
              <a:gd name="connsiteX8" fmla="*/ 1966771 w 5474842"/>
              <a:gd name="connsiteY8" fmla="*/ 3285423 h 3899784"/>
              <a:gd name="connsiteX9" fmla="*/ 2235852 w 5474842"/>
              <a:gd name="connsiteY9" fmla="*/ 3459255 h 3899784"/>
              <a:gd name="connsiteX10" fmla="*/ 2512077 w 5474842"/>
              <a:gd name="connsiteY10" fmla="*/ 3406867 h 3899784"/>
              <a:gd name="connsiteX11" fmla="*/ 2766871 w 5474842"/>
              <a:gd name="connsiteY11" fmla="*/ 3440204 h 3899784"/>
              <a:gd name="connsiteX12" fmla="*/ 3055001 w 5474842"/>
              <a:gd name="connsiteY12" fmla="*/ 3511641 h 3899784"/>
              <a:gd name="connsiteX13" fmla="*/ 3326464 w 5474842"/>
              <a:gd name="connsiteY13" fmla="*/ 3580697 h 3899784"/>
              <a:gd name="connsiteX14" fmla="*/ 3569351 w 5474842"/>
              <a:gd name="connsiteY14" fmla="*/ 3583079 h 3899784"/>
              <a:gd name="connsiteX15" fmla="*/ 3843194 w 5474842"/>
              <a:gd name="connsiteY15" fmla="*/ 3756910 h 3899784"/>
              <a:gd name="connsiteX16" fmla="*/ 4131324 w 5474842"/>
              <a:gd name="connsiteY16" fmla="*/ 3778341 h 3899784"/>
              <a:gd name="connsiteX17" fmla="*/ 4398023 w 5474842"/>
              <a:gd name="connsiteY17" fmla="*/ 3821203 h 3899784"/>
              <a:gd name="connsiteX18" fmla="*/ 4662342 w 5474842"/>
              <a:gd name="connsiteY18" fmla="*/ 3742622 h 3899784"/>
              <a:gd name="connsiteX19" fmla="*/ 4936186 w 5474842"/>
              <a:gd name="connsiteY19" fmla="*/ 3899784 h 3899784"/>
              <a:gd name="connsiteX20" fmla="*/ 5214791 w 5474842"/>
              <a:gd name="connsiteY20" fmla="*/ 3752145 h 3899784"/>
              <a:gd name="connsiteX21" fmla="*/ 5474346 w 5474842"/>
              <a:gd name="connsiteY21" fmla="*/ 3747383 h 3899784"/>
              <a:gd name="connsiteX0" fmla="*/ 0 w 5474842"/>
              <a:gd name="connsiteY0" fmla="*/ 0 h 3899784"/>
              <a:gd name="connsiteX1" fmla="*/ 215154 w 5474842"/>
              <a:gd name="connsiteY1" fmla="*/ 504685 h 3899784"/>
              <a:gd name="connsiteX2" fmla="*/ 462104 w 5474842"/>
              <a:gd name="connsiteY2" fmla="*/ 1249456 h 3899784"/>
              <a:gd name="connsiteX3" fmla="*/ 702890 w 5474842"/>
              <a:gd name="connsiteY3" fmla="*/ 1753300 h 3899784"/>
              <a:gd name="connsiteX4" fmla="*/ 957123 w 5474842"/>
              <a:gd name="connsiteY4" fmla="*/ 2149569 h 3899784"/>
              <a:gd name="connsiteX5" fmla="*/ 1200010 w 5474842"/>
              <a:gd name="connsiteY5" fmla="*/ 2530570 h 3899784"/>
              <a:gd name="connsiteX6" fmla="*/ 1447660 w 5474842"/>
              <a:gd name="connsiteY6" fmla="*/ 2930619 h 3899784"/>
              <a:gd name="connsiteX7" fmla="*/ 1716742 w 5474842"/>
              <a:gd name="connsiteY7" fmla="*/ 3047300 h 3899784"/>
              <a:gd name="connsiteX8" fmla="*/ 1966771 w 5474842"/>
              <a:gd name="connsiteY8" fmla="*/ 3285423 h 3899784"/>
              <a:gd name="connsiteX9" fmla="*/ 2235852 w 5474842"/>
              <a:gd name="connsiteY9" fmla="*/ 3459255 h 3899784"/>
              <a:gd name="connsiteX10" fmla="*/ 2512077 w 5474842"/>
              <a:gd name="connsiteY10" fmla="*/ 3406867 h 3899784"/>
              <a:gd name="connsiteX11" fmla="*/ 2766871 w 5474842"/>
              <a:gd name="connsiteY11" fmla="*/ 3440204 h 3899784"/>
              <a:gd name="connsiteX12" fmla="*/ 3055001 w 5474842"/>
              <a:gd name="connsiteY12" fmla="*/ 3511641 h 3899784"/>
              <a:gd name="connsiteX13" fmla="*/ 3326464 w 5474842"/>
              <a:gd name="connsiteY13" fmla="*/ 3580697 h 3899784"/>
              <a:gd name="connsiteX14" fmla="*/ 3569351 w 5474842"/>
              <a:gd name="connsiteY14" fmla="*/ 3583079 h 3899784"/>
              <a:gd name="connsiteX15" fmla="*/ 3843194 w 5474842"/>
              <a:gd name="connsiteY15" fmla="*/ 3756910 h 3899784"/>
              <a:gd name="connsiteX16" fmla="*/ 4131324 w 5474842"/>
              <a:gd name="connsiteY16" fmla="*/ 3778341 h 3899784"/>
              <a:gd name="connsiteX17" fmla="*/ 4398023 w 5474842"/>
              <a:gd name="connsiteY17" fmla="*/ 3821203 h 3899784"/>
              <a:gd name="connsiteX18" fmla="*/ 4662342 w 5474842"/>
              <a:gd name="connsiteY18" fmla="*/ 3742622 h 3899784"/>
              <a:gd name="connsiteX19" fmla="*/ 4936186 w 5474842"/>
              <a:gd name="connsiteY19" fmla="*/ 3899784 h 3899784"/>
              <a:gd name="connsiteX20" fmla="*/ 5214791 w 5474842"/>
              <a:gd name="connsiteY20" fmla="*/ 3752145 h 3899784"/>
              <a:gd name="connsiteX21" fmla="*/ 5474346 w 5474842"/>
              <a:gd name="connsiteY21" fmla="*/ 3747383 h 3899784"/>
              <a:gd name="connsiteX0" fmla="*/ 0 w 5517605"/>
              <a:gd name="connsiteY0" fmla="*/ 0 h 3899784"/>
              <a:gd name="connsiteX1" fmla="*/ 215154 w 5517605"/>
              <a:gd name="connsiteY1" fmla="*/ 504685 h 3899784"/>
              <a:gd name="connsiteX2" fmla="*/ 462104 w 5517605"/>
              <a:gd name="connsiteY2" fmla="*/ 1249456 h 3899784"/>
              <a:gd name="connsiteX3" fmla="*/ 702890 w 5517605"/>
              <a:gd name="connsiteY3" fmla="*/ 1753300 h 3899784"/>
              <a:gd name="connsiteX4" fmla="*/ 957123 w 5517605"/>
              <a:gd name="connsiteY4" fmla="*/ 2149569 h 3899784"/>
              <a:gd name="connsiteX5" fmla="*/ 1200010 w 5517605"/>
              <a:gd name="connsiteY5" fmla="*/ 2530570 h 3899784"/>
              <a:gd name="connsiteX6" fmla="*/ 1447660 w 5517605"/>
              <a:gd name="connsiteY6" fmla="*/ 2930619 h 3899784"/>
              <a:gd name="connsiteX7" fmla="*/ 1716742 w 5517605"/>
              <a:gd name="connsiteY7" fmla="*/ 3047300 h 3899784"/>
              <a:gd name="connsiteX8" fmla="*/ 1966771 w 5517605"/>
              <a:gd name="connsiteY8" fmla="*/ 3285423 h 3899784"/>
              <a:gd name="connsiteX9" fmla="*/ 2235852 w 5517605"/>
              <a:gd name="connsiteY9" fmla="*/ 3459255 h 3899784"/>
              <a:gd name="connsiteX10" fmla="*/ 2512077 w 5517605"/>
              <a:gd name="connsiteY10" fmla="*/ 3406867 h 3899784"/>
              <a:gd name="connsiteX11" fmla="*/ 2766871 w 5517605"/>
              <a:gd name="connsiteY11" fmla="*/ 3440204 h 3899784"/>
              <a:gd name="connsiteX12" fmla="*/ 3055001 w 5517605"/>
              <a:gd name="connsiteY12" fmla="*/ 3511641 h 3899784"/>
              <a:gd name="connsiteX13" fmla="*/ 3326464 w 5517605"/>
              <a:gd name="connsiteY13" fmla="*/ 3580697 h 3899784"/>
              <a:gd name="connsiteX14" fmla="*/ 3569351 w 5517605"/>
              <a:gd name="connsiteY14" fmla="*/ 3583079 h 3899784"/>
              <a:gd name="connsiteX15" fmla="*/ 3843194 w 5517605"/>
              <a:gd name="connsiteY15" fmla="*/ 3756910 h 3899784"/>
              <a:gd name="connsiteX16" fmla="*/ 4131324 w 5517605"/>
              <a:gd name="connsiteY16" fmla="*/ 3778341 h 3899784"/>
              <a:gd name="connsiteX17" fmla="*/ 4398023 w 5517605"/>
              <a:gd name="connsiteY17" fmla="*/ 3821203 h 3899784"/>
              <a:gd name="connsiteX18" fmla="*/ 4662342 w 5517605"/>
              <a:gd name="connsiteY18" fmla="*/ 3742622 h 3899784"/>
              <a:gd name="connsiteX19" fmla="*/ 4936186 w 5517605"/>
              <a:gd name="connsiteY19" fmla="*/ 3899784 h 3899784"/>
              <a:gd name="connsiteX20" fmla="*/ 5214791 w 5517605"/>
              <a:gd name="connsiteY20" fmla="*/ 3752145 h 3899784"/>
              <a:gd name="connsiteX21" fmla="*/ 5474346 w 5517605"/>
              <a:gd name="connsiteY21" fmla="*/ 3747383 h 3899784"/>
              <a:gd name="connsiteX22" fmla="*/ 5474345 w 5517605"/>
              <a:gd name="connsiteY22" fmla="*/ 3742621 h 3899784"/>
              <a:gd name="connsiteX0" fmla="*/ 0 w 5731520"/>
              <a:gd name="connsiteY0" fmla="*/ 0 h 3899784"/>
              <a:gd name="connsiteX1" fmla="*/ 215154 w 5731520"/>
              <a:gd name="connsiteY1" fmla="*/ 504685 h 3899784"/>
              <a:gd name="connsiteX2" fmla="*/ 462104 w 5731520"/>
              <a:gd name="connsiteY2" fmla="*/ 1249456 h 3899784"/>
              <a:gd name="connsiteX3" fmla="*/ 702890 w 5731520"/>
              <a:gd name="connsiteY3" fmla="*/ 1753300 h 3899784"/>
              <a:gd name="connsiteX4" fmla="*/ 957123 w 5731520"/>
              <a:gd name="connsiteY4" fmla="*/ 2149569 h 3899784"/>
              <a:gd name="connsiteX5" fmla="*/ 1200010 w 5731520"/>
              <a:gd name="connsiteY5" fmla="*/ 2530570 h 3899784"/>
              <a:gd name="connsiteX6" fmla="*/ 1447660 w 5731520"/>
              <a:gd name="connsiteY6" fmla="*/ 2930619 h 3899784"/>
              <a:gd name="connsiteX7" fmla="*/ 1716742 w 5731520"/>
              <a:gd name="connsiteY7" fmla="*/ 3047300 h 3899784"/>
              <a:gd name="connsiteX8" fmla="*/ 1966771 w 5731520"/>
              <a:gd name="connsiteY8" fmla="*/ 3285423 h 3899784"/>
              <a:gd name="connsiteX9" fmla="*/ 2235852 w 5731520"/>
              <a:gd name="connsiteY9" fmla="*/ 3459255 h 3899784"/>
              <a:gd name="connsiteX10" fmla="*/ 2512077 w 5731520"/>
              <a:gd name="connsiteY10" fmla="*/ 3406867 h 3899784"/>
              <a:gd name="connsiteX11" fmla="*/ 2766871 w 5731520"/>
              <a:gd name="connsiteY11" fmla="*/ 3440204 h 3899784"/>
              <a:gd name="connsiteX12" fmla="*/ 3055001 w 5731520"/>
              <a:gd name="connsiteY12" fmla="*/ 3511641 h 3899784"/>
              <a:gd name="connsiteX13" fmla="*/ 3326464 w 5731520"/>
              <a:gd name="connsiteY13" fmla="*/ 3580697 h 3899784"/>
              <a:gd name="connsiteX14" fmla="*/ 3569351 w 5731520"/>
              <a:gd name="connsiteY14" fmla="*/ 3583079 h 3899784"/>
              <a:gd name="connsiteX15" fmla="*/ 3843194 w 5731520"/>
              <a:gd name="connsiteY15" fmla="*/ 3756910 h 3899784"/>
              <a:gd name="connsiteX16" fmla="*/ 4131324 w 5731520"/>
              <a:gd name="connsiteY16" fmla="*/ 3778341 h 3899784"/>
              <a:gd name="connsiteX17" fmla="*/ 4398023 w 5731520"/>
              <a:gd name="connsiteY17" fmla="*/ 3821203 h 3899784"/>
              <a:gd name="connsiteX18" fmla="*/ 4662342 w 5731520"/>
              <a:gd name="connsiteY18" fmla="*/ 3742622 h 3899784"/>
              <a:gd name="connsiteX19" fmla="*/ 4936186 w 5731520"/>
              <a:gd name="connsiteY19" fmla="*/ 3899784 h 3899784"/>
              <a:gd name="connsiteX20" fmla="*/ 5214791 w 5731520"/>
              <a:gd name="connsiteY20" fmla="*/ 3752145 h 3899784"/>
              <a:gd name="connsiteX21" fmla="*/ 5474346 w 5731520"/>
              <a:gd name="connsiteY21" fmla="*/ 3747383 h 3899784"/>
              <a:gd name="connsiteX22" fmla="*/ 5731520 w 5731520"/>
              <a:gd name="connsiteY22" fmla="*/ 3747383 h 3899784"/>
              <a:gd name="connsiteX0" fmla="*/ 0 w 5773985"/>
              <a:gd name="connsiteY0" fmla="*/ 0 h 3899784"/>
              <a:gd name="connsiteX1" fmla="*/ 215154 w 5773985"/>
              <a:gd name="connsiteY1" fmla="*/ 504685 h 3899784"/>
              <a:gd name="connsiteX2" fmla="*/ 462104 w 5773985"/>
              <a:gd name="connsiteY2" fmla="*/ 1249456 h 3899784"/>
              <a:gd name="connsiteX3" fmla="*/ 702890 w 5773985"/>
              <a:gd name="connsiteY3" fmla="*/ 1753300 h 3899784"/>
              <a:gd name="connsiteX4" fmla="*/ 957123 w 5773985"/>
              <a:gd name="connsiteY4" fmla="*/ 2149569 h 3899784"/>
              <a:gd name="connsiteX5" fmla="*/ 1200010 w 5773985"/>
              <a:gd name="connsiteY5" fmla="*/ 2530570 h 3899784"/>
              <a:gd name="connsiteX6" fmla="*/ 1447660 w 5773985"/>
              <a:gd name="connsiteY6" fmla="*/ 2930619 h 3899784"/>
              <a:gd name="connsiteX7" fmla="*/ 1716742 w 5773985"/>
              <a:gd name="connsiteY7" fmla="*/ 3047300 h 3899784"/>
              <a:gd name="connsiteX8" fmla="*/ 1966771 w 5773985"/>
              <a:gd name="connsiteY8" fmla="*/ 3285423 h 3899784"/>
              <a:gd name="connsiteX9" fmla="*/ 2235852 w 5773985"/>
              <a:gd name="connsiteY9" fmla="*/ 3459255 h 3899784"/>
              <a:gd name="connsiteX10" fmla="*/ 2512077 w 5773985"/>
              <a:gd name="connsiteY10" fmla="*/ 3406867 h 3899784"/>
              <a:gd name="connsiteX11" fmla="*/ 2766871 w 5773985"/>
              <a:gd name="connsiteY11" fmla="*/ 3440204 h 3899784"/>
              <a:gd name="connsiteX12" fmla="*/ 3055001 w 5773985"/>
              <a:gd name="connsiteY12" fmla="*/ 3511641 h 3899784"/>
              <a:gd name="connsiteX13" fmla="*/ 3326464 w 5773985"/>
              <a:gd name="connsiteY13" fmla="*/ 3580697 h 3899784"/>
              <a:gd name="connsiteX14" fmla="*/ 3569351 w 5773985"/>
              <a:gd name="connsiteY14" fmla="*/ 3583079 h 3899784"/>
              <a:gd name="connsiteX15" fmla="*/ 3843194 w 5773985"/>
              <a:gd name="connsiteY15" fmla="*/ 3756910 h 3899784"/>
              <a:gd name="connsiteX16" fmla="*/ 4131324 w 5773985"/>
              <a:gd name="connsiteY16" fmla="*/ 3778341 h 3899784"/>
              <a:gd name="connsiteX17" fmla="*/ 4398023 w 5773985"/>
              <a:gd name="connsiteY17" fmla="*/ 3821203 h 3899784"/>
              <a:gd name="connsiteX18" fmla="*/ 4662342 w 5773985"/>
              <a:gd name="connsiteY18" fmla="*/ 3742622 h 3899784"/>
              <a:gd name="connsiteX19" fmla="*/ 4936186 w 5773985"/>
              <a:gd name="connsiteY19" fmla="*/ 3899784 h 3899784"/>
              <a:gd name="connsiteX20" fmla="*/ 5214791 w 5773985"/>
              <a:gd name="connsiteY20" fmla="*/ 3752145 h 3899784"/>
              <a:gd name="connsiteX21" fmla="*/ 5474346 w 5773985"/>
              <a:gd name="connsiteY21" fmla="*/ 3747383 h 3899784"/>
              <a:gd name="connsiteX22" fmla="*/ 5731520 w 5773985"/>
              <a:gd name="connsiteY22" fmla="*/ 3747383 h 3899784"/>
              <a:gd name="connsiteX23" fmla="*/ 5729138 w 5773985"/>
              <a:gd name="connsiteY23" fmla="*/ 3749764 h 3899784"/>
              <a:gd name="connsiteX0" fmla="*/ 0 w 5974902"/>
              <a:gd name="connsiteY0" fmla="*/ 0 h 3899784"/>
              <a:gd name="connsiteX1" fmla="*/ 215154 w 5974902"/>
              <a:gd name="connsiteY1" fmla="*/ 504685 h 3899784"/>
              <a:gd name="connsiteX2" fmla="*/ 462104 w 5974902"/>
              <a:gd name="connsiteY2" fmla="*/ 1249456 h 3899784"/>
              <a:gd name="connsiteX3" fmla="*/ 702890 w 5974902"/>
              <a:gd name="connsiteY3" fmla="*/ 1753300 h 3899784"/>
              <a:gd name="connsiteX4" fmla="*/ 957123 w 5974902"/>
              <a:gd name="connsiteY4" fmla="*/ 2149569 h 3899784"/>
              <a:gd name="connsiteX5" fmla="*/ 1200010 w 5974902"/>
              <a:gd name="connsiteY5" fmla="*/ 2530570 h 3899784"/>
              <a:gd name="connsiteX6" fmla="*/ 1447660 w 5974902"/>
              <a:gd name="connsiteY6" fmla="*/ 2930619 h 3899784"/>
              <a:gd name="connsiteX7" fmla="*/ 1716742 w 5974902"/>
              <a:gd name="connsiteY7" fmla="*/ 3047300 h 3899784"/>
              <a:gd name="connsiteX8" fmla="*/ 1966771 w 5974902"/>
              <a:gd name="connsiteY8" fmla="*/ 3285423 h 3899784"/>
              <a:gd name="connsiteX9" fmla="*/ 2235852 w 5974902"/>
              <a:gd name="connsiteY9" fmla="*/ 3459255 h 3899784"/>
              <a:gd name="connsiteX10" fmla="*/ 2512077 w 5974902"/>
              <a:gd name="connsiteY10" fmla="*/ 3406867 h 3899784"/>
              <a:gd name="connsiteX11" fmla="*/ 2766871 w 5974902"/>
              <a:gd name="connsiteY11" fmla="*/ 3440204 h 3899784"/>
              <a:gd name="connsiteX12" fmla="*/ 3055001 w 5974902"/>
              <a:gd name="connsiteY12" fmla="*/ 3511641 h 3899784"/>
              <a:gd name="connsiteX13" fmla="*/ 3326464 w 5974902"/>
              <a:gd name="connsiteY13" fmla="*/ 3580697 h 3899784"/>
              <a:gd name="connsiteX14" fmla="*/ 3569351 w 5974902"/>
              <a:gd name="connsiteY14" fmla="*/ 3583079 h 3899784"/>
              <a:gd name="connsiteX15" fmla="*/ 3843194 w 5974902"/>
              <a:gd name="connsiteY15" fmla="*/ 3756910 h 3899784"/>
              <a:gd name="connsiteX16" fmla="*/ 4131324 w 5974902"/>
              <a:gd name="connsiteY16" fmla="*/ 3778341 h 3899784"/>
              <a:gd name="connsiteX17" fmla="*/ 4398023 w 5974902"/>
              <a:gd name="connsiteY17" fmla="*/ 3821203 h 3899784"/>
              <a:gd name="connsiteX18" fmla="*/ 4662342 w 5974902"/>
              <a:gd name="connsiteY18" fmla="*/ 3742622 h 3899784"/>
              <a:gd name="connsiteX19" fmla="*/ 4936186 w 5974902"/>
              <a:gd name="connsiteY19" fmla="*/ 3899784 h 3899784"/>
              <a:gd name="connsiteX20" fmla="*/ 5214791 w 5974902"/>
              <a:gd name="connsiteY20" fmla="*/ 3752145 h 3899784"/>
              <a:gd name="connsiteX21" fmla="*/ 5474346 w 5974902"/>
              <a:gd name="connsiteY21" fmla="*/ 3747383 h 3899784"/>
              <a:gd name="connsiteX22" fmla="*/ 5731520 w 5974902"/>
              <a:gd name="connsiteY22" fmla="*/ 3747383 h 3899784"/>
              <a:gd name="connsiteX23" fmla="*/ 5974406 w 5974902"/>
              <a:gd name="connsiteY23" fmla="*/ 3592602 h 3899784"/>
              <a:gd name="connsiteX0" fmla="*/ 0 w 5974902"/>
              <a:gd name="connsiteY0" fmla="*/ 0 h 3899784"/>
              <a:gd name="connsiteX1" fmla="*/ 215154 w 5974902"/>
              <a:gd name="connsiteY1" fmla="*/ 504685 h 3899784"/>
              <a:gd name="connsiteX2" fmla="*/ 462104 w 5974902"/>
              <a:gd name="connsiteY2" fmla="*/ 1249456 h 3899784"/>
              <a:gd name="connsiteX3" fmla="*/ 702890 w 5974902"/>
              <a:gd name="connsiteY3" fmla="*/ 1753300 h 3899784"/>
              <a:gd name="connsiteX4" fmla="*/ 957123 w 5974902"/>
              <a:gd name="connsiteY4" fmla="*/ 2149569 h 3899784"/>
              <a:gd name="connsiteX5" fmla="*/ 1200010 w 5974902"/>
              <a:gd name="connsiteY5" fmla="*/ 2530570 h 3899784"/>
              <a:gd name="connsiteX6" fmla="*/ 1447660 w 5974902"/>
              <a:gd name="connsiteY6" fmla="*/ 2930619 h 3899784"/>
              <a:gd name="connsiteX7" fmla="*/ 1716742 w 5974902"/>
              <a:gd name="connsiteY7" fmla="*/ 3047300 h 3899784"/>
              <a:gd name="connsiteX8" fmla="*/ 1966771 w 5974902"/>
              <a:gd name="connsiteY8" fmla="*/ 3285423 h 3899784"/>
              <a:gd name="connsiteX9" fmla="*/ 2235852 w 5974902"/>
              <a:gd name="connsiteY9" fmla="*/ 3459255 h 3899784"/>
              <a:gd name="connsiteX10" fmla="*/ 2512077 w 5974902"/>
              <a:gd name="connsiteY10" fmla="*/ 3406867 h 3899784"/>
              <a:gd name="connsiteX11" fmla="*/ 2766871 w 5974902"/>
              <a:gd name="connsiteY11" fmla="*/ 3440204 h 3899784"/>
              <a:gd name="connsiteX12" fmla="*/ 3055001 w 5974902"/>
              <a:gd name="connsiteY12" fmla="*/ 3511641 h 3899784"/>
              <a:gd name="connsiteX13" fmla="*/ 3326464 w 5974902"/>
              <a:gd name="connsiteY13" fmla="*/ 3580697 h 3899784"/>
              <a:gd name="connsiteX14" fmla="*/ 3569351 w 5974902"/>
              <a:gd name="connsiteY14" fmla="*/ 3583079 h 3899784"/>
              <a:gd name="connsiteX15" fmla="*/ 3843194 w 5974902"/>
              <a:gd name="connsiteY15" fmla="*/ 3756910 h 3899784"/>
              <a:gd name="connsiteX16" fmla="*/ 4131324 w 5974902"/>
              <a:gd name="connsiteY16" fmla="*/ 3778341 h 3899784"/>
              <a:gd name="connsiteX17" fmla="*/ 4398023 w 5974902"/>
              <a:gd name="connsiteY17" fmla="*/ 3821203 h 3899784"/>
              <a:gd name="connsiteX18" fmla="*/ 4662342 w 5974902"/>
              <a:gd name="connsiteY18" fmla="*/ 3742622 h 3899784"/>
              <a:gd name="connsiteX19" fmla="*/ 4936186 w 5974902"/>
              <a:gd name="connsiteY19" fmla="*/ 3899784 h 3899784"/>
              <a:gd name="connsiteX20" fmla="*/ 5214791 w 5974902"/>
              <a:gd name="connsiteY20" fmla="*/ 3752145 h 3899784"/>
              <a:gd name="connsiteX21" fmla="*/ 5474346 w 5974902"/>
              <a:gd name="connsiteY21" fmla="*/ 3747383 h 3899784"/>
              <a:gd name="connsiteX22" fmla="*/ 5731520 w 5974902"/>
              <a:gd name="connsiteY22" fmla="*/ 3747383 h 3899784"/>
              <a:gd name="connsiteX23" fmla="*/ 5974406 w 5974902"/>
              <a:gd name="connsiteY23" fmla="*/ 3592602 h 3899784"/>
              <a:gd name="connsiteX0" fmla="*/ 0 w 6015284"/>
              <a:gd name="connsiteY0" fmla="*/ 0 h 3899784"/>
              <a:gd name="connsiteX1" fmla="*/ 215154 w 6015284"/>
              <a:gd name="connsiteY1" fmla="*/ 504685 h 3899784"/>
              <a:gd name="connsiteX2" fmla="*/ 462104 w 6015284"/>
              <a:gd name="connsiteY2" fmla="*/ 1249456 h 3899784"/>
              <a:gd name="connsiteX3" fmla="*/ 702890 w 6015284"/>
              <a:gd name="connsiteY3" fmla="*/ 1753300 h 3899784"/>
              <a:gd name="connsiteX4" fmla="*/ 957123 w 6015284"/>
              <a:gd name="connsiteY4" fmla="*/ 2149569 h 3899784"/>
              <a:gd name="connsiteX5" fmla="*/ 1200010 w 6015284"/>
              <a:gd name="connsiteY5" fmla="*/ 2530570 h 3899784"/>
              <a:gd name="connsiteX6" fmla="*/ 1447660 w 6015284"/>
              <a:gd name="connsiteY6" fmla="*/ 2930619 h 3899784"/>
              <a:gd name="connsiteX7" fmla="*/ 1716742 w 6015284"/>
              <a:gd name="connsiteY7" fmla="*/ 3047300 h 3899784"/>
              <a:gd name="connsiteX8" fmla="*/ 1966771 w 6015284"/>
              <a:gd name="connsiteY8" fmla="*/ 3285423 h 3899784"/>
              <a:gd name="connsiteX9" fmla="*/ 2235852 w 6015284"/>
              <a:gd name="connsiteY9" fmla="*/ 3459255 h 3899784"/>
              <a:gd name="connsiteX10" fmla="*/ 2512077 w 6015284"/>
              <a:gd name="connsiteY10" fmla="*/ 3406867 h 3899784"/>
              <a:gd name="connsiteX11" fmla="*/ 2766871 w 6015284"/>
              <a:gd name="connsiteY11" fmla="*/ 3440204 h 3899784"/>
              <a:gd name="connsiteX12" fmla="*/ 3055001 w 6015284"/>
              <a:gd name="connsiteY12" fmla="*/ 3511641 h 3899784"/>
              <a:gd name="connsiteX13" fmla="*/ 3326464 w 6015284"/>
              <a:gd name="connsiteY13" fmla="*/ 3580697 h 3899784"/>
              <a:gd name="connsiteX14" fmla="*/ 3569351 w 6015284"/>
              <a:gd name="connsiteY14" fmla="*/ 3583079 h 3899784"/>
              <a:gd name="connsiteX15" fmla="*/ 3843194 w 6015284"/>
              <a:gd name="connsiteY15" fmla="*/ 3756910 h 3899784"/>
              <a:gd name="connsiteX16" fmla="*/ 4131324 w 6015284"/>
              <a:gd name="connsiteY16" fmla="*/ 3778341 h 3899784"/>
              <a:gd name="connsiteX17" fmla="*/ 4398023 w 6015284"/>
              <a:gd name="connsiteY17" fmla="*/ 3821203 h 3899784"/>
              <a:gd name="connsiteX18" fmla="*/ 4662342 w 6015284"/>
              <a:gd name="connsiteY18" fmla="*/ 3742622 h 3899784"/>
              <a:gd name="connsiteX19" fmla="*/ 4936186 w 6015284"/>
              <a:gd name="connsiteY19" fmla="*/ 3899784 h 3899784"/>
              <a:gd name="connsiteX20" fmla="*/ 5214791 w 6015284"/>
              <a:gd name="connsiteY20" fmla="*/ 3752145 h 3899784"/>
              <a:gd name="connsiteX21" fmla="*/ 5474346 w 6015284"/>
              <a:gd name="connsiteY21" fmla="*/ 3747383 h 3899784"/>
              <a:gd name="connsiteX22" fmla="*/ 5731520 w 6015284"/>
              <a:gd name="connsiteY22" fmla="*/ 3747383 h 3899784"/>
              <a:gd name="connsiteX23" fmla="*/ 5974406 w 6015284"/>
              <a:gd name="connsiteY23" fmla="*/ 3592602 h 3899784"/>
              <a:gd name="connsiteX24" fmla="*/ 5976787 w 6015284"/>
              <a:gd name="connsiteY24" fmla="*/ 3592602 h 3899784"/>
              <a:gd name="connsiteX0" fmla="*/ 0 w 6233962"/>
              <a:gd name="connsiteY0" fmla="*/ 0 h 3899784"/>
              <a:gd name="connsiteX1" fmla="*/ 215154 w 6233962"/>
              <a:gd name="connsiteY1" fmla="*/ 504685 h 3899784"/>
              <a:gd name="connsiteX2" fmla="*/ 462104 w 6233962"/>
              <a:gd name="connsiteY2" fmla="*/ 1249456 h 3899784"/>
              <a:gd name="connsiteX3" fmla="*/ 702890 w 6233962"/>
              <a:gd name="connsiteY3" fmla="*/ 1753300 h 3899784"/>
              <a:gd name="connsiteX4" fmla="*/ 957123 w 6233962"/>
              <a:gd name="connsiteY4" fmla="*/ 2149569 h 3899784"/>
              <a:gd name="connsiteX5" fmla="*/ 1200010 w 6233962"/>
              <a:gd name="connsiteY5" fmla="*/ 2530570 h 3899784"/>
              <a:gd name="connsiteX6" fmla="*/ 1447660 w 6233962"/>
              <a:gd name="connsiteY6" fmla="*/ 2930619 h 3899784"/>
              <a:gd name="connsiteX7" fmla="*/ 1716742 w 6233962"/>
              <a:gd name="connsiteY7" fmla="*/ 3047300 h 3899784"/>
              <a:gd name="connsiteX8" fmla="*/ 1966771 w 6233962"/>
              <a:gd name="connsiteY8" fmla="*/ 3285423 h 3899784"/>
              <a:gd name="connsiteX9" fmla="*/ 2235852 w 6233962"/>
              <a:gd name="connsiteY9" fmla="*/ 3459255 h 3899784"/>
              <a:gd name="connsiteX10" fmla="*/ 2512077 w 6233962"/>
              <a:gd name="connsiteY10" fmla="*/ 3406867 h 3899784"/>
              <a:gd name="connsiteX11" fmla="*/ 2766871 w 6233962"/>
              <a:gd name="connsiteY11" fmla="*/ 3440204 h 3899784"/>
              <a:gd name="connsiteX12" fmla="*/ 3055001 w 6233962"/>
              <a:gd name="connsiteY12" fmla="*/ 3511641 h 3899784"/>
              <a:gd name="connsiteX13" fmla="*/ 3326464 w 6233962"/>
              <a:gd name="connsiteY13" fmla="*/ 3580697 h 3899784"/>
              <a:gd name="connsiteX14" fmla="*/ 3569351 w 6233962"/>
              <a:gd name="connsiteY14" fmla="*/ 3583079 h 3899784"/>
              <a:gd name="connsiteX15" fmla="*/ 3843194 w 6233962"/>
              <a:gd name="connsiteY15" fmla="*/ 3756910 h 3899784"/>
              <a:gd name="connsiteX16" fmla="*/ 4131324 w 6233962"/>
              <a:gd name="connsiteY16" fmla="*/ 3778341 h 3899784"/>
              <a:gd name="connsiteX17" fmla="*/ 4398023 w 6233962"/>
              <a:gd name="connsiteY17" fmla="*/ 3821203 h 3899784"/>
              <a:gd name="connsiteX18" fmla="*/ 4662342 w 6233962"/>
              <a:gd name="connsiteY18" fmla="*/ 3742622 h 3899784"/>
              <a:gd name="connsiteX19" fmla="*/ 4936186 w 6233962"/>
              <a:gd name="connsiteY19" fmla="*/ 3899784 h 3899784"/>
              <a:gd name="connsiteX20" fmla="*/ 5214791 w 6233962"/>
              <a:gd name="connsiteY20" fmla="*/ 3752145 h 3899784"/>
              <a:gd name="connsiteX21" fmla="*/ 5474346 w 6233962"/>
              <a:gd name="connsiteY21" fmla="*/ 3747383 h 3899784"/>
              <a:gd name="connsiteX22" fmla="*/ 5731520 w 6233962"/>
              <a:gd name="connsiteY22" fmla="*/ 3747383 h 3899784"/>
              <a:gd name="connsiteX23" fmla="*/ 5974406 w 6233962"/>
              <a:gd name="connsiteY23" fmla="*/ 3592602 h 3899784"/>
              <a:gd name="connsiteX24" fmla="*/ 6233962 w 6233962"/>
              <a:gd name="connsiteY24" fmla="*/ 3487827 h 3899784"/>
              <a:gd name="connsiteX0" fmla="*/ 0 w 6233962"/>
              <a:gd name="connsiteY0" fmla="*/ 0 h 3899784"/>
              <a:gd name="connsiteX1" fmla="*/ 215154 w 6233962"/>
              <a:gd name="connsiteY1" fmla="*/ 504685 h 3899784"/>
              <a:gd name="connsiteX2" fmla="*/ 462104 w 6233962"/>
              <a:gd name="connsiteY2" fmla="*/ 1249456 h 3899784"/>
              <a:gd name="connsiteX3" fmla="*/ 702890 w 6233962"/>
              <a:gd name="connsiteY3" fmla="*/ 1753300 h 3899784"/>
              <a:gd name="connsiteX4" fmla="*/ 957123 w 6233962"/>
              <a:gd name="connsiteY4" fmla="*/ 2149569 h 3899784"/>
              <a:gd name="connsiteX5" fmla="*/ 1200010 w 6233962"/>
              <a:gd name="connsiteY5" fmla="*/ 2530570 h 3899784"/>
              <a:gd name="connsiteX6" fmla="*/ 1447660 w 6233962"/>
              <a:gd name="connsiteY6" fmla="*/ 2930619 h 3899784"/>
              <a:gd name="connsiteX7" fmla="*/ 1716742 w 6233962"/>
              <a:gd name="connsiteY7" fmla="*/ 3047300 h 3899784"/>
              <a:gd name="connsiteX8" fmla="*/ 1966771 w 6233962"/>
              <a:gd name="connsiteY8" fmla="*/ 3285423 h 3899784"/>
              <a:gd name="connsiteX9" fmla="*/ 2235852 w 6233962"/>
              <a:gd name="connsiteY9" fmla="*/ 3459255 h 3899784"/>
              <a:gd name="connsiteX10" fmla="*/ 2512077 w 6233962"/>
              <a:gd name="connsiteY10" fmla="*/ 3406867 h 3899784"/>
              <a:gd name="connsiteX11" fmla="*/ 2766871 w 6233962"/>
              <a:gd name="connsiteY11" fmla="*/ 3440204 h 3899784"/>
              <a:gd name="connsiteX12" fmla="*/ 3055001 w 6233962"/>
              <a:gd name="connsiteY12" fmla="*/ 3511641 h 3899784"/>
              <a:gd name="connsiteX13" fmla="*/ 3326464 w 6233962"/>
              <a:gd name="connsiteY13" fmla="*/ 3580697 h 3899784"/>
              <a:gd name="connsiteX14" fmla="*/ 3569351 w 6233962"/>
              <a:gd name="connsiteY14" fmla="*/ 3583079 h 3899784"/>
              <a:gd name="connsiteX15" fmla="*/ 3843194 w 6233962"/>
              <a:gd name="connsiteY15" fmla="*/ 3756910 h 3899784"/>
              <a:gd name="connsiteX16" fmla="*/ 4131324 w 6233962"/>
              <a:gd name="connsiteY16" fmla="*/ 3778341 h 3899784"/>
              <a:gd name="connsiteX17" fmla="*/ 4398023 w 6233962"/>
              <a:gd name="connsiteY17" fmla="*/ 3821203 h 3899784"/>
              <a:gd name="connsiteX18" fmla="*/ 4662342 w 6233962"/>
              <a:gd name="connsiteY18" fmla="*/ 3742622 h 3899784"/>
              <a:gd name="connsiteX19" fmla="*/ 4936186 w 6233962"/>
              <a:gd name="connsiteY19" fmla="*/ 3899784 h 3899784"/>
              <a:gd name="connsiteX20" fmla="*/ 5214791 w 6233962"/>
              <a:gd name="connsiteY20" fmla="*/ 3752145 h 3899784"/>
              <a:gd name="connsiteX21" fmla="*/ 5474346 w 6233962"/>
              <a:gd name="connsiteY21" fmla="*/ 3747383 h 3899784"/>
              <a:gd name="connsiteX22" fmla="*/ 5731520 w 6233962"/>
              <a:gd name="connsiteY22" fmla="*/ 3747383 h 3899784"/>
              <a:gd name="connsiteX23" fmla="*/ 5974406 w 6233962"/>
              <a:gd name="connsiteY23" fmla="*/ 3592602 h 3899784"/>
              <a:gd name="connsiteX24" fmla="*/ 6233962 w 6233962"/>
              <a:gd name="connsiteY24" fmla="*/ 3487827 h 3899784"/>
              <a:gd name="connsiteX0" fmla="*/ 0 w 6276428"/>
              <a:gd name="connsiteY0" fmla="*/ 0 h 3899784"/>
              <a:gd name="connsiteX1" fmla="*/ 215154 w 6276428"/>
              <a:gd name="connsiteY1" fmla="*/ 504685 h 3899784"/>
              <a:gd name="connsiteX2" fmla="*/ 462104 w 6276428"/>
              <a:gd name="connsiteY2" fmla="*/ 1249456 h 3899784"/>
              <a:gd name="connsiteX3" fmla="*/ 702890 w 6276428"/>
              <a:gd name="connsiteY3" fmla="*/ 1753300 h 3899784"/>
              <a:gd name="connsiteX4" fmla="*/ 957123 w 6276428"/>
              <a:gd name="connsiteY4" fmla="*/ 2149569 h 3899784"/>
              <a:gd name="connsiteX5" fmla="*/ 1200010 w 6276428"/>
              <a:gd name="connsiteY5" fmla="*/ 2530570 h 3899784"/>
              <a:gd name="connsiteX6" fmla="*/ 1447660 w 6276428"/>
              <a:gd name="connsiteY6" fmla="*/ 2930619 h 3899784"/>
              <a:gd name="connsiteX7" fmla="*/ 1716742 w 6276428"/>
              <a:gd name="connsiteY7" fmla="*/ 3047300 h 3899784"/>
              <a:gd name="connsiteX8" fmla="*/ 1966771 w 6276428"/>
              <a:gd name="connsiteY8" fmla="*/ 3285423 h 3899784"/>
              <a:gd name="connsiteX9" fmla="*/ 2235852 w 6276428"/>
              <a:gd name="connsiteY9" fmla="*/ 3459255 h 3899784"/>
              <a:gd name="connsiteX10" fmla="*/ 2512077 w 6276428"/>
              <a:gd name="connsiteY10" fmla="*/ 3406867 h 3899784"/>
              <a:gd name="connsiteX11" fmla="*/ 2766871 w 6276428"/>
              <a:gd name="connsiteY11" fmla="*/ 3440204 h 3899784"/>
              <a:gd name="connsiteX12" fmla="*/ 3055001 w 6276428"/>
              <a:gd name="connsiteY12" fmla="*/ 3511641 h 3899784"/>
              <a:gd name="connsiteX13" fmla="*/ 3326464 w 6276428"/>
              <a:gd name="connsiteY13" fmla="*/ 3580697 h 3899784"/>
              <a:gd name="connsiteX14" fmla="*/ 3569351 w 6276428"/>
              <a:gd name="connsiteY14" fmla="*/ 3583079 h 3899784"/>
              <a:gd name="connsiteX15" fmla="*/ 3843194 w 6276428"/>
              <a:gd name="connsiteY15" fmla="*/ 3756910 h 3899784"/>
              <a:gd name="connsiteX16" fmla="*/ 4131324 w 6276428"/>
              <a:gd name="connsiteY16" fmla="*/ 3778341 h 3899784"/>
              <a:gd name="connsiteX17" fmla="*/ 4398023 w 6276428"/>
              <a:gd name="connsiteY17" fmla="*/ 3821203 h 3899784"/>
              <a:gd name="connsiteX18" fmla="*/ 4662342 w 6276428"/>
              <a:gd name="connsiteY18" fmla="*/ 3742622 h 3899784"/>
              <a:gd name="connsiteX19" fmla="*/ 4936186 w 6276428"/>
              <a:gd name="connsiteY19" fmla="*/ 3899784 h 3899784"/>
              <a:gd name="connsiteX20" fmla="*/ 5214791 w 6276428"/>
              <a:gd name="connsiteY20" fmla="*/ 3752145 h 3899784"/>
              <a:gd name="connsiteX21" fmla="*/ 5474346 w 6276428"/>
              <a:gd name="connsiteY21" fmla="*/ 3747383 h 3899784"/>
              <a:gd name="connsiteX22" fmla="*/ 5731520 w 6276428"/>
              <a:gd name="connsiteY22" fmla="*/ 3747383 h 3899784"/>
              <a:gd name="connsiteX23" fmla="*/ 5974406 w 6276428"/>
              <a:gd name="connsiteY23" fmla="*/ 3592602 h 3899784"/>
              <a:gd name="connsiteX24" fmla="*/ 6233962 w 6276428"/>
              <a:gd name="connsiteY24" fmla="*/ 3487827 h 3899784"/>
              <a:gd name="connsiteX25" fmla="*/ 6229200 w 6276428"/>
              <a:gd name="connsiteY25" fmla="*/ 3490208 h 3899784"/>
              <a:gd name="connsiteX0" fmla="*/ 0 w 6465936"/>
              <a:gd name="connsiteY0" fmla="*/ 0 h 3899784"/>
              <a:gd name="connsiteX1" fmla="*/ 215154 w 6465936"/>
              <a:gd name="connsiteY1" fmla="*/ 504685 h 3899784"/>
              <a:gd name="connsiteX2" fmla="*/ 462104 w 6465936"/>
              <a:gd name="connsiteY2" fmla="*/ 1249456 h 3899784"/>
              <a:gd name="connsiteX3" fmla="*/ 702890 w 6465936"/>
              <a:gd name="connsiteY3" fmla="*/ 1753300 h 3899784"/>
              <a:gd name="connsiteX4" fmla="*/ 957123 w 6465936"/>
              <a:gd name="connsiteY4" fmla="*/ 2149569 h 3899784"/>
              <a:gd name="connsiteX5" fmla="*/ 1200010 w 6465936"/>
              <a:gd name="connsiteY5" fmla="*/ 2530570 h 3899784"/>
              <a:gd name="connsiteX6" fmla="*/ 1447660 w 6465936"/>
              <a:gd name="connsiteY6" fmla="*/ 2930619 h 3899784"/>
              <a:gd name="connsiteX7" fmla="*/ 1716742 w 6465936"/>
              <a:gd name="connsiteY7" fmla="*/ 3047300 h 3899784"/>
              <a:gd name="connsiteX8" fmla="*/ 1966771 w 6465936"/>
              <a:gd name="connsiteY8" fmla="*/ 3285423 h 3899784"/>
              <a:gd name="connsiteX9" fmla="*/ 2235852 w 6465936"/>
              <a:gd name="connsiteY9" fmla="*/ 3459255 h 3899784"/>
              <a:gd name="connsiteX10" fmla="*/ 2512077 w 6465936"/>
              <a:gd name="connsiteY10" fmla="*/ 3406867 h 3899784"/>
              <a:gd name="connsiteX11" fmla="*/ 2766871 w 6465936"/>
              <a:gd name="connsiteY11" fmla="*/ 3440204 h 3899784"/>
              <a:gd name="connsiteX12" fmla="*/ 3055001 w 6465936"/>
              <a:gd name="connsiteY12" fmla="*/ 3511641 h 3899784"/>
              <a:gd name="connsiteX13" fmla="*/ 3326464 w 6465936"/>
              <a:gd name="connsiteY13" fmla="*/ 3580697 h 3899784"/>
              <a:gd name="connsiteX14" fmla="*/ 3569351 w 6465936"/>
              <a:gd name="connsiteY14" fmla="*/ 3583079 h 3899784"/>
              <a:gd name="connsiteX15" fmla="*/ 3843194 w 6465936"/>
              <a:gd name="connsiteY15" fmla="*/ 3756910 h 3899784"/>
              <a:gd name="connsiteX16" fmla="*/ 4131324 w 6465936"/>
              <a:gd name="connsiteY16" fmla="*/ 3778341 h 3899784"/>
              <a:gd name="connsiteX17" fmla="*/ 4398023 w 6465936"/>
              <a:gd name="connsiteY17" fmla="*/ 3821203 h 3899784"/>
              <a:gd name="connsiteX18" fmla="*/ 4662342 w 6465936"/>
              <a:gd name="connsiteY18" fmla="*/ 3742622 h 3899784"/>
              <a:gd name="connsiteX19" fmla="*/ 4936186 w 6465936"/>
              <a:gd name="connsiteY19" fmla="*/ 3899784 h 3899784"/>
              <a:gd name="connsiteX20" fmla="*/ 5214791 w 6465936"/>
              <a:gd name="connsiteY20" fmla="*/ 3752145 h 3899784"/>
              <a:gd name="connsiteX21" fmla="*/ 5474346 w 6465936"/>
              <a:gd name="connsiteY21" fmla="*/ 3747383 h 3899784"/>
              <a:gd name="connsiteX22" fmla="*/ 5731520 w 6465936"/>
              <a:gd name="connsiteY22" fmla="*/ 3747383 h 3899784"/>
              <a:gd name="connsiteX23" fmla="*/ 5974406 w 6465936"/>
              <a:gd name="connsiteY23" fmla="*/ 3592602 h 3899784"/>
              <a:gd name="connsiteX24" fmla="*/ 6233962 w 6465936"/>
              <a:gd name="connsiteY24" fmla="*/ 3487827 h 3899784"/>
              <a:gd name="connsiteX25" fmla="*/ 6464944 w 6465936"/>
              <a:gd name="connsiteY25" fmla="*/ 3411627 h 3899784"/>
              <a:gd name="connsiteX0" fmla="*/ 0 w 6503441"/>
              <a:gd name="connsiteY0" fmla="*/ 0 h 3899784"/>
              <a:gd name="connsiteX1" fmla="*/ 215154 w 6503441"/>
              <a:gd name="connsiteY1" fmla="*/ 504685 h 3899784"/>
              <a:gd name="connsiteX2" fmla="*/ 462104 w 6503441"/>
              <a:gd name="connsiteY2" fmla="*/ 1249456 h 3899784"/>
              <a:gd name="connsiteX3" fmla="*/ 702890 w 6503441"/>
              <a:gd name="connsiteY3" fmla="*/ 1753300 h 3899784"/>
              <a:gd name="connsiteX4" fmla="*/ 957123 w 6503441"/>
              <a:gd name="connsiteY4" fmla="*/ 2149569 h 3899784"/>
              <a:gd name="connsiteX5" fmla="*/ 1200010 w 6503441"/>
              <a:gd name="connsiteY5" fmla="*/ 2530570 h 3899784"/>
              <a:gd name="connsiteX6" fmla="*/ 1447660 w 6503441"/>
              <a:gd name="connsiteY6" fmla="*/ 2930619 h 3899784"/>
              <a:gd name="connsiteX7" fmla="*/ 1716742 w 6503441"/>
              <a:gd name="connsiteY7" fmla="*/ 3047300 h 3899784"/>
              <a:gd name="connsiteX8" fmla="*/ 1966771 w 6503441"/>
              <a:gd name="connsiteY8" fmla="*/ 3285423 h 3899784"/>
              <a:gd name="connsiteX9" fmla="*/ 2235852 w 6503441"/>
              <a:gd name="connsiteY9" fmla="*/ 3459255 h 3899784"/>
              <a:gd name="connsiteX10" fmla="*/ 2512077 w 6503441"/>
              <a:gd name="connsiteY10" fmla="*/ 3406867 h 3899784"/>
              <a:gd name="connsiteX11" fmla="*/ 2766871 w 6503441"/>
              <a:gd name="connsiteY11" fmla="*/ 3440204 h 3899784"/>
              <a:gd name="connsiteX12" fmla="*/ 3055001 w 6503441"/>
              <a:gd name="connsiteY12" fmla="*/ 3511641 h 3899784"/>
              <a:gd name="connsiteX13" fmla="*/ 3326464 w 6503441"/>
              <a:gd name="connsiteY13" fmla="*/ 3580697 h 3899784"/>
              <a:gd name="connsiteX14" fmla="*/ 3569351 w 6503441"/>
              <a:gd name="connsiteY14" fmla="*/ 3583079 h 3899784"/>
              <a:gd name="connsiteX15" fmla="*/ 3843194 w 6503441"/>
              <a:gd name="connsiteY15" fmla="*/ 3756910 h 3899784"/>
              <a:gd name="connsiteX16" fmla="*/ 4131324 w 6503441"/>
              <a:gd name="connsiteY16" fmla="*/ 3778341 h 3899784"/>
              <a:gd name="connsiteX17" fmla="*/ 4398023 w 6503441"/>
              <a:gd name="connsiteY17" fmla="*/ 3821203 h 3899784"/>
              <a:gd name="connsiteX18" fmla="*/ 4662342 w 6503441"/>
              <a:gd name="connsiteY18" fmla="*/ 3742622 h 3899784"/>
              <a:gd name="connsiteX19" fmla="*/ 4936186 w 6503441"/>
              <a:gd name="connsiteY19" fmla="*/ 3899784 h 3899784"/>
              <a:gd name="connsiteX20" fmla="*/ 5214791 w 6503441"/>
              <a:gd name="connsiteY20" fmla="*/ 3752145 h 3899784"/>
              <a:gd name="connsiteX21" fmla="*/ 5474346 w 6503441"/>
              <a:gd name="connsiteY21" fmla="*/ 3747383 h 3899784"/>
              <a:gd name="connsiteX22" fmla="*/ 5731520 w 6503441"/>
              <a:gd name="connsiteY22" fmla="*/ 3747383 h 3899784"/>
              <a:gd name="connsiteX23" fmla="*/ 5974406 w 6503441"/>
              <a:gd name="connsiteY23" fmla="*/ 3592602 h 3899784"/>
              <a:gd name="connsiteX24" fmla="*/ 6233962 w 6503441"/>
              <a:gd name="connsiteY24" fmla="*/ 3487827 h 3899784"/>
              <a:gd name="connsiteX25" fmla="*/ 6464944 w 6503441"/>
              <a:gd name="connsiteY25" fmla="*/ 3411627 h 3899784"/>
              <a:gd name="connsiteX26" fmla="*/ 6464943 w 6503441"/>
              <a:gd name="connsiteY26" fmla="*/ 3414008 h 3899784"/>
              <a:gd name="connsiteX0" fmla="*/ 0 w 6695924"/>
              <a:gd name="connsiteY0" fmla="*/ 0 h 3899784"/>
              <a:gd name="connsiteX1" fmla="*/ 215154 w 6695924"/>
              <a:gd name="connsiteY1" fmla="*/ 504685 h 3899784"/>
              <a:gd name="connsiteX2" fmla="*/ 462104 w 6695924"/>
              <a:gd name="connsiteY2" fmla="*/ 1249456 h 3899784"/>
              <a:gd name="connsiteX3" fmla="*/ 702890 w 6695924"/>
              <a:gd name="connsiteY3" fmla="*/ 1753300 h 3899784"/>
              <a:gd name="connsiteX4" fmla="*/ 957123 w 6695924"/>
              <a:gd name="connsiteY4" fmla="*/ 2149569 h 3899784"/>
              <a:gd name="connsiteX5" fmla="*/ 1200010 w 6695924"/>
              <a:gd name="connsiteY5" fmla="*/ 2530570 h 3899784"/>
              <a:gd name="connsiteX6" fmla="*/ 1447660 w 6695924"/>
              <a:gd name="connsiteY6" fmla="*/ 2930619 h 3899784"/>
              <a:gd name="connsiteX7" fmla="*/ 1716742 w 6695924"/>
              <a:gd name="connsiteY7" fmla="*/ 3047300 h 3899784"/>
              <a:gd name="connsiteX8" fmla="*/ 1966771 w 6695924"/>
              <a:gd name="connsiteY8" fmla="*/ 3285423 h 3899784"/>
              <a:gd name="connsiteX9" fmla="*/ 2235852 w 6695924"/>
              <a:gd name="connsiteY9" fmla="*/ 3459255 h 3899784"/>
              <a:gd name="connsiteX10" fmla="*/ 2512077 w 6695924"/>
              <a:gd name="connsiteY10" fmla="*/ 3406867 h 3899784"/>
              <a:gd name="connsiteX11" fmla="*/ 2766871 w 6695924"/>
              <a:gd name="connsiteY11" fmla="*/ 3440204 h 3899784"/>
              <a:gd name="connsiteX12" fmla="*/ 3055001 w 6695924"/>
              <a:gd name="connsiteY12" fmla="*/ 3511641 h 3899784"/>
              <a:gd name="connsiteX13" fmla="*/ 3326464 w 6695924"/>
              <a:gd name="connsiteY13" fmla="*/ 3580697 h 3899784"/>
              <a:gd name="connsiteX14" fmla="*/ 3569351 w 6695924"/>
              <a:gd name="connsiteY14" fmla="*/ 3583079 h 3899784"/>
              <a:gd name="connsiteX15" fmla="*/ 3843194 w 6695924"/>
              <a:gd name="connsiteY15" fmla="*/ 3756910 h 3899784"/>
              <a:gd name="connsiteX16" fmla="*/ 4131324 w 6695924"/>
              <a:gd name="connsiteY16" fmla="*/ 3778341 h 3899784"/>
              <a:gd name="connsiteX17" fmla="*/ 4398023 w 6695924"/>
              <a:gd name="connsiteY17" fmla="*/ 3821203 h 3899784"/>
              <a:gd name="connsiteX18" fmla="*/ 4662342 w 6695924"/>
              <a:gd name="connsiteY18" fmla="*/ 3742622 h 3899784"/>
              <a:gd name="connsiteX19" fmla="*/ 4936186 w 6695924"/>
              <a:gd name="connsiteY19" fmla="*/ 3899784 h 3899784"/>
              <a:gd name="connsiteX20" fmla="*/ 5214791 w 6695924"/>
              <a:gd name="connsiteY20" fmla="*/ 3752145 h 3899784"/>
              <a:gd name="connsiteX21" fmla="*/ 5474346 w 6695924"/>
              <a:gd name="connsiteY21" fmla="*/ 3747383 h 3899784"/>
              <a:gd name="connsiteX22" fmla="*/ 5731520 w 6695924"/>
              <a:gd name="connsiteY22" fmla="*/ 3747383 h 3899784"/>
              <a:gd name="connsiteX23" fmla="*/ 5974406 w 6695924"/>
              <a:gd name="connsiteY23" fmla="*/ 3592602 h 3899784"/>
              <a:gd name="connsiteX24" fmla="*/ 6233962 w 6695924"/>
              <a:gd name="connsiteY24" fmla="*/ 3487827 h 3899784"/>
              <a:gd name="connsiteX25" fmla="*/ 6464944 w 6695924"/>
              <a:gd name="connsiteY25" fmla="*/ 3411627 h 3899784"/>
              <a:gd name="connsiteX26" fmla="*/ 6695924 w 6695924"/>
              <a:gd name="connsiteY26" fmla="*/ 3385433 h 3899784"/>
              <a:gd name="connsiteX0" fmla="*/ 0 w 6695924"/>
              <a:gd name="connsiteY0" fmla="*/ 0 h 3899784"/>
              <a:gd name="connsiteX1" fmla="*/ 215154 w 6695924"/>
              <a:gd name="connsiteY1" fmla="*/ 504685 h 3899784"/>
              <a:gd name="connsiteX2" fmla="*/ 462104 w 6695924"/>
              <a:gd name="connsiteY2" fmla="*/ 1249456 h 3899784"/>
              <a:gd name="connsiteX3" fmla="*/ 702890 w 6695924"/>
              <a:gd name="connsiteY3" fmla="*/ 1753300 h 3899784"/>
              <a:gd name="connsiteX4" fmla="*/ 957123 w 6695924"/>
              <a:gd name="connsiteY4" fmla="*/ 2149569 h 3899784"/>
              <a:gd name="connsiteX5" fmla="*/ 1200010 w 6695924"/>
              <a:gd name="connsiteY5" fmla="*/ 2530570 h 3899784"/>
              <a:gd name="connsiteX6" fmla="*/ 1447660 w 6695924"/>
              <a:gd name="connsiteY6" fmla="*/ 2930619 h 3899784"/>
              <a:gd name="connsiteX7" fmla="*/ 1716742 w 6695924"/>
              <a:gd name="connsiteY7" fmla="*/ 3047300 h 3899784"/>
              <a:gd name="connsiteX8" fmla="*/ 1966771 w 6695924"/>
              <a:gd name="connsiteY8" fmla="*/ 3285423 h 3899784"/>
              <a:gd name="connsiteX9" fmla="*/ 2235852 w 6695924"/>
              <a:gd name="connsiteY9" fmla="*/ 3459255 h 3899784"/>
              <a:gd name="connsiteX10" fmla="*/ 2512077 w 6695924"/>
              <a:gd name="connsiteY10" fmla="*/ 3406867 h 3899784"/>
              <a:gd name="connsiteX11" fmla="*/ 2766871 w 6695924"/>
              <a:gd name="connsiteY11" fmla="*/ 3440204 h 3899784"/>
              <a:gd name="connsiteX12" fmla="*/ 3055001 w 6695924"/>
              <a:gd name="connsiteY12" fmla="*/ 3511641 h 3899784"/>
              <a:gd name="connsiteX13" fmla="*/ 3326464 w 6695924"/>
              <a:gd name="connsiteY13" fmla="*/ 3580697 h 3899784"/>
              <a:gd name="connsiteX14" fmla="*/ 3569351 w 6695924"/>
              <a:gd name="connsiteY14" fmla="*/ 3583079 h 3899784"/>
              <a:gd name="connsiteX15" fmla="*/ 3843194 w 6695924"/>
              <a:gd name="connsiteY15" fmla="*/ 3756910 h 3899784"/>
              <a:gd name="connsiteX16" fmla="*/ 4131324 w 6695924"/>
              <a:gd name="connsiteY16" fmla="*/ 3778341 h 3899784"/>
              <a:gd name="connsiteX17" fmla="*/ 4398023 w 6695924"/>
              <a:gd name="connsiteY17" fmla="*/ 3821203 h 3899784"/>
              <a:gd name="connsiteX18" fmla="*/ 4662342 w 6695924"/>
              <a:gd name="connsiteY18" fmla="*/ 3742622 h 3899784"/>
              <a:gd name="connsiteX19" fmla="*/ 4936186 w 6695924"/>
              <a:gd name="connsiteY19" fmla="*/ 3899784 h 3899784"/>
              <a:gd name="connsiteX20" fmla="*/ 5214791 w 6695924"/>
              <a:gd name="connsiteY20" fmla="*/ 3752145 h 3899784"/>
              <a:gd name="connsiteX21" fmla="*/ 5474346 w 6695924"/>
              <a:gd name="connsiteY21" fmla="*/ 3747383 h 3899784"/>
              <a:gd name="connsiteX22" fmla="*/ 5731520 w 6695924"/>
              <a:gd name="connsiteY22" fmla="*/ 3747383 h 3899784"/>
              <a:gd name="connsiteX23" fmla="*/ 5974406 w 6695924"/>
              <a:gd name="connsiteY23" fmla="*/ 3592602 h 3899784"/>
              <a:gd name="connsiteX24" fmla="*/ 6233962 w 6695924"/>
              <a:gd name="connsiteY24" fmla="*/ 3487827 h 3899784"/>
              <a:gd name="connsiteX25" fmla="*/ 6464944 w 6695924"/>
              <a:gd name="connsiteY25" fmla="*/ 3411627 h 3899784"/>
              <a:gd name="connsiteX26" fmla="*/ 6695924 w 6695924"/>
              <a:gd name="connsiteY26" fmla="*/ 3385433 h 38997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6695924" h="3899784">
                <a:moveTo>
                  <a:pt x="0" y="0"/>
                </a:moveTo>
                <a:lnTo>
                  <a:pt x="215154" y="504685"/>
                </a:lnTo>
                <a:lnTo>
                  <a:pt x="462104" y="1249456"/>
                </a:lnTo>
                <a:lnTo>
                  <a:pt x="702890" y="1753300"/>
                </a:lnTo>
                <a:cubicBezTo>
                  <a:pt x="743324" y="1837438"/>
                  <a:pt x="956888" y="2149208"/>
                  <a:pt x="957123" y="2149569"/>
                </a:cubicBezTo>
                <a:cubicBezTo>
                  <a:pt x="999892" y="2215217"/>
                  <a:pt x="1199514" y="2531066"/>
                  <a:pt x="1200010" y="2530570"/>
                </a:cubicBezTo>
                <a:cubicBezTo>
                  <a:pt x="1240888" y="2594467"/>
                  <a:pt x="1447164" y="2930123"/>
                  <a:pt x="1447660" y="2930619"/>
                </a:cubicBezTo>
                <a:lnTo>
                  <a:pt x="1716742" y="3047300"/>
                </a:lnTo>
                <a:cubicBezTo>
                  <a:pt x="1763573" y="3087782"/>
                  <a:pt x="1967267" y="3285919"/>
                  <a:pt x="1966771" y="3285423"/>
                </a:cubicBezTo>
                <a:lnTo>
                  <a:pt x="2235852" y="3459255"/>
                </a:lnTo>
                <a:cubicBezTo>
                  <a:pt x="2308876" y="3447349"/>
                  <a:pt x="2512573" y="3407363"/>
                  <a:pt x="2512077" y="3406867"/>
                </a:cubicBezTo>
                <a:cubicBezTo>
                  <a:pt x="2566846" y="3412820"/>
                  <a:pt x="2767863" y="3439708"/>
                  <a:pt x="2766871" y="3440204"/>
                </a:cubicBezTo>
                <a:cubicBezTo>
                  <a:pt x="2812114" y="3455285"/>
                  <a:pt x="3054505" y="3511641"/>
                  <a:pt x="3055001" y="3511641"/>
                </a:cubicBezTo>
                <a:lnTo>
                  <a:pt x="3326464" y="3580697"/>
                </a:lnTo>
                <a:cubicBezTo>
                  <a:pt x="3378851" y="3583078"/>
                  <a:pt x="3569351" y="3582583"/>
                  <a:pt x="3569351" y="3583079"/>
                </a:cubicBezTo>
                <a:cubicBezTo>
                  <a:pt x="3625310" y="3616813"/>
                  <a:pt x="3844682" y="3756910"/>
                  <a:pt x="3843194" y="3756910"/>
                </a:cubicBezTo>
                <a:cubicBezTo>
                  <a:pt x="3920187" y="3768419"/>
                  <a:pt x="4130828" y="3779333"/>
                  <a:pt x="4131324" y="3778341"/>
                </a:cubicBezTo>
                <a:cubicBezTo>
                  <a:pt x="4182917" y="3788660"/>
                  <a:pt x="4396535" y="3821699"/>
                  <a:pt x="4398023" y="3821203"/>
                </a:cubicBezTo>
                <a:cubicBezTo>
                  <a:pt x="4461523" y="3806121"/>
                  <a:pt x="4662342" y="3743614"/>
                  <a:pt x="4662342" y="3742622"/>
                </a:cubicBezTo>
                <a:cubicBezTo>
                  <a:pt x="4727032" y="3774769"/>
                  <a:pt x="4937178" y="3899784"/>
                  <a:pt x="4936186" y="3899784"/>
                </a:cubicBezTo>
                <a:cubicBezTo>
                  <a:pt x="5007624" y="3859304"/>
                  <a:pt x="5215287" y="3752145"/>
                  <a:pt x="5214791" y="3752145"/>
                </a:cubicBezTo>
                <a:cubicBezTo>
                  <a:pt x="5306072" y="3751747"/>
                  <a:pt x="5474842" y="3746887"/>
                  <a:pt x="5474346" y="3747383"/>
                </a:cubicBezTo>
                <a:cubicBezTo>
                  <a:pt x="5517605" y="3745796"/>
                  <a:pt x="5731520" y="3748375"/>
                  <a:pt x="5731520" y="3747383"/>
                </a:cubicBezTo>
                <a:cubicBezTo>
                  <a:pt x="5773985" y="3716824"/>
                  <a:pt x="5974902" y="3592106"/>
                  <a:pt x="5974406" y="3592602"/>
                </a:cubicBezTo>
                <a:cubicBezTo>
                  <a:pt x="6027190" y="3573949"/>
                  <a:pt x="6233466" y="3487827"/>
                  <a:pt x="6233962" y="3487827"/>
                </a:cubicBezTo>
                <a:cubicBezTo>
                  <a:pt x="6276428" y="3470761"/>
                  <a:pt x="6465936" y="3411131"/>
                  <a:pt x="6464944" y="3411627"/>
                </a:cubicBezTo>
                <a:cubicBezTo>
                  <a:pt x="6515347" y="3396943"/>
                  <a:pt x="6695924" y="3384937"/>
                  <a:pt x="6695924" y="3385433"/>
                </a:cubicBezTo>
              </a:path>
            </a:pathLst>
          </a:custGeom>
          <a:ln w="3175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/>
          </a:p>
        </p:txBody>
      </p:sp>
      <p:sp>
        <p:nvSpPr>
          <p:cNvPr id="207" name="Forme libre 206">
            <a:extLst>
              <a:ext uri="{FF2B5EF4-FFF2-40B4-BE49-F238E27FC236}">
                <a16:creationId xmlns:a16="http://schemas.microsoft.com/office/drawing/2014/main" id="{D831FD3D-65A8-4198-BD2B-27D84BCD8E67}"/>
              </a:ext>
            </a:extLst>
          </p:cNvPr>
          <p:cNvSpPr/>
          <p:nvPr/>
        </p:nvSpPr>
        <p:spPr>
          <a:xfrm>
            <a:off x="1257300" y="1089025"/>
            <a:ext cx="3346450" cy="1847850"/>
          </a:xfrm>
          <a:custGeom>
            <a:avLst/>
            <a:gdLst>
              <a:gd name="connsiteX0" fmla="*/ 0 w 717176"/>
              <a:gd name="connsiteY0" fmla="*/ 0 h 1246094"/>
              <a:gd name="connsiteX1" fmla="*/ 215153 w 717176"/>
              <a:gd name="connsiteY1" fmla="*/ 421341 h 1246094"/>
              <a:gd name="connsiteX2" fmla="*/ 493059 w 717176"/>
              <a:gd name="connsiteY2" fmla="*/ 887506 h 1246094"/>
              <a:gd name="connsiteX3" fmla="*/ 717176 w 717176"/>
              <a:gd name="connsiteY3" fmla="*/ 1246094 h 1246094"/>
              <a:gd name="connsiteX0" fmla="*/ 0 w 529058"/>
              <a:gd name="connsiteY0" fmla="*/ 0 h 2010475"/>
              <a:gd name="connsiteX1" fmla="*/ 27035 w 529058"/>
              <a:gd name="connsiteY1" fmla="*/ 1185722 h 2010475"/>
              <a:gd name="connsiteX2" fmla="*/ 304941 w 529058"/>
              <a:gd name="connsiteY2" fmla="*/ 1651887 h 2010475"/>
              <a:gd name="connsiteX3" fmla="*/ 529058 w 529058"/>
              <a:gd name="connsiteY3" fmla="*/ 2010475 h 2010475"/>
              <a:gd name="connsiteX0" fmla="*/ 0 w 529058"/>
              <a:gd name="connsiteY0" fmla="*/ 0 h 2010475"/>
              <a:gd name="connsiteX1" fmla="*/ 215154 w 529058"/>
              <a:gd name="connsiteY1" fmla="*/ 504685 h 2010475"/>
              <a:gd name="connsiteX2" fmla="*/ 304941 w 529058"/>
              <a:gd name="connsiteY2" fmla="*/ 1651887 h 2010475"/>
              <a:gd name="connsiteX3" fmla="*/ 529058 w 529058"/>
              <a:gd name="connsiteY3" fmla="*/ 2010475 h 2010475"/>
              <a:gd name="connsiteX0" fmla="*/ 0 w 529058"/>
              <a:gd name="connsiteY0" fmla="*/ 0 h 2010475"/>
              <a:gd name="connsiteX1" fmla="*/ 215154 w 529058"/>
              <a:gd name="connsiteY1" fmla="*/ 504685 h 2010475"/>
              <a:gd name="connsiteX2" fmla="*/ 462104 w 529058"/>
              <a:gd name="connsiteY2" fmla="*/ 1249456 h 2010475"/>
              <a:gd name="connsiteX3" fmla="*/ 529058 w 529058"/>
              <a:gd name="connsiteY3" fmla="*/ 2010475 h 2010475"/>
              <a:gd name="connsiteX0" fmla="*/ 0 w 702890"/>
              <a:gd name="connsiteY0" fmla="*/ 0 h 1753300"/>
              <a:gd name="connsiteX1" fmla="*/ 215154 w 702890"/>
              <a:gd name="connsiteY1" fmla="*/ 504685 h 1753300"/>
              <a:gd name="connsiteX2" fmla="*/ 462104 w 702890"/>
              <a:gd name="connsiteY2" fmla="*/ 1249456 h 1753300"/>
              <a:gd name="connsiteX3" fmla="*/ 702890 w 702890"/>
              <a:gd name="connsiteY3" fmla="*/ 1753300 h 1753300"/>
              <a:gd name="connsiteX0" fmla="*/ 0 w 743324"/>
              <a:gd name="connsiteY0" fmla="*/ 0 h 1837438"/>
              <a:gd name="connsiteX1" fmla="*/ 215154 w 743324"/>
              <a:gd name="connsiteY1" fmla="*/ 504685 h 1837438"/>
              <a:gd name="connsiteX2" fmla="*/ 462104 w 743324"/>
              <a:gd name="connsiteY2" fmla="*/ 1249456 h 1837438"/>
              <a:gd name="connsiteX3" fmla="*/ 702890 w 743324"/>
              <a:gd name="connsiteY3" fmla="*/ 1753300 h 1837438"/>
              <a:gd name="connsiteX4" fmla="*/ 704711 w 743324"/>
              <a:gd name="connsiteY4" fmla="*/ 1754282 h 1837438"/>
              <a:gd name="connsiteX0" fmla="*/ 0 w 743324"/>
              <a:gd name="connsiteY0" fmla="*/ 0 h 1837438"/>
              <a:gd name="connsiteX1" fmla="*/ 215154 w 743324"/>
              <a:gd name="connsiteY1" fmla="*/ 504685 h 1837438"/>
              <a:gd name="connsiteX2" fmla="*/ 462104 w 743324"/>
              <a:gd name="connsiteY2" fmla="*/ 1249456 h 1837438"/>
              <a:gd name="connsiteX3" fmla="*/ 702890 w 743324"/>
              <a:gd name="connsiteY3" fmla="*/ 1753300 h 1837438"/>
              <a:gd name="connsiteX4" fmla="*/ 323711 w 743324"/>
              <a:gd name="connsiteY4" fmla="*/ 1787619 h 1837438"/>
              <a:gd name="connsiteX0" fmla="*/ 0 w 957123"/>
              <a:gd name="connsiteY0" fmla="*/ 0 h 2149569"/>
              <a:gd name="connsiteX1" fmla="*/ 215154 w 957123"/>
              <a:gd name="connsiteY1" fmla="*/ 504685 h 2149569"/>
              <a:gd name="connsiteX2" fmla="*/ 462104 w 957123"/>
              <a:gd name="connsiteY2" fmla="*/ 1249456 h 2149569"/>
              <a:gd name="connsiteX3" fmla="*/ 702890 w 957123"/>
              <a:gd name="connsiteY3" fmla="*/ 1753300 h 2149569"/>
              <a:gd name="connsiteX4" fmla="*/ 957123 w 957123"/>
              <a:gd name="connsiteY4" fmla="*/ 2149569 h 2149569"/>
              <a:gd name="connsiteX0" fmla="*/ 0 w 957123"/>
              <a:gd name="connsiteY0" fmla="*/ 0 h 2149569"/>
              <a:gd name="connsiteX1" fmla="*/ 215154 w 957123"/>
              <a:gd name="connsiteY1" fmla="*/ 504685 h 2149569"/>
              <a:gd name="connsiteX2" fmla="*/ 462104 w 957123"/>
              <a:gd name="connsiteY2" fmla="*/ 1249456 h 2149569"/>
              <a:gd name="connsiteX3" fmla="*/ 702890 w 957123"/>
              <a:gd name="connsiteY3" fmla="*/ 1753300 h 2149569"/>
              <a:gd name="connsiteX4" fmla="*/ 957123 w 957123"/>
              <a:gd name="connsiteY4" fmla="*/ 2149569 h 2149569"/>
              <a:gd name="connsiteX0" fmla="*/ 0 w 999892"/>
              <a:gd name="connsiteY0" fmla="*/ 0 h 2215217"/>
              <a:gd name="connsiteX1" fmla="*/ 215154 w 999892"/>
              <a:gd name="connsiteY1" fmla="*/ 504685 h 2215217"/>
              <a:gd name="connsiteX2" fmla="*/ 462104 w 999892"/>
              <a:gd name="connsiteY2" fmla="*/ 1249456 h 2215217"/>
              <a:gd name="connsiteX3" fmla="*/ 702890 w 999892"/>
              <a:gd name="connsiteY3" fmla="*/ 1753300 h 2215217"/>
              <a:gd name="connsiteX4" fmla="*/ 957123 w 999892"/>
              <a:gd name="connsiteY4" fmla="*/ 2149569 h 2215217"/>
              <a:gd name="connsiteX5" fmla="*/ 959504 w 999892"/>
              <a:gd name="connsiteY5" fmla="*/ 2147188 h 2215217"/>
              <a:gd name="connsiteX0" fmla="*/ 0 w 1200010"/>
              <a:gd name="connsiteY0" fmla="*/ 0 h 2531066"/>
              <a:gd name="connsiteX1" fmla="*/ 215154 w 1200010"/>
              <a:gd name="connsiteY1" fmla="*/ 504685 h 2531066"/>
              <a:gd name="connsiteX2" fmla="*/ 462104 w 1200010"/>
              <a:gd name="connsiteY2" fmla="*/ 1249456 h 2531066"/>
              <a:gd name="connsiteX3" fmla="*/ 702890 w 1200010"/>
              <a:gd name="connsiteY3" fmla="*/ 1753300 h 2531066"/>
              <a:gd name="connsiteX4" fmla="*/ 957123 w 1200010"/>
              <a:gd name="connsiteY4" fmla="*/ 2149569 h 2531066"/>
              <a:gd name="connsiteX5" fmla="*/ 1200010 w 1200010"/>
              <a:gd name="connsiteY5" fmla="*/ 2530570 h 2531066"/>
              <a:gd name="connsiteX0" fmla="*/ 0 w 1200010"/>
              <a:gd name="connsiteY0" fmla="*/ 0 h 2531066"/>
              <a:gd name="connsiteX1" fmla="*/ 215154 w 1200010"/>
              <a:gd name="connsiteY1" fmla="*/ 504685 h 2531066"/>
              <a:gd name="connsiteX2" fmla="*/ 462104 w 1200010"/>
              <a:gd name="connsiteY2" fmla="*/ 1249456 h 2531066"/>
              <a:gd name="connsiteX3" fmla="*/ 702890 w 1200010"/>
              <a:gd name="connsiteY3" fmla="*/ 1753300 h 2531066"/>
              <a:gd name="connsiteX4" fmla="*/ 957123 w 1200010"/>
              <a:gd name="connsiteY4" fmla="*/ 2149569 h 2531066"/>
              <a:gd name="connsiteX5" fmla="*/ 1200010 w 1200010"/>
              <a:gd name="connsiteY5" fmla="*/ 2530570 h 2531066"/>
              <a:gd name="connsiteX0" fmla="*/ 0 w 1200010"/>
              <a:gd name="connsiteY0" fmla="*/ 0 h 2531066"/>
              <a:gd name="connsiteX1" fmla="*/ 215154 w 1200010"/>
              <a:gd name="connsiteY1" fmla="*/ 504685 h 2531066"/>
              <a:gd name="connsiteX2" fmla="*/ 462104 w 1200010"/>
              <a:gd name="connsiteY2" fmla="*/ 1249456 h 2531066"/>
              <a:gd name="connsiteX3" fmla="*/ 702890 w 1200010"/>
              <a:gd name="connsiteY3" fmla="*/ 1753300 h 2531066"/>
              <a:gd name="connsiteX4" fmla="*/ 957123 w 1200010"/>
              <a:gd name="connsiteY4" fmla="*/ 2149569 h 2531066"/>
              <a:gd name="connsiteX5" fmla="*/ 1200010 w 1200010"/>
              <a:gd name="connsiteY5" fmla="*/ 2530570 h 2531066"/>
              <a:gd name="connsiteX0" fmla="*/ 0 w 1200010"/>
              <a:gd name="connsiteY0" fmla="*/ 0 h 2531066"/>
              <a:gd name="connsiteX1" fmla="*/ 215154 w 1200010"/>
              <a:gd name="connsiteY1" fmla="*/ 504685 h 2531066"/>
              <a:gd name="connsiteX2" fmla="*/ 462104 w 1200010"/>
              <a:gd name="connsiteY2" fmla="*/ 1249456 h 2531066"/>
              <a:gd name="connsiteX3" fmla="*/ 702890 w 1200010"/>
              <a:gd name="connsiteY3" fmla="*/ 1753300 h 2531066"/>
              <a:gd name="connsiteX4" fmla="*/ 957123 w 1200010"/>
              <a:gd name="connsiteY4" fmla="*/ 2149569 h 2531066"/>
              <a:gd name="connsiteX5" fmla="*/ 1200010 w 1200010"/>
              <a:gd name="connsiteY5" fmla="*/ 2530570 h 2531066"/>
              <a:gd name="connsiteX0" fmla="*/ 0 w 1240888"/>
              <a:gd name="connsiteY0" fmla="*/ 0 h 2594467"/>
              <a:gd name="connsiteX1" fmla="*/ 215154 w 1240888"/>
              <a:gd name="connsiteY1" fmla="*/ 504685 h 2594467"/>
              <a:gd name="connsiteX2" fmla="*/ 462104 w 1240888"/>
              <a:gd name="connsiteY2" fmla="*/ 1249456 h 2594467"/>
              <a:gd name="connsiteX3" fmla="*/ 702890 w 1240888"/>
              <a:gd name="connsiteY3" fmla="*/ 1753300 h 2594467"/>
              <a:gd name="connsiteX4" fmla="*/ 957123 w 1240888"/>
              <a:gd name="connsiteY4" fmla="*/ 2149569 h 2594467"/>
              <a:gd name="connsiteX5" fmla="*/ 1200010 w 1240888"/>
              <a:gd name="connsiteY5" fmla="*/ 2530570 h 2594467"/>
              <a:gd name="connsiteX6" fmla="*/ 1202391 w 1240888"/>
              <a:gd name="connsiteY6" fmla="*/ 2532950 h 2594467"/>
              <a:gd name="connsiteX0" fmla="*/ 0 w 1447660"/>
              <a:gd name="connsiteY0" fmla="*/ 0 h 2930619"/>
              <a:gd name="connsiteX1" fmla="*/ 215154 w 1447660"/>
              <a:gd name="connsiteY1" fmla="*/ 504685 h 2930619"/>
              <a:gd name="connsiteX2" fmla="*/ 462104 w 1447660"/>
              <a:gd name="connsiteY2" fmla="*/ 1249456 h 2930619"/>
              <a:gd name="connsiteX3" fmla="*/ 702890 w 1447660"/>
              <a:gd name="connsiteY3" fmla="*/ 1753300 h 2930619"/>
              <a:gd name="connsiteX4" fmla="*/ 957123 w 1447660"/>
              <a:gd name="connsiteY4" fmla="*/ 2149569 h 2930619"/>
              <a:gd name="connsiteX5" fmla="*/ 1200010 w 1447660"/>
              <a:gd name="connsiteY5" fmla="*/ 2530570 h 2930619"/>
              <a:gd name="connsiteX6" fmla="*/ 1447660 w 1447660"/>
              <a:gd name="connsiteY6" fmla="*/ 2930619 h 2930619"/>
              <a:gd name="connsiteX0" fmla="*/ 0 w 1488935"/>
              <a:gd name="connsiteY0" fmla="*/ 0 h 2996103"/>
              <a:gd name="connsiteX1" fmla="*/ 215154 w 1488935"/>
              <a:gd name="connsiteY1" fmla="*/ 504685 h 2996103"/>
              <a:gd name="connsiteX2" fmla="*/ 462104 w 1488935"/>
              <a:gd name="connsiteY2" fmla="*/ 1249456 h 2996103"/>
              <a:gd name="connsiteX3" fmla="*/ 702890 w 1488935"/>
              <a:gd name="connsiteY3" fmla="*/ 1753300 h 2996103"/>
              <a:gd name="connsiteX4" fmla="*/ 957123 w 1488935"/>
              <a:gd name="connsiteY4" fmla="*/ 2149569 h 2996103"/>
              <a:gd name="connsiteX5" fmla="*/ 1200010 w 1488935"/>
              <a:gd name="connsiteY5" fmla="*/ 2530570 h 2996103"/>
              <a:gd name="connsiteX6" fmla="*/ 1447660 w 1488935"/>
              <a:gd name="connsiteY6" fmla="*/ 2930619 h 2996103"/>
              <a:gd name="connsiteX7" fmla="*/ 1447660 w 1488935"/>
              <a:gd name="connsiteY7" fmla="*/ 2923475 h 2996103"/>
              <a:gd name="connsiteX0" fmla="*/ 0 w 1711979"/>
              <a:gd name="connsiteY0" fmla="*/ 0 h 3029738"/>
              <a:gd name="connsiteX1" fmla="*/ 215154 w 1711979"/>
              <a:gd name="connsiteY1" fmla="*/ 504685 h 3029738"/>
              <a:gd name="connsiteX2" fmla="*/ 462104 w 1711979"/>
              <a:gd name="connsiteY2" fmla="*/ 1249456 h 3029738"/>
              <a:gd name="connsiteX3" fmla="*/ 702890 w 1711979"/>
              <a:gd name="connsiteY3" fmla="*/ 1753300 h 3029738"/>
              <a:gd name="connsiteX4" fmla="*/ 957123 w 1711979"/>
              <a:gd name="connsiteY4" fmla="*/ 2149569 h 3029738"/>
              <a:gd name="connsiteX5" fmla="*/ 1200010 w 1711979"/>
              <a:gd name="connsiteY5" fmla="*/ 2530570 h 3029738"/>
              <a:gd name="connsiteX6" fmla="*/ 1447660 w 1711979"/>
              <a:gd name="connsiteY6" fmla="*/ 2930619 h 3029738"/>
              <a:gd name="connsiteX7" fmla="*/ 1711979 w 1711979"/>
              <a:gd name="connsiteY7" fmla="*/ 3028250 h 3029738"/>
              <a:gd name="connsiteX0" fmla="*/ 0 w 1711979"/>
              <a:gd name="connsiteY0" fmla="*/ 0 h 3029738"/>
              <a:gd name="connsiteX1" fmla="*/ 215154 w 1711979"/>
              <a:gd name="connsiteY1" fmla="*/ 504685 h 3029738"/>
              <a:gd name="connsiteX2" fmla="*/ 462104 w 1711979"/>
              <a:gd name="connsiteY2" fmla="*/ 1249456 h 3029738"/>
              <a:gd name="connsiteX3" fmla="*/ 702890 w 1711979"/>
              <a:gd name="connsiteY3" fmla="*/ 1753300 h 3029738"/>
              <a:gd name="connsiteX4" fmla="*/ 957123 w 1711979"/>
              <a:gd name="connsiteY4" fmla="*/ 2149569 h 3029738"/>
              <a:gd name="connsiteX5" fmla="*/ 1200010 w 1711979"/>
              <a:gd name="connsiteY5" fmla="*/ 2530570 h 3029738"/>
              <a:gd name="connsiteX6" fmla="*/ 1447660 w 1711979"/>
              <a:gd name="connsiteY6" fmla="*/ 2930619 h 3029738"/>
              <a:gd name="connsiteX7" fmla="*/ 1711979 w 1711979"/>
              <a:gd name="connsiteY7" fmla="*/ 3028250 h 3029738"/>
              <a:gd name="connsiteX0" fmla="*/ 0 w 1711979"/>
              <a:gd name="connsiteY0" fmla="*/ 0 h 3029738"/>
              <a:gd name="connsiteX1" fmla="*/ 215154 w 1711979"/>
              <a:gd name="connsiteY1" fmla="*/ 504685 h 3029738"/>
              <a:gd name="connsiteX2" fmla="*/ 462104 w 1711979"/>
              <a:gd name="connsiteY2" fmla="*/ 1249456 h 3029738"/>
              <a:gd name="connsiteX3" fmla="*/ 702890 w 1711979"/>
              <a:gd name="connsiteY3" fmla="*/ 1753300 h 3029738"/>
              <a:gd name="connsiteX4" fmla="*/ 957123 w 1711979"/>
              <a:gd name="connsiteY4" fmla="*/ 2149569 h 3029738"/>
              <a:gd name="connsiteX5" fmla="*/ 1200010 w 1711979"/>
              <a:gd name="connsiteY5" fmla="*/ 2530570 h 3029738"/>
              <a:gd name="connsiteX6" fmla="*/ 1447660 w 1711979"/>
              <a:gd name="connsiteY6" fmla="*/ 2930619 h 3029738"/>
              <a:gd name="connsiteX7" fmla="*/ 1711979 w 1711979"/>
              <a:gd name="connsiteY7" fmla="*/ 3028250 h 3029738"/>
              <a:gd name="connsiteX0" fmla="*/ 0 w 1735792"/>
              <a:gd name="connsiteY0" fmla="*/ 0 h 3067838"/>
              <a:gd name="connsiteX1" fmla="*/ 215154 w 1735792"/>
              <a:gd name="connsiteY1" fmla="*/ 504685 h 3067838"/>
              <a:gd name="connsiteX2" fmla="*/ 462104 w 1735792"/>
              <a:gd name="connsiteY2" fmla="*/ 1249456 h 3067838"/>
              <a:gd name="connsiteX3" fmla="*/ 702890 w 1735792"/>
              <a:gd name="connsiteY3" fmla="*/ 1753300 h 3067838"/>
              <a:gd name="connsiteX4" fmla="*/ 957123 w 1735792"/>
              <a:gd name="connsiteY4" fmla="*/ 2149569 h 3067838"/>
              <a:gd name="connsiteX5" fmla="*/ 1200010 w 1735792"/>
              <a:gd name="connsiteY5" fmla="*/ 2530570 h 3067838"/>
              <a:gd name="connsiteX6" fmla="*/ 1447660 w 1735792"/>
              <a:gd name="connsiteY6" fmla="*/ 2930619 h 3067838"/>
              <a:gd name="connsiteX7" fmla="*/ 1735792 w 1735792"/>
              <a:gd name="connsiteY7" fmla="*/ 3066350 h 3067838"/>
              <a:gd name="connsiteX0" fmla="*/ 0 w 1735792"/>
              <a:gd name="connsiteY0" fmla="*/ 0 h 3067838"/>
              <a:gd name="connsiteX1" fmla="*/ 215154 w 1735792"/>
              <a:gd name="connsiteY1" fmla="*/ 504685 h 3067838"/>
              <a:gd name="connsiteX2" fmla="*/ 462104 w 1735792"/>
              <a:gd name="connsiteY2" fmla="*/ 1249456 h 3067838"/>
              <a:gd name="connsiteX3" fmla="*/ 702890 w 1735792"/>
              <a:gd name="connsiteY3" fmla="*/ 1753300 h 3067838"/>
              <a:gd name="connsiteX4" fmla="*/ 957123 w 1735792"/>
              <a:gd name="connsiteY4" fmla="*/ 2149569 h 3067838"/>
              <a:gd name="connsiteX5" fmla="*/ 1200010 w 1735792"/>
              <a:gd name="connsiteY5" fmla="*/ 2530570 h 3067838"/>
              <a:gd name="connsiteX6" fmla="*/ 1447660 w 1735792"/>
              <a:gd name="connsiteY6" fmla="*/ 2930619 h 3067838"/>
              <a:gd name="connsiteX7" fmla="*/ 1735792 w 1735792"/>
              <a:gd name="connsiteY7" fmla="*/ 3066350 h 3067838"/>
              <a:gd name="connsiteX0" fmla="*/ 0 w 1735792"/>
              <a:gd name="connsiteY0" fmla="*/ 0 h 3066350"/>
              <a:gd name="connsiteX1" fmla="*/ 215154 w 1735792"/>
              <a:gd name="connsiteY1" fmla="*/ 504685 h 3066350"/>
              <a:gd name="connsiteX2" fmla="*/ 462104 w 1735792"/>
              <a:gd name="connsiteY2" fmla="*/ 1249456 h 3066350"/>
              <a:gd name="connsiteX3" fmla="*/ 702890 w 1735792"/>
              <a:gd name="connsiteY3" fmla="*/ 1753300 h 3066350"/>
              <a:gd name="connsiteX4" fmla="*/ 957123 w 1735792"/>
              <a:gd name="connsiteY4" fmla="*/ 2149569 h 3066350"/>
              <a:gd name="connsiteX5" fmla="*/ 1200010 w 1735792"/>
              <a:gd name="connsiteY5" fmla="*/ 2530570 h 3066350"/>
              <a:gd name="connsiteX6" fmla="*/ 1447660 w 1735792"/>
              <a:gd name="connsiteY6" fmla="*/ 2930619 h 3066350"/>
              <a:gd name="connsiteX7" fmla="*/ 1735792 w 1735792"/>
              <a:gd name="connsiteY7" fmla="*/ 3066350 h 3066350"/>
              <a:gd name="connsiteX0" fmla="*/ 0 w 1707217"/>
              <a:gd name="connsiteY0" fmla="*/ 0 h 3037775"/>
              <a:gd name="connsiteX1" fmla="*/ 215154 w 1707217"/>
              <a:gd name="connsiteY1" fmla="*/ 504685 h 3037775"/>
              <a:gd name="connsiteX2" fmla="*/ 462104 w 1707217"/>
              <a:gd name="connsiteY2" fmla="*/ 1249456 h 3037775"/>
              <a:gd name="connsiteX3" fmla="*/ 702890 w 1707217"/>
              <a:gd name="connsiteY3" fmla="*/ 1753300 h 3037775"/>
              <a:gd name="connsiteX4" fmla="*/ 957123 w 1707217"/>
              <a:gd name="connsiteY4" fmla="*/ 2149569 h 3037775"/>
              <a:gd name="connsiteX5" fmla="*/ 1200010 w 1707217"/>
              <a:gd name="connsiteY5" fmla="*/ 2530570 h 3037775"/>
              <a:gd name="connsiteX6" fmla="*/ 1447660 w 1707217"/>
              <a:gd name="connsiteY6" fmla="*/ 2930619 h 3037775"/>
              <a:gd name="connsiteX7" fmla="*/ 1707217 w 1707217"/>
              <a:gd name="connsiteY7" fmla="*/ 3037775 h 3037775"/>
              <a:gd name="connsiteX0" fmla="*/ 0 w 1716742"/>
              <a:gd name="connsiteY0" fmla="*/ 0 h 3047300"/>
              <a:gd name="connsiteX1" fmla="*/ 215154 w 1716742"/>
              <a:gd name="connsiteY1" fmla="*/ 504685 h 3047300"/>
              <a:gd name="connsiteX2" fmla="*/ 462104 w 1716742"/>
              <a:gd name="connsiteY2" fmla="*/ 1249456 h 3047300"/>
              <a:gd name="connsiteX3" fmla="*/ 702890 w 1716742"/>
              <a:gd name="connsiteY3" fmla="*/ 1753300 h 3047300"/>
              <a:gd name="connsiteX4" fmla="*/ 957123 w 1716742"/>
              <a:gd name="connsiteY4" fmla="*/ 2149569 h 3047300"/>
              <a:gd name="connsiteX5" fmla="*/ 1200010 w 1716742"/>
              <a:gd name="connsiteY5" fmla="*/ 2530570 h 3047300"/>
              <a:gd name="connsiteX6" fmla="*/ 1447660 w 1716742"/>
              <a:gd name="connsiteY6" fmla="*/ 2930619 h 3047300"/>
              <a:gd name="connsiteX7" fmla="*/ 1716742 w 1716742"/>
              <a:gd name="connsiteY7" fmla="*/ 3047300 h 3047300"/>
              <a:gd name="connsiteX0" fmla="*/ 0 w 1761192"/>
              <a:gd name="connsiteY0" fmla="*/ 0 h 3066350"/>
              <a:gd name="connsiteX1" fmla="*/ 215154 w 1761192"/>
              <a:gd name="connsiteY1" fmla="*/ 504685 h 3066350"/>
              <a:gd name="connsiteX2" fmla="*/ 462104 w 1761192"/>
              <a:gd name="connsiteY2" fmla="*/ 1249456 h 3066350"/>
              <a:gd name="connsiteX3" fmla="*/ 702890 w 1761192"/>
              <a:gd name="connsiteY3" fmla="*/ 1753300 h 3066350"/>
              <a:gd name="connsiteX4" fmla="*/ 957123 w 1761192"/>
              <a:gd name="connsiteY4" fmla="*/ 2149569 h 3066350"/>
              <a:gd name="connsiteX5" fmla="*/ 1200010 w 1761192"/>
              <a:gd name="connsiteY5" fmla="*/ 2530570 h 3066350"/>
              <a:gd name="connsiteX6" fmla="*/ 1447660 w 1761192"/>
              <a:gd name="connsiteY6" fmla="*/ 2930619 h 3066350"/>
              <a:gd name="connsiteX7" fmla="*/ 1716742 w 1761192"/>
              <a:gd name="connsiteY7" fmla="*/ 3047300 h 3066350"/>
              <a:gd name="connsiteX8" fmla="*/ 1714359 w 1761192"/>
              <a:gd name="connsiteY8" fmla="*/ 3044917 h 3066350"/>
              <a:gd name="connsiteX0" fmla="*/ 0 w 1967267"/>
              <a:gd name="connsiteY0" fmla="*/ 0 h 3285919"/>
              <a:gd name="connsiteX1" fmla="*/ 215154 w 1967267"/>
              <a:gd name="connsiteY1" fmla="*/ 504685 h 3285919"/>
              <a:gd name="connsiteX2" fmla="*/ 462104 w 1967267"/>
              <a:gd name="connsiteY2" fmla="*/ 1249456 h 3285919"/>
              <a:gd name="connsiteX3" fmla="*/ 702890 w 1967267"/>
              <a:gd name="connsiteY3" fmla="*/ 1753300 h 3285919"/>
              <a:gd name="connsiteX4" fmla="*/ 957123 w 1967267"/>
              <a:gd name="connsiteY4" fmla="*/ 2149569 h 3285919"/>
              <a:gd name="connsiteX5" fmla="*/ 1200010 w 1967267"/>
              <a:gd name="connsiteY5" fmla="*/ 2530570 h 3285919"/>
              <a:gd name="connsiteX6" fmla="*/ 1447660 w 1967267"/>
              <a:gd name="connsiteY6" fmla="*/ 2930619 h 3285919"/>
              <a:gd name="connsiteX7" fmla="*/ 1716742 w 1967267"/>
              <a:gd name="connsiteY7" fmla="*/ 3047300 h 3285919"/>
              <a:gd name="connsiteX8" fmla="*/ 1966771 w 1967267"/>
              <a:gd name="connsiteY8" fmla="*/ 3285423 h 3285919"/>
              <a:gd name="connsiteX0" fmla="*/ 0 w 1967267"/>
              <a:gd name="connsiteY0" fmla="*/ 0 h 3285919"/>
              <a:gd name="connsiteX1" fmla="*/ 215154 w 1967267"/>
              <a:gd name="connsiteY1" fmla="*/ 504685 h 3285919"/>
              <a:gd name="connsiteX2" fmla="*/ 462104 w 1967267"/>
              <a:gd name="connsiteY2" fmla="*/ 1249456 h 3285919"/>
              <a:gd name="connsiteX3" fmla="*/ 702890 w 1967267"/>
              <a:gd name="connsiteY3" fmla="*/ 1753300 h 3285919"/>
              <a:gd name="connsiteX4" fmla="*/ 957123 w 1967267"/>
              <a:gd name="connsiteY4" fmla="*/ 2149569 h 3285919"/>
              <a:gd name="connsiteX5" fmla="*/ 1200010 w 1967267"/>
              <a:gd name="connsiteY5" fmla="*/ 2530570 h 3285919"/>
              <a:gd name="connsiteX6" fmla="*/ 1447660 w 1967267"/>
              <a:gd name="connsiteY6" fmla="*/ 2930619 h 3285919"/>
              <a:gd name="connsiteX7" fmla="*/ 1716742 w 1967267"/>
              <a:gd name="connsiteY7" fmla="*/ 3047300 h 3285919"/>
              <a:gd name="connsiteX8" fmla="*/ 1966771 w 1967267"/>
              <a:gd name="connsiteY8" fmla="*/ 3285423 h 3285919"/>
              <a:gd name="connsiteX0" fmla="*/ 0 w 2008046"/>
              <a:gd name="connsiteY0" fmla="*/ 0 h 3324316"/>
              <a:gd name="connsiteX1" fmla="*/ 215154 w 2008046"/>
              <a:gd name="connsiteY1" fmla="*/ 504685 h 3324316"/>
              <a:gd name="connsiteX2" fmla="*/ 462104 w 2008046"/>
              <a:gd name="connsiteY2" fmla="*/ 1249456 h 3324316"/>
              <a:gd name="connsiteX3" fmla="*/ 702890 w 2008046"/>
              <a:gd name="connsiteY3" fmla="*/ 1753300 h 3324316"/>
              <a:gd name="connsiteX4" fmla="*/ 957123 w 2008046"/>
              <a:gd name="connsiteY4" fmla="*/ 2149569 h 3324316"/>
              <a:gd name="connsiteX5" fmla="*/ 1200010 w 2008046"/>
              <a:gd name="connsiteY5" fmla="*/ 2530570 h 3324316"/>
              <a:gd name="connsiteX6" fmla="*/ 1447660 w 2008046"/>
              <a:gd name="connsiteY6" fmla="*/ 2930619 h 3324316"/>
              <a:gd name="connsiteX7" fmla="*/ 1716742 w 2008046"/>
              <a:gd name="connsiteY7" fmla="*/ 3047300 h 3324316"/>
              <a:gd name="connsiteX8" fmla="*/ 1966771 w 2008046"/>
              <a:gd name="connsiteY8" fmla="*/ 3285423 h 3324316"/>
              <a:gd name="connsiteX9" fmla="*/ 1964390 w 2008046"/>
              <a:gd name="connsiteY9" fmla="*/ 3280661 h 3324316"/>
              <a:gd name="connsiteX0" fmla="*/ 0 w 2236348"/>
              <a:gd name="connsiteY0" fmla="*/ 0 h 3460247"/>
              <a:gd name="connsiteX1" fmla="*/ 215154 w 2236348"/>
              <a:gd name="connsiteY1" fmla="*/ 504685 h 3460247"/>
              <a:gd name="connsiteX2" fmla="*/ 462104 w 2236348"/>
              <a:gd name="connsiteY2" fmla="*/ 1249456 h 3460247"/>
              <a:gd name="connsiteX3" fmla="*/ 702890 w 2236348"/>
              <a:gd name="connsiteY3" fmla="*/ 1753300 h 3460247"/>
              <a:gd name="connsiteX4" fmla="*/ 957123 w 2236348"/>
              <a:gd name="connsiteY4" fmla="*/ 2149569 h 3460247"/>
              <a:gd name="connsiteX5" fmla="*/ 1200010 w 2236348"/>
              <a:gd name="connsiteY5" fmla="*/ 2530570 h 3460247"/>
              <a:gd name="connsiteX6" fmla="*/ 1447660 w 2236348"/>
              <a:gd name="connsiteY6" fmla="*/ 2930619 h 3460247"/>
              <a:gd name="connsiteX7" fmla="*/ 1716742 w 2236348"/>
              <a:gd name="connsiteY7" fmla="*/ 3047300 h 3460247"/>
              <a:gd name="connsiteX8" fmla="*/ 1966771 w 2236348"/>
              <a:gd name="connsiteY8" fmla="*/ 3285423 h 3460247"/>
              <a:gd name="connsiteX9" fmla="*/ 2235852 w 2236348"/>
              <a:gd name="connsiteY9" fmla="*/ 3459255 h 3460247"/>
              <a:gd name="connsiteX0" fmla="*/ 0 w 2235852"/>
              <a:gd name="connsiteY0" fmla="*/ 0 h 3459255"/>
              <a:gd name="connsiteX1" fmla="*/ 215154 w 2235852"/>
              <a:gd name="connsiteY1" fmla="*/ 504685 h 3459255"/>
              <a:gd name="connsiteX2" fmla="*/ 462104 w 2235852"/>
              <a:gd name="connsiteY2" fmla="*/ 1249456 h 3459255"/>
              <a:gd name="connsiteX3" fmla="*/ 702890 w 2235852"/>
              <a:gd name="connsiteY3" fmla="*/ 1753300 h 3459255"/>
              <a:gd name="connsiteX4" fmla="*/ 957123 w 2235852"/>
              <a:gd name="connsiteY4" fmla="*/ 2149569 h 3459255"/>
              <a:gd name="connsiteX5" fmla="*/ 1200010 w 2235852"/>
              <a:gd name="connsiteY5" fmla="*/ 2530570 h 3459255"/>
              <a:gd name="connsiteX6" fmla="*/ 1447660 w 2235852"/>
              <a:gd name="connsiteY6" fmla="*/ 2930619 h 3459255"/>
              <a:gd name="connsiteX7" fmla="*/ 1716742 w 2235852"/>
              <a:gd name="connsiteY7" fmla="*/ 3047300 h 3459255"/>
              <a:gd name="connsiteX8" fmla="*/ 1966771 w 2235852"/>
              <a:gd name="connsiteY8" fmla="*/ 3285423 h 3459255"/>
              <a:gd name="connsiteX9" fmla="*/ 2235852 w 2235852"/>
              <a:gd name="connsiteY9" fmla="*/ 3459255 h 3459255"/>
              <a:gd name="connsiteX0" fmla="*/ 0 w 2280302"/>
              <a:gd name="connsiteY0" fmla="*/ 0 h 3487830"/>
              <a:gd name="connsiteX1" fmla="*/ 215154 w 2280302"/>
              <a:gd name="connsiteY1" fmla="*/ 504685 h 3487830"/>
              <a:gd name="connsiteX2" fmla="*/ 462104 w 2280302"/>
              <a:gd name="connsiteY2" fmla="*/ 1249456 h 3487830"/>
              <a:gd name="connsiteX3" fmla="*/ 702890 w 2280302"/>
              <a:gd name="connsiteY3" fmla="*/ 1753300 h 3487830"/>
              <a:gd name="connsiteX4" fmla="*/ 957123 w 2280302"/>
              <a:gd name="connsiteY4" fmla="*/ 2149569 h 3487830"/>
              <a:gd name="connsiteX5" fmla="*/ 1200010 w 2280302"/>
              <a:gd name="connsiteY5" fmla="*/ 2530570 h 3487830"/>
              <a:gd name="connsiteX6" fmla="*/ 1447660 w 2280302"/>
              <a:gd name="connsiteY6" fmla="*/ 2930619 h 3487830"/>
              <a:gd name="connsiteX7" fmla="*/ 1716742 w 2280302"/>
              <a:gd name="connsiteY7" fmla="*/ 3047300 h 3487830"/>
              <a:gd name="connsiteX8" fmla="*/ 1966771 w 2280302"/>
              <a:gd name="connsiteY8" fmla="*/ 3285423 h 3487830"/>
              <a:gd name="connsiteX9" fmla="*/ 2235852 w 2280302"/>
              <a:gd name="connsiteY9" fmla="*/ 3459255 h 3487830"/>
              <a:gd name="connsiteX10" fmla="*/ 2233470 w 2280302"/>
              <a:gd name="connsiteY10" fmla="*/ 3456873 h 3487830"/>
              <a:gd name="connsiteX0" fmla="*/ 0 w 2524479"/>
              <a:gd name="connsiteY0" fmla="*/ 0 h 3487830"/>
              <a:gd name="connsiteX1" fmla="*/ 215154 w 2524479"/>
              <a:gd name="connsiteY1" fmla="*/ 504685 h 3487830"/>
              <a:gd name="connsiteX2" fmla="*/ 462104 w 2524479"/>
              <a:gd name="connsiteY2" fmla="*/ 1249456 h 3487830"/>
              <a:gd name="connsiteX3" fmla="*/ 702890 w 2524479"/>
              <a:gd name="connsiteY3" fmla="*/ 1753300 h 3487830"/>
              <a:gd name="connsiteX4" fmla="*/ 957123 w 2524479"/>
              <a:gd name="connsiteY4" fmla="*/ 2149569 h 3487830"/>
              <a:gd name="connsiteX5" fmla="*/ 1200010 w 2524479"/>
              <a:gd name="connsiteY5" fmla="*/ 2530570 h 3487830"/>
              <a:gd name="connsiteX6" fmla="*/ 1447660 w 2524479"/>
              <a:gd name="connsiteY6" fmla="*/ 2930619 h 3487830"/>
              <a:gd name="connsiteX7" fmla="*/ 1716742 w 2524479"/>
              <a:gd name="connsiteY7" fmla="*/ 3047300 h 3487830"/>
              <a:gd name="connsiteX8" fmla="*/ 1966771 w 2524479"/>
              <a:gd name="connsiteY8" fmla="*/ 3285423 h 3487830"/>
              <a:gd name="connsiteX9" fmla="*/ 2235852 w 2524479"/>
              <a:gd name="connsiteY9" fmla="*/ 3459255 h 3487830"/>
              <a:gd name="connsiteX10" fmla="*/ 2523983 w 2524479"/>
              <a:gd name="connsiteY10" fmla="*/ 3397342 h 3487830"/>
              <a:gd name="connsiteX0" fmla="*/ 0 w 2524479"/>
              <a:gd name="connsiteY0" fmla="*/ 0 h 3464017"/>
              <a:gd name="connsiteX1" fmla="*/ 215154 w 2524479"/>
              <a:gd name="connsiteY1" fmla="*/ 504685 h 3464017"/>
              <a:gd name="connsiteX2" fmla="*/ 462104 w 2524479"/>
              <a:gd name="connsiteY2" fmla="*/ 1249456 h 3464017"/>
              <a:gd name="connsiteX3" fmla="*/ 702890 w 2524479"/>
              <a:gd name="connsiteY3" fmla="*/ 1753300 h 3464017"/>
              <a:gd name="connsiteX4" fmla="*/ 957123 w 2524479"/>
              <a:gd name="connsiteY4" fmla="*/ 2149569 h 3464017"/>
              <a:gd name="connsiteX5" fmla="*/ 1200010 w 2524479"/>
              <a:gd name="connsiteY5" fmla="*/ 2530570 h 3464017"/>
              <a:gd name="connsiteX6" fmla="*/ 1447660 w 2524479"/>
              <a:gd name="connsiteY6" fmla="*/ 2930619 h 3464017"/>
              <a:gd name="connsiteX7" fmla="*/ 1716742 w 2524479"/>
              <a:gd name="connsiteY7" fmla="*/ 3047300 h 3464017"/>
              <a:gd name="connsiteX8" fmla="*/ 1966771 w 2524479"/>
              <a:gd name="connsiteY8" fmla="*/ 3285423 h 3464017"/>
              <a:gd name="connsiteX9" fmla="*/ 2235852 w 2524479"/>
              <a:gd name="connsiteY9" fmla="*/ 3459255 h 3464017"/>
              <a:gd name="connsiteX10" fmla="*/ 2523983 w 2524479"/>
              <a:gd name="connsiteY10" fmla="*/ 3397342 h 3464017"/>
              <a:gd name="connsiteX0" fmla="*/ 0 w 2524479"/>
              <a:gd name="connsiteY0" fmla="*/ 0 h 3459255"/>
              <a:gd name="connsiteX1" fmla="*/ 215154 w 2524479"/>
              <a:gd name="connsiteY1" fmla="*/ 504685 h 3459255"/>
              <a:gd name="connsiteX2" fmla="*/ 462104 w 2524479"/>
              <a:gd name="connsiteY2" fmla="*/ 1249456 h 3459255"/>
              <a:gd name="connsiteX3" fmla="*/ 702890 w 2524479"/>
              <a:gd name="connsiteY3" fmla="*/ 1753300 h 3459255"/>
              <a:gd name="connsiteX4" fmla="*/ 957123 w 2524479"/>
              <a:gd name="connsiteY4" fmla="*/ 2149569 h 3459255"/>
              <a:gd name="connsiteX5" fmla="*/ 1200010 w 2524479"/>
              <a:gd name="connsiteY5" fmla="*/ 2530570 h 3459255"/>
              <a:gd name="connsiteX6" fmla="*/ 1447660 w 2524479"/>
              <a:gd name="connsiteY6" fmla="*/ 2930619 h 3459255"/>
              <a:gd name="connsiteX7" fmla="*/ 1716742 w 2524479"/>
              <a:gd name="connsiteY7" fmla="*/ 3047300 h 3459255"/>
              <a:gd name="connsiteX8" fmla="*/ 1966771 w 2524479"/>
              <a:gd name="connsiteY8" fmla="*/ 3285423 h 3459255"/>
              <a:gd name="connsiteX9" fmla="*/ 2235852 w 2524479"/>
              <a:gd name="connsiteY9" fmla="*/ 3459255 h 3459255"/>
              <a:gd name="connsiteX10" fmla="*/ 2523983 w 2524479"/>
              <a:gd name="connsiteY10" fmla="*/ 3397342 h 3459255"/>
              <a:gd name="connsiteX0" fmla="*/ 0 w 2512573"/>
              <a:gd name="connsiteY0" fmla="*/ 0 h 3459255"/>
              <a:gd name="connsiteX1" fmla="*/ 215154 w 2512573"/>
              <a:gd name="connsiteY1" fmla="*/ 504685 h 3459255"/>
              <a:gd name="connsiteX2" fmla="*/ 462104 w 2512573"/>
              <a:gd name="connsiteY2" fmla="*/ 1249456 h 3459255"/>
              <a:gd name="connsiteX3" fmla="*/ 702890 w 2512573"/>
              <a:gd name="connsiteY3" fmla="*/ 1753300 h 3459255"/>
              <a:gd name="connsiteX4" fmla="*/ 957123 w 2512573"/>
              <a:gd name="connsiteY4" fmla="*/ 2149569 h 3459255"/>
              <a:gd name="connsiteX5" fmla="*/ 1200010 w 2512573"/>
              <a:gd name="connsiteY5" fmla="*/ 2530570 h 3459255"/>
              <a:gd name="connsiteX6" fmla="*/ 1447660 w 2512573"/>
              <a:gd name="connsiteY6" fmla="*/ 2930619 h 3459255"/>
              <a:gd name="connsiteX7" fmla="*/ 1716742 w 2512573"/>
              <a:gd name="connsiteY7" fmla="*/ 3047300 h 3459255"/>
              <a:gd name="connsiteX8" fmla="*/ 1966771 w 2512573"/>
              <a:gd name="connsiteY8" fmla="*/ 3285423 h 3459255"/>
              <a:gd name="connsiteX9" fmla="*/ 2235852 w 2512573"/>
              <a:gd name="connsiteY9" fmla="*/ 3459255 h 3459255"/>
              <a:gd name="connsiteX10" fmla="*/ 2512077 w 2512573"/>
              <a:gd name="connsiteY10" fmla="*/ 3406867 h 3459255"/>
              <a:gd name="connsiteX0" fmla="*/ 0 w 2557321"/>
              <a:gd name="connsiteY0" fmla="*/ 0 h 3459255"/>
              <a:gd name="connsiteX1" fmla="*/ 215154 w 2557321"/>
              <a:gd name="connsiteY1" fmla="*/ 504685 h 3459255"/>
              <a:gd name="connsiteX2" fmla="*/ 462104 w 2557321"/>
              <a:gd name="connsiteY2" fmla="*/ 1249456 h 3459255"/>
              <a:gd name="connsiteX3" fmla="*/ 702890 w 2557321"/>
              <a:gd name="connsiteY3" fmla="*/ 1753300 h 3459255"/>
              <a:gd name="connsiteX4" fmla="*/ 957123 w 2557321"/>
              <a:gd name="connsiteY4" fmla="*/ 2149569 h 3459255"/>
              <a:gd name="connsiteX5" fmla="*/ 1200010 w 2557321"/>
              <a:gd name="connsiteY5" fmla="*/ 2530570 h 3459255"/>
              <a:gd name="connsiteX6" fmla="*/ 1447660 w 2557321"/>
              <a:gd name="connsiteY6" fmla="*/ 2930619 h 3459255"/>
              <a:gd name="connsiteX7" fmla="*/ 1716742 w 2557321"/>
              <a:gd name="connsiteY7" fmla="*/ 3047300 h 3459255"/>
              <a:gd name="connsiteX8" fmla="*/ 1966771 w 2557321"/>
              <a:gd name="connsiteY8" fmla="*/ 3285423 h 3459255"/>
              <a:gd name="connsiteX9" fmla="*/ 2235852 w 2557321"/>
              <a:gd name="connsiteY9" fmla="*/ 3459255 h 3459255"/>
              <a:gd name="connsiteX10" fmla="*/ 2512077 w 2557321"/>
              <a:gd name="connsiteY10" fmla="*/ 3406867 h 3459255"/>
              <a:gd name="connsiteX11" fmla="*/ 2507314 w 2557321"/>
              <a:gd name="connsiteY11" fmla="*/ 3409248 h 3459255"/>
              <a:gd name="connsiteX0" fmla="*/ 0 w 2767863"/>
              <a:gd name="connsiteY0" fmla="*/ 0 h 3459255"/>
              <a:gd name="connsiteX1" fmla="*/ 215154 w 2767863"/>
              <a:gd name="connsiteY1" fmla="*/ 504685 h 3459255"/>
              <a:gd name="connsiteX2" fmla="*/ 462104 w 2767863"/>
              <a:gd name="connsiteY2" fmla="*/ 1249456 h 3459255"/>
              <a:gd name="connsiteX3" fmla="*/ 702890 w 2767863"/>
              <a:gd name="connsiteY3" fmla="*/ 1753300 h 3459255"/>
              <a:gd name="connsiteX4" fmla="*/ 957123 w 2767863"/>
              <a:gd name="connsiteY4" fmla="*/ 2149569 h 3459255"/>
              <a:gd name="connsiteX5" fmla="*/ 1200010 w 2767863"/>
              <a:gd name="connsiteY5" fmla="*/ 2530570 h 3459255"/>
              <a:gd name="connsiteX6" fmla="*/ 1447660 w 2767863"/>
              <a:gd name="connsiteY6" fmla="*/ 2930619 h 3459255"/>
              <a:gd name="connsiteX7" fmla="*/ 1716742 w 2767863"/>
              <a:gd name="connsiteY7" fmla="*/ 3047300 h 3459255"/>
              <a:gd name="connsiteX8" fmla="*/ 1966771 w 2767863"/>
              <a:gd name="connsiteY8" fmla="*/ 3285423 h 3459255"/>
              <a:gd name="connsiteX9" fmla="*/ 2235852 w 2767863"/>
              <a:gd name="connsiteY9" fmla="*/ 3459255 h 3459255"/>
              <a:gd name="connsiteX10" fmla="*/ 2512077 w 2767863"/>
              <a:gd name="connsiteY10" fmla="*/ 3406867 h 3459255"/>
              <a:gd name="connsiteX11" fmla="*/ 2766871 w 2767863"/>
              <a:gd name="connsiteY11" fmla="*/ 3440204 h 3459255"/>
              <a:gd name="connsiteX0" fmla="*/ 0 w 2767863"/>
              <a:gd name="connsiteY0" fmla="*/ 0 h 3459255"/>
              <a:gd name="connsiteX1" fmla="*/ 215154 w 2767863"/>
              <a:gd name="connsiteY1" fmla="*/ 504685 h 3459255"/>
              <a:gd name="connsiteX2" fmla="*/ 462104 w 2767863"/>
              <a:gd name="connsiteY2" fmla="*/ 1249456 h 3459255"/>
              <a:gd name="connsiteX3" fmla="*/ 702890 w 2767863"/>
              <a:gd name="connsiteY3" fmla="*/ 1753300 h 3459255"/>
              <a:gd name="connsiteX4" fmla="*/ 957123 w 2767863"/>
              <a:gd name="connsiteY4" fmla="*/ 2149569 h 3459255"/>
              <a:gd name="connsiteX5" fmla="*/ 1200010 w 2767863"/>
              <a:gd name="connsiteY5" fmla="*/ 2530570 h 3459255"/>
              <a:gd name="connsiteX6" fmla="*/ 1447660 w 2767863"/>
              <a:gd name="connsiteY6" fmla="*/ 2930619 h 3459255"/>
              <a:gd name="connsiteX7" fmla="*/ 1716742 w 2767863"/>
              <a:gd name="connsiteY7" fmla="*/ 3047300 h 3459255"/>
              <a:gd name="connsiteX8" fmla="*/ 1966771 w 2767863"/>
              <a:gd name="connsiteY8" fmla="*/ 3285423 h 3459255"/>
              <a:gd name="connsiteX9" fmla="*/ 2235852 w 2767863"/>
              <a:gd name="connsiteY9" fmla="*/ 3459255 h 3459255"/>
              <a:gd name="connsiteX10" fmla="*/ 2512077 w 2767863"/>
              <a:gd name="connsiteY10" fmla="*/ 3406867 h 3459255"/>
              <a:gd name="connsiteX11" fmla="*/ 2766871 w 2767863"/>
              <a:gd name="connsiteY11" fmla="*/ 3440204 h 3459255"/>
              <a:gd name="connsiteX0" fmla="*/ 0 w 2809733"/>
              <a:gd name="connsiteY0" fmla="*/ 0 h 3459255"/>
              <a:gd name="connsiteX1" fmla="*/ 215154 w 2809733"/>
              <a:gd name="connsiteY1" fmla="*/ 504685 h 3459255"/>
              <a:gd name="connsiteX2" fmla="*/ 462104 w 2809733"/>
              <a:gd name="connsiteY2" fmla="*/ 1249456 h 3459255"/>
              <a:gd name="connsiteX3" fmla="*/ 702890 w 2809733"/>
              <a:gd name="connsiteY3" fmla="*/ 1753300 h 3459255"/>
              <a:gd name="connsiteX4" fmla="*/ 957123 w 2809733"/>
              <a:gd name="connsiteY4" fmla="*/ 2149569 h 3459255"/>
              <a:gd name="connsiteX5" fmla="*/ 1200010 w 2809733"/>
              <a:gd name="connsiteY5" fmla="*/ 2530570 h 3459255"/>
              <a:gd name="connsiteX6" fmla="*/ 1447660 w 2809733"/>
              <a:gd name="connsiteY6" fmla="*/ 2930619 h 3459255"/>
              <a:gd name="connsiteX7" fmla="*/ 1716742 w 2809733"/>
              <a:gd name="connsiteY7" fmla="*/ 3047300 h 3459255"/>
              <a:gd name="connsiteX8" fmla="*/ 1966771 w 2809733"/>
              <a:gd name="connsiteY8" fmla="*/ 3285423 h 3459255"/>
              <a:gd name="connsiteX9" fmla="*/ 2235852 w 2809733"/>
              <a:gd name="connsiteY9" fmla="*/ 3459255 h 3459255"/>
              <a:gd name="connsiteX10" fmla="*/ 2512077 w 2809733"/>
              <a:gd name="connsiteY10" fmla="*/ 3406867 h 3459255"/>
              <a:gd name="connsiteX11" fmla="*/ 2766871 w 2809733"/>
              <a:gd name="connsiteY11" fmla="*/ 3440204 h 3459255"/>
              <a:gd name="connsiteX12" fmla="*/ 2769251 w 2809733"/>
              <a:gd name="connsiteY12" fmla="*/ 3440204 h 3459255"/>
              <a:gd name="connsiteX0" fmla="*/ 0 w 3055001"/>
              <a:gd name="connsiteY0" fmla="*/ 0 h 3511641"/>
              <a:gd name="connsiteX1" fmla="*/ 215154 w 3055001"/>
              <a:gd name="connsiteY1" fmla="*/ 504685 h 3511641"/>
              <a:gd name="connsiteX2" fmla="*/ 462104 w 3055001"/>
              <a:gd name="connsiteY2" fmla="*/ 1249456 h 3511641"/>
              <a:gd name="connsiteX3" fmla="*/ 702890 w 3055001"/>
              <a:gd name="connsiteY3" fmla="*/ 1753300 h 3511641"/>
              <a:gd name="connsiteX4" fmla="*/ 957123 w 3055001"/>
              <a:gd name="connsiteY4" fmla="*/ 2149569 h 3511641"/>
              <a:gd name="connsiteX5" fmla="*/ 1200010 w 3055001"/>
              <a:gd name="connsiteY5" fmla="*/ 2530570 h 3511641"/>
              <a:gd name="connsiteX6" fmla="*/ 1447660 w 3055001"/>
              <a:gd name="connsiteY6" fmla="*/ 2930619 h 3511641"/>
              <a:gd name="connsiteX7" fmla="*/ 1716742 w 3055001"/>
              <a:gd name="connsiteY7" fmla="*/ 3047300 h 3511641"/>
              <a:gd name="connsiteX8" fmla="*/ 1966771 w 3055001"/>
              <a:gd name="connsiteY8" fmla="*/ 3285423 h 3511641"/>
              <a:gd name="connsiteX9" fmla="*/ 2235852 w 3055001"/>
              <a:gd name="connsiteY9" fmla="*/ 3459255 h 3511641"/>
              <a:gd name="connsiteX10" fmla="*/ 2512077 w 3055001"/>
              <a:gd name="connsiteY10" fmla="*/ 3406867 h 3511641"/>
              <a:gd name="connsiteX11" fmla="*/ 2766871 w 3055001"/>
              <a:gd name="connsiteY11" fmla="*/ 3440204 h 3511641"/>
              <a:gd name="connsiteX12" fmla="*/ 3055001 w 3055001"/>
              <a:gd name="connsiteY12" fmla="*/ 3511641 h 3511641"/>
              <a:gd name="connsiteX0" fmla="*/ 0 w 3055001"/>
              <a:gd name="connsiteY0" fmla="*/ 0 h 3511641"/>
              <a:gd name="connsiteX1" fmla="*/ 215154 w 3055001"/>
              <a:gd name="connsiteY1" fmla="*/ 504685 h 3511641"/>
              <a:gd name="connsiteX2" fmla="*/ 462104 w 3055001"/>
              <a:gd name="connsiteY2" fmla="*/ 1249456 h 3511641"/>
              <a:gd name="connsiteX3" fmla="*/ 702890 w 3055001"/>
              <a:gd name="connsiteY3" fmla="*/ 1753300 h 3511641"/>
              <a:gd name="connsiteX4" fmla="*/ 957123 w 3055001"/>
              <a:gd name="connsiteY4" fmla="*/ 2149569 h 3511641"/>
              <a:gd name="connsiteX5" fmla="*/ 1200010 w 3055001"/>
              <a:gd name="connsiteY5" fmla="*/ 2530570 h 3511641"/>
              <a:gd name="connsiteX6" fmla="*/ 1447660 w 3055001"/>
              <a:gd name="connsiteY6" fmla="*/ 2930619 h 3511641"/>
              <a:gd name="connsiteX7" fmla="*/ 1716742 w 3055001"/>
              <a:gd name="connsiteY7" fmla="*/ 3047300 h 3511641"/>
              <a:gd name="connsiteX8" fmla="*/ 1966771 w 3055001"/>
              <a:gd name="connsiteY8" fmla="*/ 3285423 h 3511641"/>
              <a:gd name="connsiteX9" fmla="*/ 2235852 w 3055001"/>
              <a:gd name="connsiteY9" fmla="*/ 3459255 h 3511641"/>
              <a:gd name="connsiteX10" fmla="*/ 2512077 w 3055001"/>
              <a:gd name="connsiteY10" fmla="*/ 3406867 h 3511641"/>
              <a:gd name="connsiteX11" fmla="*/ 2766871 w 3055001"/>
              <a:gd name="connsiteY11" fmla="*/ 3440204 h 3511641"/>
              <a:gd name="connsiteX12" fmla="*/ 3055001 w 3055001"/>
              <a:gd name="connsiteY12" fmla="*/ 3511641 h 3511641"/>
              <a:gd name="connsiteX0" fmla="*/ 0 w 3103420"/>
              <a:gd name="connsiteY0" fmla="*/ 0 h 3523547"/>
              <a:gd name="connsiteX1" fmla="*/ 215154 w 3103420"/>
              <a:gd name="connsiteY1" fmla="*/ 504685 h 3523547"/>
              <a:gd name="connsiteX2" fmla="*/ 462104 w 3103420"/>
              <a:gd name="connsiteY2" fmla="*/ 1249456 h 3523547"/>
              <a:gd name="connsiteX3" fmla="*/ 702890 w 3103420"/>
              <a:gd name="connsiteY3" fmla="*/ 1753300 h 3523547"/>
              <a:gd name="connsiteX4" fmla="*/ 957123 w 3103420"/>
              <a:gd name="connsiteY4" fmla="*/ 2149569 h 3523547"/>
              <a:gd name="connsiteX5" fmla="*/ 1200010 w 3103420"/>
              <a:gd name="connsiteY5" fmla="*/ 2530570 h 3523547"/>
              <a:gd name="connsiteX6" fmla="*/ 1447660 w 3103420"/>
              <a:gd name="connsiteY6" fmla="*/ 2930619 h 3523547"/>
              <a:gd name="connsiteX7" fmla="*/ 1716742 w 3103420"/>
              <a:gd name="connsiteY7" fmla="*/ 3047300 h 3523547"/>
              <a:gd name="connsiteX8" fmla="*/ 1966771 w 3103420"/>
              <a:gd name="connsiteY8" fmla="*/ 3285423 h 3523547"/>
              <a:gd name="connsiteX9" fmla="*/ 2235852 w 3103420"/>
              <a:gd name="connsiteY9" fmla="*/ 3459255 h 3523547"/>
              <a:gd name="connsiteX10" fmla="*/ 2512077 w 3103420"/>
              <a:gd name="connsiteY10" fmla="*/ 3406867 h 3523547"/>
              <a:gd name="connsiteX11" fmla="*/ 2766871 w 3103420"/>
              <a:gd name="connsiteY11" fmla="*/ 3440204 h 3523547"/>
              <a:gd name="connsiteX12" fmla="*/ 3055001 w 3103420"/>
              <a:gd name="connsiteY12" fmla="*/ 3511641 h 3523547"/>
              <a:gd name="connsiteX13" fmla="*/ 3057383 w 3103420"/>
              <a:gd name="connsiteY13" fmla="*/ 3511641 h 3523547"/>
              <a:gd name="connsiteX0" fmla="*/ 0 w 3326464"/>
              <a:gd name="connsiteY0" fmla="*/ 0 h 3580697"/>
              <a:gd name="connsiteX1" fmla="*/ 215154 w 3326464"/>
              <a:gd name="connsiteY1" fmla="*/ 504685 h 3580697"/>
              <a:gd name="connsiteX2" fmla="*/ 462104 w 3326464"/>
              <a:gd name="connsiteY2" fmla="*/ 1249456 h 3580697"/>
              <a:gd name="connsiteX3" fmla="*/ 702890 w 3326464"/>
              <a:gd name="connsiteY3" fmla="*/ 1753300 h 3580697"/>
              <a:gd name="connsiteX4" fmla="*/ 957123 w 3326464"/>
              <a:gd name="connsiteY4" fmla="*/ 2149569 h 3580697"/>
              <a:gd name="connsiteX5" fmla="*/ 1200010 w 3326464"/>
              <a:gd name="connsiteY5" fmla="*/ 2530570 h 3580697"/>
              <a:gd name="connsiteX6" fmla="*/ 1447660 w 3326464"/>
              <a:gd name="connsiteY6" fmla="*/ 2930619 h 3580697"/>
              <a:gd name="connsiteX7" fmla="*/ 1716742 w 3326464"/>
              <a:gd name="connsiteY7" fmla="*/ 3047300 h 3580697"/>
              <a:gd name="connsiteX8" fmla="*/ 1966771 w 3326464"/>
              <a:gd name="connsiteY8" fmla="*/ 3285423 h 3580697"/>
              <a:gd name="connsiteX9" fmla="*/ 2235852 w 3326464"/>
              <a:gd name="connsiteY9" fmla="*/ 3459255 h 3580697"/>
              <a:gd name="connsiteX10" fmla="*/ 2512077 w 3326464"/>
              <a:gd name="connsiteY10" fmla="*/ 3406867 h 3580697"/>
              <a:gd name="connsiteX11" fmla="*/ 2766871 w 3326464"/>
              <a:gd name="connsiteY11" fmla="*/ 3440204 h 3580697"/>
              <a:gd name="connsiteX12" fmla="*/ 3055001 w 3326464"/>
              <a:gd name="connsiteY12" fmla="*/ 3511641 h 3580697"/>
              <a:gd name="connsiteX13" fmla="*/ 3326464 w 3326464"/>
              <a:gd name="connsiteY13" fmla="*/ 3580697 h 3580697"/>
              <a:gd name="connsiteX0" fmla="*/ 0 w 3371708"/>
              <a:gd name="connsiteY0" fmla="*/ 0 h 3592603"/>
              <a:gd name="connsiteX1" fmla="*/ 215154 w 3371708"/>
              <a:gd name="connsiteY1" fmla="*/ 504685 h 3592603"/>
              <a:gd name="connsiteX2" fmla="*/ 462104 w 3371708"/>
              <a:gd name="connsiteY2" fmla="*/ 1249456 h 3592603"/>
              <a:gd name="connsiteX3" fmla="*/ 702890 w 3371708"/>
              <a:gd name="connsiteY3" fmla="*/ 1753300 h 3592603"/>
              <a:gd name="connsiteX4" fmla="*/ 957123 w 3371708"/>
              <a:gd name="connsiteY4" fmla="*/ 2149569 h 3592603"/>
              <a:gd name="connsiteX5" fmla="*/ 1200010 w 3371708"/>
              <a:gd name="connsiteY5" fmla="*/ 2530570 h 3592603"/>
              <a:gd name="connsiteX6" fmla="*/ 1447660 w 3371708"/>
              <a:gd name="connsiteY6" fmla="*/ 2930619 h 3592603"/>
              <a:gd name="connsiteX7" fmla="*/ 1716742 w 3371708"/>
              <a:gd name="connsiteY7" fmla="*/ 3047300 h 3592603"/>
              <a:gd name="connsiteX8" fmla="*/ 1966771 w 3371708"/>
              <a:gd name="connsiteY8" fmla="*/ 3285423 h 3592603"/>
              <a:gd name="connsiteX9" fmla="*/ 2235852 w 3371708"/>
              <a:gd name="connsiteY9" fmla="*/ 3459255 h 3592603"/>
              <a:gd name="connsiteX10" fmla="*/ 2512077 w 3371708"/>
              <a:gd name="connsiteY10" fmla="*/ 3406867 h 3592603"/>
              <a:gd name="connsiteX11" fmla="*/ 2766871 w 3371708"/>
              <a:gd name="connsiteY11" fmla="*/ 3440204 h 3592603"/>
              <a:gd name="connsiteX12" fmla="*/ 3055001 w 3371708"/>
              <a:gd name="connsiteY12" fmla="*/ 3511641 h 3592603"/>
              <a:gd name="connsiteX13" fmla="*/ 3326464 w 3371708"/>
              <a:gd name="connsiteY13" fmla="*/ 3580697 h 3592603"/>
              <a:gd name="connsiteX14" fmla="*/ 3326463 w 3371708"/>
              <a:gd name="connsiteY14" fmla="*/ 3583079 h 3592603"/>
              <a:gd name="connsiteX0" fmla="*/ 0 w 3569351"/>
              <a:gd name="connsiteY0" fmla="*/ 0 h 3592603"/>
              <a:gd name="connsiteX1" fmla="*/ 215154 w 3569351"/>
              <a:gd name="connsiteY1" fmla="*/ 504685 h 3592603"/>
              <a:gd name="connsiteX2" fmla="*/ 462104 w 3569351"/>
              <a:gd name="connsiteY2" fmla="*/ 1249456 h 3592603"/>
              <a:gd name="connsiteX3" fmla="*/ 702890 w 3569351"/>
              <a:gd name="connsiteY3" fmla="*/ 1753300 h 3592603"/>
              <a:gd name="connsiteX4" fmla="*/ 957123 w 3569351"/>
              <a:gd name="connsiteY4" fmla="*/ 2149569 h 3592603"/>
              <a:gd name="connsiteX5" fmla="*/ 1200010 w 3569351"/>
              <a:gd name="connsiteY5" fmla="*/ 2530570 h 3592603"/>
              <a:gd name="connsiteX6" fmla="*/ 1447660 w 3569351"/>
              <a:gd name="connsiteY6" fmla="*/ 2930619 h 3592603"/>
              <a:gd name="connsiteX7" fmla="*/ 1716742 w 3569351"/>
              <a:gd name="connsiteY7" fmla="*/ 3047300 h 3592603"/>
              <a:gd name="connsiteX8" fmla="*/ 1966771 w 3569351"/>
              <a:gd name="connsiteY8" fmla="*/ 3285423 h 3592603"/>
              <a:gd name="connsiteX9" fmla="*/ 2235852 w 3569351"/>
              <a:gd name="connsiteY9" fmla="*/ 3459255 h 3592603"/>
              <a:gd name="connsiteX10" fmla="*/ 2512077 w 3569351"/>
              <a:gd name="connsiteY10" fmla="*/ 3406867 h 3592603"/>
              <a:gd name="connsiteX11" fmla="*/ 2766871 w 3569351"/>
              <a:gd name="connsiteY11" fmla="*/ 3440204 h 3592603"/>
              <a:gd name="connsiteX12" fmla="*/ 3055001 w 3569351"/>
              <a:gd name="connsiteY12" fmla="*/ 3511641 h 3592603"/>
              <a:gd name="connsiteX13" fmla="*/ 3326464 w 3569351"/>
              <a:gd name="connsiteY13" fmla="*/ 3580697 h 3592603"/>
              <a:gd name="connsiteX14" fmla="*/ 3569351 w 3569351"/>
              <a:gd name="connsiteY14" fmla="*/ 3583079 h 3592603"/>
              <a:gd name="connsiteX0" fmla="*/ 0 w 3569351"/>
              <a:gd name="connsiteY0" fmla="*/ 0 h 3583079"/>
              <a:gd name="connsiteX1" fmla="*/ 215154 w 3569351"/>
              <a:gd name="connsiteY1" fmla="*/ 504685 h 3583079"/>
              <a:gd name="connsiteX2" fmla="*/ 462104 w 3569351"/>
              <a:gd name="connsiteY2" fmla="*/ 1249456 h 3583079"/>
              <a:gd name="connsiteX3" fmla="*/ 702890 w 3569351"/>
              <a:gd name="connsiteY3" fmla="*/ 1753300 h 3583079"/>
              <a:gd name="connsiteX4" fmla="*/ 957123 w 3569351"/>
              <a:gd name="connsiteY4" fmla="*/ 2149569 h 3583079"/>
              <a:gd name="connsiteX5" fmla="*/ 1200010 w 3569351"/>
              <a:gd name="connsiteY5" fmla="*/ 2530570 h 3583079"/>
              <a:gd name="connsiteX6" fmla="*/ 1447660 w 3569351"/>
              <a:gd name="connsiteY6" fmla="*/ 2930619 h 3583079"/>
              <a:gd name="connsiteX7" fmla="*/ 1716742 w 3569351"/>
              <a:gd name="connsiteY7" fmla="*/ 3047300 h 3583079"/>
              <a:gd name="connsiteX8" fmla="*/ 1966771 w 3569351"/>
              <a:gd name="connsiteY8" fmla="*/ 3285423 h 3583079"/>
              <a:gd name="connsiteX9" fmla="*/ 2235852 w 3569351"/>
              <a:gd name="connsiteY9" fmla="*/ 3459255 h 3583079"/>
              <a:gd name="connsiteX10" fmla="*/ 2512077 w 3569351"/>
              <a:gd name="connsiteY10" fmla="*/ 3406867 h 3583079"/>
              <a:gd name="connsiteX11" fmla="*/ 2766871 w 3569351"/>
              <a:gd name="connsiteY11" fmla="*/ 3440204 h 3583079"/>
              <a:gd name="connsiteX12" fmla="*/ 3055001 w 3569351"/>
              <a:gd name="connsiteY12" fmla="*/ 3511641 h 3583079"/>
              <a:gd name="connsiteX13" fmla="*/ 3326464 w 3569351"/>
              <a:gd name="connsiteY13" fmla="*/ 3580697 h 3583079"/>
              <a:gd name="connsiteX14" fmla="*/ 3569351 w 3569351"/>
              <a:gd name="connsiteY14" fmla="*/ 3583079 h 3583079"/>
              <a:gd name="connsiteX0" fmla="*/ 0 w 3608641"/>
              <a:gd name="connsiteY0" fmla="*/ 0 h 3583476"/>
              <a:gd name="connsiteX1" fmla="*/ 215154 w 3608641"/>
              <a:gd name="connsiteY1" fmla="*/ 504685 h 3583476"/>
              <a:gd name="connsiteX2" fmla="*/ 462104 w 3608641"/>
              <a:gd name="connsiteY2" fmla="*/ 1249456 h 3583476"/>
              <a:gd name="connsiteX3" fmla="*/ 702890 w 3608641"/>
              <a:gd name="connsiteY3" fmla="*/ 1753300 h 3583476"/>
              <a:gd name="connsiteX4" fmla="*/ 957123 w 3608641"/>
              <a:gd name="connsiteY4" fmla="*/ 2149569 h 3583476"/>
              <a:gd name="connsiteX5" fmla="*/ 1200010 w 3608641"/>
              <a:gd name="connsiteY5" fmla="*/ 2530570 h 3583476"/>
              <a:gd name="connsiteX6" fmla="*/ 1447660 w 3608641"/>
              <a:gd name="connsiteY6" fmla="*/ 2930619 h 3583476"/>
              <a:gd name="connsiteX7" fmla="*/ 1716742 w 3608641"/>
              <a:gd name="connsiteY7" fmla="*/ 3047300 h 3583476"/>
              <a:gd name="connsiteX8" fmla="*/ 1966771 w 3608641"/>
              <a:gd name="connsiteY8" fmla="*/ 3285423 h 3583476"/>
              <a:gd name="connsiteX9" fmla="*/ 2235852 w 3608641"/>
              <a:gd name="connsiteY9" fmla="*/ 3459255 h 3583476"/>
              <a:gd name="connsiteX10" fmla="*/ 2512077 w 3608641"/>
              <a:gd name="connsiteY10" fmla="*/ 3406867 h 3583476"/>
              <a:gd name="connsiteX11" fmla="*/ 2766871 w 3608641"/>
              <a:gd name="connsiteY11" fmla="*/ 3440204 h 3583476"/>
              <a:gd name="connsiteX12" fmla="*/ 3055001 w 3608641"/>
              <a:gd name="connsiteY12" fmla="*/ 3511641 h 3583476"/>
              <a:gd name="connsiteX13" fmla="*/ 3326464 w 3608641"/>
              <a:gd name="connsiteY13" fmla="*/ 3580697 h 3583476"/>
              <a:gd name="connsiteX14" fmla="*/ 3569351 w 3608641"/>
              <a:gd name="connsiteY14" fmla="*/ 3583079 h 3583476"/>
              <a:gd name="connsiteX15" fmla="*/ 3562207 w 3608641"/>
              <a:gd name="connsiteY15" fmla="*/ 3583079 h 3583476"/>
              <a:gd name="connsiteX0" fmla="*/ 0 w 3844682"/>
              <a:gd name="connsiteY0" fmla="*/ 0 h 3756910"/>
              <a:gd name="connsiteX1" fmla="*/ 215154 w 3844682"/>
              <a:gd name="connsiteY1" fmla="*/ 504685 h 3756910"/>
              <a:gd name="connsiteX2" fmla="*/ 462104 w 3844682"/>
              <a:gd name="connsiteY2" fmla="*/ 1249456 h 3756910"/>
              <a:gd name="connsiteX3" fmla="*/ 702890 w 3844682"/>
              <a:gd name="connsiteY3" fmla="*/ 1753300 h 3756910"/>
              <a:gd name="connsiteX4" fmla="*/ 957123 w 3844682"/>
              <a:gd name="connsiteY4" fmla="*/ 2149569 h 3756910"/>
              <a:gd name="connsiteX5" fmla="*/ 1200010 w 3844682"/>
              <a:gd name="connsiteY5" fmla="*/ 2530570 h 3756910"/>
              <a:gd name="connsiteX6" fmla="*/ 1447660 w 3844682"/>
              <a:gd name="connsiteY6" fmla="*/ 2930619 h 3756910"/>
              <a:gd name="connsiteX7" fmla="*/ 1716742 w 3844682"/>
              <a:gd name="connsiteY7" fmla="*/ 3047300 h 3756910"/>
              <a:gd name="connsiteX8" fmla="*/ 1966771 w 3844682"/>
              <a:gd name="connsiteY8" fmla="*/ 3285423 h 3756910"/>
              <a:gd name="connsiteX9" fmla="*/ 2235852 w 3844682"/>
              <a:gd name="connsiteY9" fmla="*/ 3459255 h 3756910"/>
              <a:gd name="connsiteX10" fmla="*/ 2512077 w 3844682"/>
              <a:gd name="connsiteY10" fmla="*/ 3406867 h 3756910"/>
              <a:gd name="connsiteX11" fmla="*/ 2766871 w 3844682"/>
              <a:gd name="connsiteY11" fmla="*/ 3440204 h 3756910"/>
              <a:gd name="connsiteX12" fmla="*/ 3055001 w 3844682"/>
              <a:gd name="connsiteY12" fmla="*/ 3511641 h 3756910"/>
              <a:gd name="connsiteX13" fmla="*/ 3326464 w 3844682"/>
              <a:gd name="connsiteY13" fmla="*/ 3580697 h 3756910"/>
              <a:gd name="connsiteX14" fmla="*/ 3569351 w 3844682"/>
              <a:gd name="connsiteY14" fmla="*/ 3583079 h 3756910"/>
              <a:gd name="connsiteX15" fmla="*/ 3843194 w 3844682"/>
              <a:gd name="connsiteY15" fmla="*/ 3756910 h 3756910"/>
              <a:gd name="connsiteX0" fmla="*/ 0 w 3844682"/>
              <a:gd name="connsiteY0" fmla="*/ 0 h 3756910"/>
              <a:gd name="connsiteX1" fmla="*/ 215154 w 3844682"/>
              <a:gd name="connsiteY1" fmla="*/ 504685 h 3756910"/>
              <a:gd name="connsiteX2" fmla="*/ 462104 w 3844682"/>
              <a:gd name="connsiteY2" fmla="*/ 1249456 h 3756910"/>
              <a:gd name="connsiteX3" fmla="*/ 702890 w 3844682"/>
              <a:gd name="connsiteY3" fmla="*/ 1753300 h 3756910"/>
              <a:gd name="connsiteX4" fmla="*/ 957123 w 3844682"/>
              <a:gd name="connsiteY4" fmla="*/ 2149569 h 3756910"/>
              <a:gd name="connsiteX5" fmla="*/ 1200010 w 3844682"/>
              <a:gd name="connsiteY5" fmla="*/ 2530570 h 3756910"/>
              <a:gd name="connsiteX6" fmla="*/ 1447660 w 3844682"/>
              <a:gd name="connsiteY6" fmla="*/ 2930619 h 3756910"/>
              <a:gd name="connsiteX7" fmla="*/ 1716742 w 3844682"/>
              <a:gd name="connsiteY7" fmla="*/ 3047300 h 3756910"/>
              <a:gd name="connsiteX8" fmla="*/ 1966771 w 3844682"/>
              <a:gd name="connsiteY8" fmla="*/ 3285423 h 3756910"/>
              <a:gd name="connsiteX9" fmla="*/ 2235852 w 3844682"/>
              <a:gd name="connsiteY9" fmla="*/ 3459255 h 3756910"/>
              <a:gd name="connsiteX10" fmla="*/ 2512077 w 3844682"/>
              <a:gd name="connsiteY10" fmla="*/ 3406867 h 3756910"/>
              <a:gd name="connsiteX11" fmla="*/ 2766871 w 3844682"/>
              <a:gd name="connsiteY11" fmla="*/ 3440204 h 3756910"/>
              <a:gd name="connsiteX12" fmla="*/ 3055001 w 3844682"/>
              <a:gd name="connsiteY12" fmla="*/ 3511641 h 3756910"/>
              <a:gd name="connsiteX13" fmla="*/ 3326464 w 3844682"/>
              <a:gd name="connsiteY13" fmla="*/ 3580697 h 3756910"/>
              <a:gd name="connsiteX14" fmla="*/ 3569351 w 3844682"/>
              <a:gd name="connsiteY14" fmla="*/ 3583079 h 3756910"/>
              <a:gd name="connsiteX15" fmla="*/ 3843194 w 3844682"/>
              <a:gd name="connsiteY15" fmla="*/ 3756910 h 3756910"/>
              <a:gd name="connsiteX0" fmla="*/ 0 w 3889231"/>
              <a:gd name="connsiteY0" fmla="*/ 0 h 3785088"/>
              <a:gd name="connsiteX1" fmla="*/ 215154 w 3889231"/>
              <a:gd name="connsiteY1" fmla="*/ 504685 h 3785088"/>
              <a:gd name="connsiteX2" fmla="*/ 462104 w 3889231"/>
              <a:gd name="connsiteY2" fmla="*/ 1249456 h 3785088"/>
              <a:gd name="connsiteX3" fmla="*/ 702890 w 3889231"/>
              <a:gd name="connsiteY3" fmla="*/ 1753300 h 3785088"/>
              <a:gd name="connsiteX4" fmla="*/ 957123 w 3889231"/>
              <a:gd name="connsiteY4" fmla="*/ 2149569 h 3785088"/>
              <a:gd name="connsiteX5" fmla="*/ 1200010 w 3889231"/>
              <a:gd name="connsiteY5" fmla="*/ 2530570 h 3785088"/>
              <a:gd name="connsiteX6" fmla="*/ 1447660 w 3889231"/>
              <a:gd name="connsiteY6" fmla="*/ 2930619 h 3785088"/>
              <a:gd name="connsiteX7" fmla="*/ 1716742 w 3889231"/>
              <a:gd name="connsiteY7" fmla="*/ 3047300 h 3785088"/>
              <a:gd name="connsiteX8" fmla="*/ 1966771 w 3889231"/>
              <a:gd name="connsiteY8" fmla="*/ 3285423 h 3785088"/>
              <a:gd name="connsiteX9" fmla="*/ 2235852 w 3889231"/>
              <a:gd name="connsiteY9" fmla="*/ 3459255 h 3785088"/>
              <a:gd name="connsiteX10" fmla="*/ 2512077 w 3889231"/>
              <a:gd name="connsiteY10" fmla="*/ 3406867 h 3785088"/>
              <a:gd name="connsiteX11" fmla="*/ 2766871 w 3889231"/>
              <a:gd name="connsiteY11" fmla="*/ 3440204 h 3785088"/>
              <a:gd name="connsiteX12" fmla="*/ 3055001 w 3889231"/>
              <a:gd name="connsiteY12" fmla="*/ 3511641 h 3785088"/>
              <a:gd name="connsiteX13" fmla="*/ 3326464 w 3889231"/>
              <a:gd name="connsiteY13" fmla="*/ 3580697 h 3785088"/>
              <a:gd name="connsiteX14" fmla="*/ 3569351 w 3889231"/>
              <a:gd name="connsiteY14" fmla="*/ 3583079 h 3785088"/>
              <a:gd name="connsiteX15" fmla="*/ 3843194 w 3889231"/>
              <a:gd name="connsiteY15" fmla="*/ 3756910 h 3785088"/>
              <a:gd name="connsiteX16" fmla="*/ 3845574 w 3889231"/>
              <a:gd name="connsiteY16" fmla="*/ 3752147 h 3785088"/>
              <a:gd name="connsiteX0" fmla="*/ 0 w 4131324"/>
              <a:gd name="connsiteY0" fmla="*/ 0 h 3785088"/>
              <a:gd name="connsiteX1" fmla="*/ 215154 w 4131324"/>
              <a:gd name="connsiteY1" fmla="*/ 504685 h 3785088"/>
              <a:gd name="connsiteX2" fmla="*/ 462104 w 4131324"/>
              <a:gd name="connsiteY2" fmla="*/ 1249456 h 3785088"/>
              <a:gd name="connsiteX3" fmla="*/ 702890 w 4131324"/>
              <a:gd name="connsiteY3" fmla="*/ 1753300 h 3785088"/>
              <a:gd name="connsiteX4" fmla="*/ 957123 w 4131324"/>
              <a:gd name="connsiteY4" fmla="*/ 2149569 h 3785088"/>
              <a:gd name="connsiteX5" fmla="*/ 1200010 w 4131324"/>
              <a:gd name="connsiteY5" fmla="*/ 2530570 h 3785088"/>
              <a:gd name="connsiteX6" fmla="*/ 1447660 w 4131324"/>
              <a:gd name="connsiteY6" fmla="*/ 2930619 h 3785088"/>
              <a:gd name="connsiteX7" fmla="*/ 1716742 w 4131324"/>
              <a:gd name="connsiteY7" fmla="*/ 3047300 h 3785088"/>
              <a:gd name="connsiteX8" fmla="*/ 1966771 w 4131324"/>
              <a:gd name="connsiteY8" fmla="*/ 3285423 h 3785088"/>
              <a:gd name="connsiteX9" fmla="*/ 2235852 w 4131324"/>
              <a:gd name="connsiteY9" fmla="*/ 3459255 h 3785088"/>
              <a:gd name="connsiteX10" fmla="*/ 2512077 w 4131324"/>
              <a:gd name="connsiteY10" fmla="*/ 3406867 h 3785088"/>
              <a:gd name="connsiteX11" fmla="*/ 2766871 w 4131324"/>
              <a:gd name="connsiteY11" fmla="*/ 3440204 h 3785088"/>
              <a:gd name="connsiteX12" fmla="*/ 3055001 w 4131324"/>
              <a:gd name="connsiteY12" fmla="*/ 3511641 h 3785088"/>
              <a:gd name="connsiteX13" fmla="*/ 3326464 w 4131324"/>
              <a:gd name="connsiteY13" fmla="*/ 3580697 h 3785088"/>
              <a:gd name="connsiteX14" fmla="*/ 3569351 w 4131324"/>
              <a:gd name="connsiteY14" fmla="*/ 3583079 h 3785088"/>
              <a:gd name="connsiteX15" fmla="*/ 3843194 w 4131324"/>
              <a:gd name="connsiteY15" fmla="*/ 3756910 h 3785088"/>
              <a:gd name="connsiteX16" fmla="*/ 4131324 w 4131324"/>
              <a:gd name="connsiteY16" fmla="*/ 3778341 h 3785088"/>
              <a:gd name="connsiteX0" fmla="*/ 0 w 4131324"/>
              <a:gd name="connsiteY0" fmla="*/ 0 h 3779333"/>
              <a:gd name="connsiteX1" fmla="*/ 215154 w 4131324"/>
              <a:gd name="connsiteY1" fmla="*/ 504685 h 3779333"/>
              <a:gd name="connsiteX2" fmla="*/ 462104 w 4131324"/>
              <a:gd name="connsiteY2" fmla="*/ 1249456 h 3779333"/>
              <a:gd name="connsiteX3" fmla="*/ 702890 w 4131324"/>
              <a:gd name="connsiteY3" fmla="*/ 1753300 h 3779333"/>
              <a:gd name="connsiteX4" fmla="*/ 957123 w 4131324"/>
              <a:gd name="connsiteY4" fmla="*/ 2149569 h 3779333"/>
              <a:gd name="connsiteX5" fmla="*/ 1200010 w 4131324"/>
              <a:gd name="connsiteY5" fmla="*/ 2530570 h 3779333"/>
              <a:gd name="connsiteX6" fmla="*/ 1447660 w 4131324"/>
              <a:gd name="connsiteY6" fmla="*/ 2930619 h 3779333"/>
              <a:gd name="connsiteX7" fmla="*/ 1716742 w 4131324"/>
              <a:gd name="connsiteY7" fmla="*/ 3047300 h 3779333"/>
              <a:gd name="connsiteX8" fmla="*/ 1966771 w 4131324"/>
              <a:gd name="connsiteY8" fmla="*/ 3285423 h 3779333"/>
              <a:gd name="connsiteX9" fmla="*/ 2235852 w 4131324"/>
              <a:gd name="connsiteY9" fmla="*/ 3459255 h 3779333"/>
              <a:gd name="connsiteX10" fmla="*/ 2512077 w 4131324"/>
              <a:gd name="connsiteY10" fmla="*/ 3406867 h 3779333"/>
              <a:gd name="connsiteX11" fmla="*/ 2766871 w 4131324"/>
              <a:gd name="connsiteY11" fmla="*/ 3440204 h 3779333"/>
              <a:gd name="connsiteX12" fmla="*/ 3055001 w 4131324"/>
              <a:gd name="connsiteY12" fmla="*/ 3511641 h 3779333"/>
              <a:gd name="connsiteX13" fmla="*/ 3326464 w 4131324"/>
              <a:gd name="connsiteY13" fmla="*/ 3580697 h 3779333"/>
              <a:gd name="connsiteX14" fmla="*/ 3569351 w 4131324"/>
              <a:gd name="connsiteY14" fmla="*/ 3583079 h 3779333"/>
              <a:gd name="connsiteX15" fmla="*/ 3843194 w 4131324"/>
              <a:gd name="connsiteY15" fmla="*/ 3756910 h 3779333"/>
              <a:gd name="connsiteX16" fmla="*/ 4131324 w 4131324"/>
              <a:gd name="connsiteY16" fmla="*/ 3778341 h 3779333"/>
              <a:gd name="connsiteX0" fmla="*/ 0 w 4180536"/>
              <a:gd name="connsiteY0" fmla="*/ 0 h 3781516"/>
              <a:gd name="connsiteX1" fmla="*/ 215154 w 4180536"/>
              <a:gd name="connsiteY1" fmla="*/ 504685 h 3781516"/>
              <a:gd name="connsiteX2" fmla="*/ 462104 w 4180536"/>
              <a:gd name="connsiteY2" fmla="*/ 1249456 h 3781516"/>
              <a:gd name="connsiteX3" fmla="*/ 702890 w 4180536"/>
              <a:gd name="connsiteY3" fmla="*/ 1753300 h 3781516"/>
              <a:gd name="connsiteX4" fmla="*/ 957123 w 4180536"/>
              <a:gd name="connsiteY4" fmla="*/ 2149569 h 3781516"/>
              <a:gd name="connsiteX5" fmla="*/ 1200010 w 4180536"/>
              <a:gd name="connsiteY5" fmla="*/ 2530570 h 3781516"/>
              <a:gd name="connsiteX6" fmla="*/ 1447660 w 4180536"/>
              <a:gd name="connsiteY6" fmla="*/ 2930619 h 3781516"/>
              <a:gd name="connsiteX7" fmla="*/ 1716742 w 4180536"/>
              <a:gd name="connsiteY7" fmla="*/ 3047300 h 3781516"/>
              <a:gd name="connsiteX8" fmla="*/ 1966771 w 4180536"/>
              <a:gd name="connsiteY8" fmla="*/ 3285423 h 3781516"/>
              <a:gd name="connsiteX9" fmla="*/ 2235852 w 4180536"/>
              <a:gd name="connsiteY9" fmla="*/ 3459255 h 3781516"/>
              <a:gd name="connsiteX10" fmla="*/ 2512077 w 4180536"/>
              <a:gd name="connsiteY10" fmla="*/ 3406867 h 3781516"/>
              <a:gd name="connsiteX11" fmla="*/ 2766871 w 4180536"/>
              <a:gd name="connsiteY11" fmla="*/ 3440204 h 3781516"/>
              <a:gd name="connsiteX12" fmla="*/ 3055001 w 4180536"/>
              <a:gd name="connsiteY12" fmla="*/ 3511641 h 3781516"/>
              <a:gd name="connsiteX13" fmla="*/ 3326464 w 4180536"/>
              <a:gd name="connsiteY13" fmla="*/ 3580697 h 3781516"/>
              <a:gd name="connsiteX14" fmla="*/ 3569351 w 4180536"/>
              <a:gd name="connsiteY14" fmla="*/ 3583079 h 3781516"/>
              <a:gd name="connsiteX15" fmla="*/ 3843194 w 4180536"/>
              <a:gd name="connsiteY15" fmla="*/ 3756910 h 3781516"/>
              <a:gd name="connsiteX16" fmla="*/ 4131324 w 4180536"/>
              <a:gd name="connsiteY16" fmla="*/ 3778341 h 3781516"/>
              <a:gd name="connsiteX17" fmla="*/ 4138467 w 4180536"/>
              <a:gd name="connsiteY17" fmla="*/ 3775960 h 3781516"/>
              <a:gd name="connsiteX0" fmla="*/ 0 w 4398023"/>
              <a:gd name="connsiteY0" fmla="*/ 0 h 3821699"/>
              <a:gd name="connsiteX1" fmla="*/ 215154 w 4398023"/>
              <a:gd name="connsiteY1" fmla="*/ 504685 h 3821699"/>
              <a:gd name="connsiteX2" fmla="*/ 462104 w 4398023"/>
              <a:gd name="connsiteY2" fmla="*/ 1249456 h 3821699"/>
              <a:gd name="connsiteX3" fmla="*/ 702890 w 4398023"/>
              <a:gd name="connsiteY3" fmla="*/ 1753300 h 3821699"/>
              <a:gd name="connsiteX4" fmla="*/ 957123 w 4398023"/>
              <a:gd name="connsiteY4" fmla="*/ 2149569 h 3821699"/>
              <a:gd name="connsiteX5" fmla="*/ 1200010 w 4398023"/>
              <a:gd name="connsiteY5" fmla="*/ 2530570 h 3821699"/>
              <a:gd name="connsiteX6" fmla="*/ 1447660 w 4398023"/>
              <a:gd name="connsiteY6" fmla="*/ 2930619 h 3821699"/>
              <a:gd name="connsiteX7" fmla="*/ 1716742 w 4398023"/>
              <a:gd name="connsiteY7" fmla="*/ 3047300 h 3821699"/>
              <a:gd name="connsiteX8" fmla="*/ 1966771 w 4398023"/>
              <a:gd name="connsiteY8" fmla="*/ 3285423 h 3821699"/>
              <a:gd name="connsiteX9" fmla="*/ 2235852 w 4398023"/>
              <a:gd name="connsiteY9" fmla="*/ 3459255 h 3821699"/>
              <a:gd name="connsiteX10" fmla="*/ 2512077 w 4398023"/>
              <a:gd name="connsiteY10" fmla="*/ 3406867 h 3821699"/>
              <a:gd name="connsiteX11" fmla="*/ 2766871 w 4398023"/>
              <a:gd name="connsiteY11" fmla="*/ 3440204 h 3821699"/>
              <a:gd name="connsiteX12" fmla="*/ 3055001 w 4398023"/>
              <a:gd name="connsiteY12" fmla="*/ 3511641 h 3821699"/>
              <a:gd name="connsiteX13" fmla="*/ 3326464 w 4398023"/>
              <a:gd name="connsiteY13" fmla="*/ 3580697 h 3821699"/>
              <a:gd name="connsiteX14" fmla="*/ 3569351 w 4398023"/>
              <a:gd name="connsiteY14" fmla="*/ 3583079 h 3821699"/>
              <a:gd name="connsiteX15" fmla="*/ 3843194 w 4398023"/>
              <a:gd name="connsiteY15" fmla="*/ 3756910 h 3821699"/>
              <a:gd name="connsiteX16" fmla="*/ 4131324 w 4398023"/>
              <a:gd name="connsiteY16" fmla="*/ 3778341 h 3821699"/>
              <a:gd name="connsiteX17" fmla="*/ 4398023 w 4398023"/>
              <a:gd name="connsiteY17" fmla="*/ 3821203 h 3821699"/>
              <a:gd name="connsiteX0" fmla="*/ 0 w 4398023"/>
              <a:gd name="connsiteY0" fmla="*/ 0 h 3821699"/>
              <a:gd name="connsiteX1" fmla="*/ 215154 w 4398023"/>
              <a:gd name="connsiteY1" fmla="*/ 504685 h 3821699"/>
              <a:gd name="connsiteX2" fmla="*/ 462104 w 4398023"/>
              <a:gd name="connsiteY2" fmla="*/ 1249456 h 3821699"/>
              <a:gd name="connsiteX3" fmla="*/ 702890 w 4398023"/>
              <a:gd name="connsiteY3" fmla="*/ 1753300 h 3821699"/>
              <a:gd name="connsiteX4" fmla="*/ 957123 w 4398023"/>
              <a:gd name="connsiteY4" fmla="*/ 2149569 h 3821699"/>
              <a:gd name="connsiteX5" fmla="*/ 1200010 w 4398023"/>
              <a:gd name="connsiteY5" fmla="*/ 2530570 h 3821699"/>
              <a:gd name="connsiteX6" fmla="*/ 1447660 w 4398023"/>
              <a:gd name="connsiteY6" fmla="*/ 2930619 h 3821699"/>
              <a:gd name="connsiteX7" fmla="*/ 1716742 w 4398023"/>
              <a:gd name="connsiteY7" fmla="*/ 3047300 h 3821699"/>
              <a:gd name="connsiteX8" fmla="*/ 1966771 w 4398023"/>
              <a:gd name="connsiteY8" fmla="*/ 3285423 h 3821699"/>
              <a:gd name="connsiteX9" fmla="*/ 2235852 w 4398023"/>
              <a:gd name="connsiteY9" fmla="*/ 3459255 h 3821699"/>
              <a:gd name="connsiteX10" fmla="*/ 2512077 w 4398023"/>
              <a:gd name="connsiteY10" fmla="*/ 3406867 h 3821699"/>
              <a:gd name="connsiteX11" fmla="*/ 2766871 w 4398023"/>
              <a:gd name="connsiteY11" fmla="*/ 3440204 h 3821699"/>
              <a:gd name="connsiteX12" fmla="*/ 3055001 w 4398023"/>
              <a:gd name="connsiteY12" fmla="*/ 3511641 h 3821699"/>
              <a:gd name="connsiteX13" fmla="*/ 3326464 w 4398023"/>
              <a:gd name="connsiteY13" fmla="*/ 3580697 h 3821699"/>
              <a:gd name="connsiteX14" fmla="*/ 3569351 w 4398023"/>
              <a:gd name="connsiteY14" fmla="*/ 3583079 h 3821699"/>
              <a:gd name="connsiteX15" fmla="*/ 3843194 w 4398023"/>
              <a:gd name="connsiteY15" fmla="*/ 3756910 h 3821699"/>
              <a:gd name="connsiteX16" fmla="*/ 4131324 w 4398023"/>
              <a:gd name="connsiteY16" fmla="*/ 3778341 h 3821699"/>
              <a:gd name="connsiteX17" fmla="*/ 4398023 w 4398023"/>
              <a:gd name="connsiteY17" fmla="*/ 3821203 h 3821699"/>
              <a:gd name="connsiteX0" fmla="*/ 0 w 4442473"/>
              <a:gd name="connsiteY0" fmla="*/ 0 h 3827553"/>
              <a:gd name="connsiteX1" fmla="*/ 215154 w 4442473"/>
              <a:gd name="connsiteY1" fmla="*/ 504685 h 3827553"/>
              <a:gd name="connsiteX2" fmla="*/ 462104 w 4442473"/>
              <a:gd name="connsiteY2" fmla="*/ 1249456 h 3827553"/>
              <a:gd name="connsiteX3" fmla="*/ 702890 w 4442473"/>
              <a:gd name="connsiteY3" fmla="*/ 1753300 h 3827553"/>
              <a:gd name="connsiteX4" fmla="*/ 957123 w 4442473"/>
              <a:gd name="connsiteY4" fmla="*/ 2149569 h 3827553"/>
              <a:gd name="connsiteX5" fmla="*/ 1200010 w 4442473"/>
              <a:gd name="connsiteY5" fmla="*/ 2530570 h 3827553"/>
              <a:gd name="connsiteX6" fmla="*/ 1447660 w 4442473"/>
              <a:gd name="connsiteY6" fmla="*/ 2930619 h 3827553"/>
              <a:gd name="connsiteX7" fmla="*/ 1716742 w 4442473"/>
              <a:gd name="connsiteY7" fmla="*/ 3047300 h 3827553"/>
              <a:gd name="connsiteX8" fmla="*/ 1966771 w 4442473"/>
              <a:gd name="connsiteY8" fmla="*/ 3285423 h 3827553"/>
              <a:gd name="connsiteX9" fmla="*/ 2235852 w 4442473"/>
              <a:gd name="connsiteY9" fmla="*/ 3459255 h 3827553"/>
              <a:gd name="connsiteX10" fmla="*/ 2512077 w 4442473"/>
              <a:gd name="connsiteY10" fmla="*/ 3406867 h 3827553"/>
              <a:gd name="connsiteX11" fmla="*/ 2766871 w 4442473"/>
              <a:gd name="connsiteY11" fmla="*/ 3440204 h 3827553"/>
              <a:gd name="connsiteX12" fmla="*/ 3055001 w 4442473"/>
              <a:gd name="connsiteY12" fmla="*/ 3511641 h 3827553"/>
              <a:gd name="connsiteX13" fmla="*/ 3326464 w 4442473"/>
              <a:gd name="connsiteY13" fmla="*/ 3580697 h 3827553"/>
              <a:gd name="connsiteX14" fmla="*/ 3569351 w 4442473"/>
              <a:gd name="connsiteY14" fmla="*/ 3583079 h 3827553"/>
              <a:gd name="connsiteX15" fmla="*/ 3843194 w 4442473"/>
              <a:gd name="connsiteY15" fmla="*/ 3756910 h 3827553"/>
              <a:gd name="connsiteX16" fmla="*/ 4131324 w 4442473"/>
              <a:gd name="connsiteY16" fmla="*/ 3778341 h 3827553"/>
              <a:gd name="connsiteX17" fmla="*/ 4398023 w 4442473"/>
              <a:gd name="connsiteY17" fmla="*/ 3821203 h 3827553"/>
              <a:gd name="connsiteX18" fmla="*/ 4398023 w 4442473"/>
              <a:gd name="connsiteY18" fmla="*/ 3816440 h 3827553"/>
              <a:gd name="connsiteX0" fmla="*/ 0 w 4662342"/>
              <a:gd name="connsiteY0" fmla="*/ 0 h 3827553"/>
              <a:gd name="connsiteX1" fmla="*/ 215154 w 4662342"/>
              <a:gd name="connsiteY1" fmla="*/ 504685 h 3827553"/>
              <a:gd name="connsiteX2" fmla="*/ 462104 w 4662342"/>
              <a:gd name="connsiteY2" fmla="*/ 1249456 h 3827553"/>
              <a:gd name="connsiteX3" fmla="*/ 702890 w 4662342"/>
              <a:gd name="connsiteY3" fmla="*/ 1753300 h 3827553"/>
              <a:gd name="connsiteX4" fmla="*/ 957123 w 4662342"/>
              <a:gd name="connsiteY4" fmla="*/ 2149569 h 3827553"/>
              <a:gd name="connsiteX5" fmla="*/ 1200010 w 4662342"/>
              <a:gd name="connsiteY5" fmla="*/ 2530570 h 3827553"/>
              <a:gd name="connsiteX6" fmla="*/ 1447660 w 4662342"/>
              <a:gd name="connsiteY6" fmla="*/ 2930619 h 3827553"/>
              <a:gd name="connsiteX7" fmla="*/ 1716742 w 4662342"/>
              <a:gd name="connsiteY7" fmla="*/ 3047300 h 3827553"/>
              <a:gd name="connsiteX8" fmla="*/ 1966771 w 4662342"/>
              <a:gd name="connsiteY8" fmla="*/ 3285423 h 3827553"/>
              <a:gd name="connsiteX9" fmla="*/ 2235852 w 4662342"/>
              <a:gd name="connsiteY9" fmla="*/ 3459255 h 3827553"/>
              <a:gd name="connsiteX10" fmla="*/ 2512077 w 4662342"/>
              <a:gd name="connsiteY10" fmla="*/ 3406867 h 3827553"/>
              <a:gd name="connsiteX11" fmla="*/ 2766871 w 4662342"/>
              <a:gd name="connsiteY11" fmla="*/ 3440204 h 3827553"/>
              <a:gd name="connsiteX12" fmla="*/ 3055001 w 4662342"/>
              <a:gd name="connsiteY12" fmla="*/ 3511641 h 3827553"/>
              <a:gd name="connsiteX13" fmla="*/ 3326464 w 4662342"/>
              <a:gd name="connsiteY13" fmla="*/ 3580697 h 3827553"/>
              <a:gd name="connsiteX14" fmla="*/ 3569351 w 4662342"/>
              <a:gd name="connsiteY14" fmla="*/ 3583079 h 3827553"/>
              <a:gd name="connsiteX15" fmla="*/ 3843194 w 4662342"/>
              <a:gd name="connsiteY15" fmla="*/ 3756910 h 3827553"/>
              <a:gd name="connsiteX16" fmla="*/ 4131324 w 4662342"/>
              <a:gd name="connsiteY16" fmla="*/ 3778341 h 3827553"/>
              <a:gd name="connsiteX17" fmla="*/ 4398023 w 4662342"/>
              <a:gd name="connsiteY17" fmla="*/ 3821203 h 3827553"/>
              <a:gd name="connsiteX18" fmla="*/ 4662342 w 4662342"/>
              <a:gd name="connsiteY18" fmla="*/ 3742622 h 3827553"/>
              <a:gd name="connsiteX0" fmla="*/ 0 w 4662342"/>
              <a:gd name="connsiteY0" fmla="*/ 0 h 3821699"/>
              <a:gd name="connsiteX1" fmla="*/ 215154 w 4662342"/>
              <a:gd name="connsiteY1" fmla="*/ 504685 h 3821699"/>
              <a:gd name="connsiteX2" fmla="*/ 462104 w 4662342"/>
              <a:gd name="connsiteY2" fmla="*/ 1249456 h 3821699"/>
              <a:gd name="connsiteX3" fmla="*/ 702890 w 4662342"/>
              <a:gd name="connsiteY3" fmla="*/ 1753300 h 3821699"/>
              <a:gd name="connsiteX4" fmla="*/ 957123 w 4662342"/>
              <a:gd name="connsiteY4" fmla="*/ 2149569 h 3821699"/>
              <a:gd name="connsiteX5" fmla="*/ 1200010 w 4662342"/>
              <a:gd name="connsiteY5" fmla="*/ 2530570 h 3821699"/>
              <a:gd name="connsiteX6" fmla="*/ 1447660 w 4662342"/>
              <a:gd name="connsiteY6" fmla="*/ 2930619 h 3821699"/>
              <a:gd name="connsiteX7" fmla="*/ 1716742 w 4662342"/>
              <a:gd name="connsiteY7" fmla="*/ 3047300 h 3821699"/>
              <a:gd name="connsiteX8" fmla="*/ 1966771 w 4662342"/>
              <a:gd name="connsiteY8" fmla="*/ 3285423 h 3821699"/>
              <a:gd name="connsiteX9" fmla="*/ 2235852 w 4662342"/>
              <a:gd name="connsiteY9" fmla="*/ 3459255 h 3821699"/>
              <a:gd name="connsiteX10" fmla="*/ 2512077 w 4662342"/>
              <a:gd name="connsiteY10" fmla="*/ 3406867 h 3821699"/>
              <a:gd name="connsiteX11" fmla="*/ 2766871 w 4662342"/>
              <a:gd name="connsiteY11" fmla="*/ 3440204 h 3821699"/>
              <a:gd name="connsiteX12" fmla="*/ 3055001 w 4662342"/>
              <a:gd name="connsiteY12" fmla="*/ 3511641 h 3821699"/>
              <a:gd name="connsiteX13" fmla="*/ 3326464 w 4662342"/>
              <a:gd name="connsiteY13" fmla="*/ 3580697 h 3821699"/>
              <a:gd name="connsiteX14" fmla="*/ 3569351 w 4662342"/>
              <a:gd name="connsiteY14" fmla="*/ 3583079 h 3821699"/>
              <a:gd name="connsiteX15" fmla="*/ 3843194 w 4662342"/>
              <a:gd name="connsiteY15" fmla="*/ 3756910 h 3821699"/>
              <a:gd name="connsiteX16" fmla="*/ 4131324 w 4662342"/>
              <a:gd name="connsiteY16" fmla="*/ 3778341 h 3821699"/>
              <a:gd name="connsiteX17" fmla="*/ 4398023 w 4662342"/>
              <a:gd name="connsiteY17" fmla="*/ 3821203 h 3821699"/>
              <a:gd name="connsiteX18" fmla="*/ 4662342 w 4662342"/>
              <a:gd name="connsiteY18" fmla="*/ 3742622 h 3821699"/>
              <a:gd name="connsiteX0" fmla="*/ 0 w 4705601"/>
              <a:gd name="connsiteY0" fmla="*/ 0 h 3821699"/>
              <a:gd name="connsiteX1" fmla="*/ 215154 w 4705601"/>
              <a:gd name="connsiteY1" fmla="*/ 504685 h 3821699"/>
              <a:gd name="connsiteX2" fmla="*/ 462104 w 4705601"/>
              <a:gd name="connsiteY2" fmla="*/ 1249456 h 3821699"/>
              <a:gd name="connsiteX3" fmla="*/ 702890 w 4705601"/>
              <a:gd name="connsiteY3" fmla="*/ 1753300 h 3821699"/>
              <a:gd name="connsiteX4" fmla="*/ 957123 w 4705601"/>
              <a:gd name="connsiteY4" fmla="*/ 2149569 h 3821699"/>
              <a:gd name="connsiteX5" fmla="*/ 1200010 w 4705601"/>
              <a:gd name="connsiteY5" fmla="*/ 2530570 h 3821699"/>
              <a:gd name="connsiteX6" fmla="*/ 1447660 w 4705601"/>
              <a:gd name="connsiteY6" fmla="*/ 2930619 h 3821699"/>
              <a:gd name="connsiteX7" fmla="*/ 1716742 w 4705601"/>
              <a:gd name="connsiteY7" fmla="*/ 3047300 h 3821699"/>
              <a:gd name="connsiteX8" fmla="*/ 1966771 w 4705601"/>
              <a:gd name="connsiteY8" fmla="*/ 3285423 h 3821699"/>
              <a:gd name="connsiteX9" fmla="*/ 2235852 w 4705601"/>
              <a:gd name="connsiteY9" fmla="*/ 3459255 h 3821699"/>
              <a:gd name="connsiteX10" fmla="*/ 2512077 w 4705601"/>
              <a:gd name="connsiteY10" fmla="*/ 3406867 h 3821699"/>
              <a:gd name="connsiteX11" fmla="*/ 2766871 w 4705601"/>
              <a:gd name="connsiteY11" fmla="*/ 3440204 h 3821699"/>
              <a:gd name="connsiteX12" fmla="*/ 3055001 w 4705601"/>
              <a:gd name="connsiteY12" fmla="*/ 3511641 h 3821699"/>
              <a:gd name="connsiteX13" fmla="*/ 3326464 w 4705601"/>
              <a:gd name="connsiteY13" fmla="*/ 3580697 h 3821699"/>
              <a:gd name="connsiteX14" fmla="*/ 3569351 w 4705601"/>
              <a:gd name="connsiteY14" fmla="*/ 3583079 h 3821699"/>
              <a:gd name="connsiteX15" fmla="*/ 3843194 w 4705601"/>
              <a:gd name="connsiteY15" fmla="*/ 3756910 h 3821699"/>
              <a:gd name="connsiteX16" fmla="*/ 4131324 w 4705601"/>
              <a:gd name="connsiteY16" fmla="*/ 3778341 h 3821699"/>
              <a:gd name="connsiteX17" fmla="*/ 4398023 w 4705601"/>
              <a:gd name="connsiteY17" fmla="*/ 3821203 h 3821699"/>
              <a:gd name="connsiteX18" fmla="*/ 4662342 w 4705601"/>
              <a:gd name="connsiteY18" fmla="*/ 3742622 h 3821699"/>
              <a:gd name="connsiteX19" fmla="*/ 4657579 w 4705601"/>
              <a:gd name="connsiteY19" fmla="*/ 3742622 h 3821699"/>
              <a:gd name="connsiteX0" fmla="*/ 0 w 4937178"/>
              <a:gd name="connsiteY0" fmla="*/ 0 h 3899784"/>
              <a:gd name="connsiteX1" fmla="*/ 215154 w 4937178"/>
              <a:gd name="connsiteY1" fmla="*/ 504685 h 3899784"/>
              <a:gd name="connsiteX2" fmla="*/ 462104 w 4937178"/>
              <a:gd name="connsiteY2" fmla="*/ 1249456 h 3899784"/>
              <a:gd name="connsiteX3" fmla="*/ 702890 w 4937178"/>
              <a:gd name="connsiteY3" fmla="*/ 1753300 h 3899784"/>
              <a:gd name="connsiteX4" fmla="*/ 957123 w 4937178"/>
              <a:gd name="connsiteY4" fmla="*/ 2149569 h 3899784"/>
              <a:gd name="connsiteX5" fmla="*/ 1200010 w 4937178"/>
              <a:gd name="connsiteY5" fmla="*/ 2530570 h 3899784"/>
              <a:gd name="connsiteX6" fmla="*/ 1447660 w 4937178"/>
              <a:gd name="connsiteY6" fmla="*/ 2930619 h 3899784"/>
              <a:gd name="connsiteX7" fmla="*/ 1716742 w 4937178"/>
              <a:gd name="connsiteY7" fmla="*/ 3047300 h 3899784"/>
              <a:gd name="connsiteX8" fmla="*/ 1966771 w 4937178"/>
              <a:gd name="connsiteY8" fmla="*/ 3285423 h 3899784"/>
              <a:gd name="connsiteX9" fmla="*/ 2235852 w 4937178"/>
              <a:gd name="connsiteY9" fmla="*/ 3459255 h 3899784"/>
              <a:gd name="connsiteX10" fmla="*/ 2512077 w 4937178"/>
              <a:gd name="connsiteY10" fmla="*/ 3406867 h 3899784"/>
              <a:gd name="connsiteX11" fmla="*/ 2766871 w 4937178"/>
              <a:gd name="connsiteY11" fmla="*/ 3440204 h 3899784"/>
              <a:gd name="connsiteX12" fmla="*/ 3055001 w 4937178"/>
              <a:gd name="connsiteY12" fmla="*/ 3511641 h 3899784"/>
              <a:gd name="connsiteX13" fmla="*/ 3326464 w 4937178"/>
              <a:gd name="connsiteY13" fmla="*/ 3580697 h 3899784"/>
              <a:gd name="connsiteX14" fmla="*/ 3569351 w 4937178"/>
              <a:gd name="connsiteY14" fmla="*/ 3583079 h 3899784"/>
              <a:gd name="connsiteX15" fmla="*/ 3843194 w 4937178"/>
              <a:gd name="connsiteY15" fmla="*/ 3756910 h 3899784"/>
              <a:gd name="connsiteX16" fmla="*/ 4131324 w 4937178"/>
              <a:gd name="connsiteY16" fmla="*/ 3778341 h 3899784"/>
              <a:gd name="connsiteX17" fmla="*/ 4398023 w 4937178"/>
              <a:gd name="connsiteY17" fmla="*/ 3821203 h 3899784"/>
              <a:gd name="connsiteX18" fmla="*/ 4662342 w 4937178"/>
              <a:gd name="connsiteY18" fmla="*/ 3742622 h 3899784"/>
              <a:gd name="connsiteX19" fmla="*/ 4936186 w 4937178"/>
              <a:gd name="connsiteY19" fmla="*/ 3899784 h 3899784"/>
              <a:gd name="connsiteX0" fmla="*/ 0 w 4937178"/>
              <a:gd name="connsiteY0" fmla="*/ 0 h 3899784"/>
              <a:gd name="connsiteX1" fmla="*/ 215154 w 4937178"/>
              <a:gd name="connsiteY1" fmla="*/ 504685 h 3899784"/>
              <a:gd name="connsiteX2" fmla="*/ 462104 w 4937178"/>
              <a:gd name="connsiteY2" fmla="*/ 1249456 h 3899784"/>
              <a:gd name="connsiteX3" fmla="*/ 702890 w 4937178"/>
              <a:gd name="connsiteY3" fmla="*/ 1753300 h 3899784"/>
              <a:gd name="connsiteX4" fmla="*/ 957123 w 4937178"/>
              <a:gd name="connsiteY4" fmla="*/ 2149569 h 3899784"/>
              <a:gd name="connsiteX5" fmla="*/ 1200010 w 4937178"/>
              <a:gd name="connsiteY5" fmla="*/ 2530570 h 3899784"/>
              <a:gd name="connsiteX6" fmla="*/ 1447660 w 4937178"/>
              <a:gd name="connsiteY6" fmla="*/ 2930619 h 3899784"/>
              <a:gd name="connsiteX7" fmla="*/ 1716742 w 4937178"/>
              <a:gd name="connsiteY7" fmla="*/ 3047300 h 3899784"/>
              <a:gd name="connsiteX8" fmla="*/ 1966771 w 4937178"/>
              <a:gd name="connsiteY8" fmla="*/ 3285423 h 3899784"/>
              <a:gd name="connsiteX9" fmla="*/ 2235852 w 4937178"/>
              <a:gd name="connsiteY9" fmla="*/ 3459255 h 3899784"/>
              <a:gd name="connsiteX10" fmla="*/ 2512077 w 4937178"/>
              <a:gd name="connsiteY10" fmla="*/ 3406867 h 3899784"/>
              <a:gd name="connsiteX11" fmla="*/ 2766871 w 4937178"/>
              <a:gd name="connsiteY11" fmla="*/ 3440204 h 3899784"/>
              <a:gd name="connsiteX12" fmla="*/ 3055001 w 4937178"/>
              <a:gd name="connsiteY12" fmla="*/ 3511641 h 3899784"/>
              <a:gd name="connsiteX13" fmla="*/ 3326464 w 4937178"/>
              <a:gd name="connsiteY13" fmla="*/ 3580697 h 3899784"/>
              <a:gd name="connsiteX14" fmla="*/ 3569351 w 4937178"/>
              <a:gd name="connsiteY14" fmla="*/ 3583079 h 3899784"/>
              <a:gd name="connsiteX15" fmla="*/ 3843194 w 4937178"/>
              <a:gd name="connsiteY15" fmla="*/ 3756910 h 3899784"/>
              <a:gd name="connsiteX16" fmla="*/ 4131324 w 4937178"/>
              <a:gd name="connsiteY16" fmla="*/ 3778341 h 3899784"/>
              <a:gd name="connsiteX17" fmla="*/ 4398023 w 4937178"/>
              <a:gd name="connsiteY17" fmla="*/ 3821203 h 3899784"/>
              <a:gd name="connsiteX18" fmla="*/ 4662342 w 4937178"/>
              <a:gd name="connsiteY18" fmla="*/ 3742622 h 3899784"/>
              <a:gd name="connsiteX19" fmla="*/ 4936186 w 4937178"/>
              <a:gd name="connsiteY19" fmla="*/ 3899784 h 3899784"/>
              <a:gd name="connsiteX0" fmla="*/ 0 w 4981430"/>
              <a:gd name="connsiteY0" fmla="*/ 0 h 3925978"/>
              <a:gd name="connsiteX1" fmla="*/ 215154 w 4981430"/>
              <a:gd name="connsiteY1" fmla="*/ 504685 h 3925978"/>
              <a:gd name="connsiteX2" fmla="*/ 462104 w 4981430"/>
              <a:gd name="connsiteY2" fmla="*/ 1249456 h 3925978"/>
              <a:gd name="connsiteX3" fmla="*/ 702890 w 4981430"/>
              <a:gd name="connsiteY3" fmla="*/ 1753300 h 3925978"/>
              <a:gd name="connsiteX4" fmla="*/ 957123 w 4981430"/>
              <a:gd name="connsiteY4" fmla="*/ 2149569 h 3925978"/>
              <a:gd name="connsiteX5" fmla="*/ 1200010 w 4981430"/>
              <a:gd name="connsiteY5" fmla="*/ 2530570 h 3925978"/>
              <a:gd name="connsiteX6" fmla="*/ 1447660 w 4981430"/>
              <a:gd name="connsiteY6" fmla="*/ 2930619 h 3925978"/>
              <a:gd name="connsiteX7" fmla="*/ 1716742 w 4981430"/>
              <a:gd name="connsiteY7" fmla="*/ 3047300 h 3925978"/>
              <a:gd name="connsiteX8" fmla="*/ 1966771 w 4981430"/>
              <a:gd name="connsiteY8" fmla="*/ 3285423 h 3925978"/>
              <a:gd name="connsiteX9" fmla="*/ 2235852 w 4981430"/>
              <a:gd name="connsiteY9" fmla="*/ 3459255 h 3925978"/>
              <a:gd name="connsiteX10" fmla="*/ 2512077 w 4981430"/>
              <a:gd name="connsiteY10" fmla="*/ 3406867 h 3925978"/>
              <a:gd name="connsiteX11" fmla="*/ 2766871 w 4981430"/>
              <a:gd name="connsiteY11" fmla="*/ 3440204 h 3925978"/>
              <a:gd name="connsiteX12" fmla="*/ 3055001 w 4981430"/>
              <a:gd name="connsiteY12" fmla="*/ 3511641 h 3925978"/>
              <a:gd name="connsiteX13" fmla="*/ 3326464 w 4981430"/>
              <a:gd name="connsiteY13" fmla="*/ 3580697 h 3925978"/>
              <a:gd name="connsiteX14" fmla="*/ 3569351 w 4981430"/>
              <a:gd name="connsiteY14" fmla="*/ 3583079 h 3925978"/>
              <a:gd name="connsiteX15" fmla="*/ 3843194 w 4981430"/>
              <a:gd name="connsiteY15" fmla="*/ 3756910 h 3925978"/>
              <a:gd name="connsiteX16" fmla="*/ 4131324 w 4981430"/>
              <a:gd name="connsiteY16" fmla="*/ 3778341 h 3925978"/>
              <a:gd name="connsiteX17" fmla="*/ 4398023 w 4981430"/>
              <a:gd name="connsiteY17" fmla="*/ 3821203 h 3925978"/>
              <a:gd name="connsiteX18" fmla="*/ 4662342 w 4981430"/>
              <a:gd name="connsiteY18" fmla="*/ 3742622 h 3925978"/>
              <a:gd name="connsiteX19" fmla="*/ 4936186 w 4981430"/>
              <a:gd name="connsiteY19" fmla="*/ 3899784 h 3925978"/>
              <a:gd name="connsiteX20" fmla="*/ 4933803 w 4981430"/>
              <a:gd name="connsiteY20" fmla="*/ 3899783 h 3925978"/>
              <a:gd name="connsiteX0" fmla="*/ 0 w 5215287"/>
              <a:gd name="connsiteY0" fmla="*/ 0 h 3925978"/>
              <a:gd name="connsiteX1" fmla="*/ 215154 w 5215287"/>
              <a:gd name="connsiteY1" fmla="*/ 504685 h 3925978"/>
              <a:gd name="connsiteX2" fmla="*/ 462104 w 5215287"/>
              <a:gd name="connsiteY2" fmla="*/ 1249456 h 3925978"/>
              <a:gd name="connsiteX3" fmla="*/ 702890 w 5215287"/>
              <a:gd name="connsiteY3" fmla="*/ 1753300 h 3925978"/>
              <a:gd name="connsiteX4" fmla="*/ 957123 w 5215287"/>
              <a:gd name="connsiteY4" fmla="*/ 2149569 h 3925978"/>
              <a:gd name="connsiteX5" fmla="*/ 1200010 w 5215287"/>
              <a:gd name="connsiteY5" fmla="*/ 2530570 h 3925978"/>
              <a:gd name="connsiteX6" fmla="*/ 1447660 w 5215287"/>
              <a:gd name="connsiteY6" fmla="*/ 2930619 h 3925978"/>
              <a:gd name="connsiteX7" fmla="*/ 1716742 w 5215287"/>
              <a:gd name="connsiteY7" fmla="*/ 3047300 h 3925978"/>
              <a:gd name="connsiteX8" fmla="*/ 1966771 w 5215287"/>
              <a:gd name="connsiteY8" fmla="*/ 3285423 h 3925978"/>
              <a:gd name="connsiteX9" fmla="*/ 2235852 w 5215287"/>
              <a:gd name="connsiteY9" fmla="*/ 3459255 h 3925978"/>
              <a:gd name="connsiteX10" fmla="*/ 2512077 w 5215287"/>
              <a:gd name="connsiteY10" fmla="*/ 3406867 h 3925978"/>
              <a:gd name="connsiteX11" fmla="*/ 2766871 w 5215287"/>
              <a:gd name="connsiteY11" fmla="*/ 3440204 h 3925978"/>
              <a:gd name="connsiteX12" fmla="*/ 3055001 w 5215287"/>
              <a:gd name="connsiteY12" fmla="*/ 3511641 h 3925978"/>
              <a:gd name="connsiteX13" fmla="*/ 3326464 w 5215287"/>
              <a:gd name="connsiteY13" fmla="*/ 3580697 h 3925978"/>
              <a:gd name="connsiteX14" fmla="*/ 3569351 w 5215287"/>
              <a:gd name="connsiteY14" fmla="*/ 3583079 h 3925978"/>
              <a:gd name="connsiteX15" fmla="*/ 3843194 w 5215287"/>
              <a:gd name="connsiteY15" fmla="*/ 3756910 h 3925978"/>
              <a:gd name="connsiteX16" fmla="*/ 4131324 w 5215287"/>
              <a:gd name="connsiteY16" fmla="*/ 3778341 h 3925978"/>
              <a:gd name="connsiteX17" fmla="*/ 4398023 w 5215287"/>
              <a:gd name="connsiteY17" fmla="*/ 3821203 h 3925978"/>
              <a:gd name="connsiteX18" fmla="*/ 4662342 w 5215287"/>
              <a:gd name="connsiteY18" fmla="*/ 3742622 h 3925978"/>
              <a:gd name="connsiteX19" fmla="*/ 4936186 w 5215287"/>
              <a:gd name="connsiteY19" fmla="*/ 3899784 h 3925978"/>
              <a:gd name="connsiteX20" fmla="*/ 5214791 w 5215287"/>
              <a:gd name="connsiteY20" fmla="*/ 3752145 h 3925978"/>
              <a:gd name="connsiteX0" fmla="*/ 0 w 5215287"/>
              <a:gd name="connsiteY0" fmla="*/ 0 h 3899784"/>
              <a:gd name="connsiteX1" fmla="*/ 215154 w 5215287"/>
              <a:gd name="connsiteY1" fmla="*/ 504685 h 3899784"/>
              <a:gd name="connsiteX2" fmla="*/ 462104 w 5215287"/>
              <a:gd name="connsiteY2" fmla="*/ 1249456 h 3899784"/>
              <a:gd name="connsiteX3" fmla="*/ 702890 w 5215287"/>
              <a:gd name="connsiteY3" fmla="*/ 1753300 h 3899784"/>
              <a:gd name="connsiteX4" fmla="*/ 957123 w 5215287"/>
              <a:gd name="connsiteY4" fmla="*/ 2149569 h 3899784"/>
              <a:gd name="connsiteX5" fmla="*/ 1200010 w 5215287"/>
              <a:gd name="connsiteY5" fmla="*/ 2530570 h 3899784"/>
              <a:gd name="connsiteX6" fmla="*/ 1447660 w 5215287"/>
              <a:gd name="connsiteY6" fmla="*/ 2930619 h 3899784"/>
              <a:gd name="connsiteX7" fmla="*/ 1716742 w 5215287"/>
              <a:gd name="connsiteY7" fmla="*/ 3047300 h 3899784"/>
              <a:gd name="connsiteX8" fmla="*/ 1966771 w 5215287"/>
              <a:gd name="connsiteY8" fmla="*/ 3285423 h 3899784"/>
              <a:gd name="connsiteX9" fmla="*/ 2235852 w 5215287"/>
              <a:gd name="connsiteY9" fmla="*/ 3459255 h 3899784"/>
              <a:gd name="connsiteX10" fmla="*/ 2512077 w 5215287"/>
              <a:gd name="connsiteY10" fmla="*/ 3406867 h 3899784"/>
              <a:gd name="connsiteX11" fmla="*/ 2766871 w 5215287"/>
              <a:gd name="connsiteY11" fmla="*/ 3440204 h 3899784"/>
              <a:gd name="connsiteX12" fmla="*/ 3055001 w 5215287"/>
              <a:gd name="connsiteY12" fmla="*/ 3511641 h 3899784"/>
              <a:gd name="connsiteX13" fmla="*/ 3326464 w 5215287"/>
              <a:gd name="connsiteY13" fmla="*/ 3580697 h 3899784"/>
              <a:gd name="connsiteX14" fmla="*/ 3569351 w 5215287"/>
              <a:gd name="connsiteY14" fmla="*/ 3583079 h 3899784"/>
              <a:gd name="connsiteX15" fmla="*/ 3843194 w 5215287"/>
              <a:gd name="connsiteY15" fmla="*/ 3756910 h 3899784"/>
              <a:gd name="connsiteX16" fmla="*/ 4131324 w 5215287"/>
              <a:gd name="connsiteY16" fmla="*/ 3778341 h 3899784"/>
              <a:gd name="connsiteX17" fmla="*/ 4398023 w 5215287"/>
              <a:gd name="connsiteY17" fmla="*/ 3821203 h 3899784"/>
              <a:gd name="connsiteX18" fmla="*/ 4662342 w 5215287"/>
              <a:gd name="connsiteY18" fmla="*/ 3742622 h 3899784"/>
              <a:gd name="connsiteX19" fmla="*/ 4936186 w 5215287"/>
              <a:gd name="connsiteY19" fmla="*/ 3899784 h 3899784"/>
              <a:gd name="connsiteX20" fmla="*/ 5214791 w 5215287"/>
              <a:gd name="connsiteY20" fmla="*/ 3752145 h 3899784"/>
              <a:gd name="connsiteX0" fmla="*/ 0 w 5215287"/>
              <a:gd name="connsiteY0" fmla="*/ 0 h 3899784"/>
              <a:gd name="connsiteX1" fmla="*/ 215154 w 5215287"/>
              <a:gd name="connsiteY1" fmla="*/ 504685 h 3899784"/>
              <a:gd name="connsiteX2" fmla="*/ 462104 w 5215287"/>
              <a:gd name="connsiteY2" fmla="*/ 1249456 h 3899784"/>
              <a:gd name="connsiteX3" fmla="*/ 702890 w 5215287"/>
              <a:gd name="connsiteY3" fmla="*/ 1753300 h 3899784"/>
              <a:gd name="connsiteX4" fmla="*/ 957123 w 5215287"/>
              <a:gd name="connsiteY4" fmla="*/ 2149569 h 3899784"/>
              <a:gd name="connsiteX5" fmla="*/ 1200010 w 5215287"/>
              <a:gd name="connsiteY5" fmla="*/ 2530570 h 3899784"/>
              <a:gd name="connsiteX6" fmla="*/ 1447660 w 5215287"/>
              <a:gd name="connsiteY6" fmla="*/ 2930619 h 3899784"/>
              <a:gd name="connsiteX7" fmla="*/ 1716742 w 5215287"/>
              <a:gd name="connsiteY7" fmla="*/ 3047300 h 3899784"/>
              <a:gd name="connsiteX8" fmla="*/ 1966771 w 5215287"/>
              <a:gd name="connsiteY8" fmla="*/ 3285423 h 3899784"/>
              <a:gd name="connsiteX9" fmla="*/ 2235852 w 5215287"/>
              <a:gd name="connsiteY9" fmla="*/ 3459255 h 3899784"/>
              <a:gd name="connsiteX10" fmla="*/ 2512077 w 5215287"/>
              <a:gd name="connsiteY10" fmla="*/ 3406867 h 3899784"/>
              <a:gd name="connsiteX11" fmla="*/ 2766871 w 5215287"/>
              <a:gd name="connsiteY11" fmla="*/ 3440204 h 3899784"/>
              <a:gd name="connsiteX12" fmla="*/ 3055001 w 5215287"/>
              <a:gd name="connsiteY12" fmla="*/ 3511641 h 3899784"/>
              <a:gd name="connsiteX13" fmla="*/ 3326464 w 5215287"/>
              <a:gd name="connsiteY13" fmla="*/ 3580697 h 3899784"/>
              <a:gd name="connsiteX14" fmla="*/ 3569351 w 5215287"/>
              <a:gd name="connsiteY14" fmla="*/ 3583079 h 3899784"/>
              <a:gd name="connsiteX15" fmla="*/ 3843194 w 5215287"/>
              <a:gd name="connsiteY15" fmla="*/ 3756910 h 3899784"/>
              <a:gd name="connsiteX16" fmla="*/ 4131324 w 5215287"/>
              <a:gd name="connsiteY16" fmla="*/ 3778341 h 3899784"/>
              <a:gd name="connsiteX17" fmla="*/ 4398023 w 5215287"/>
              <a:gd name="connsiteY17" fmla="*/ 3821203 h 3899784"/>
              <a:gd name="connsiteX18" fmla="*/ 4662342 w 5215287"/>
              <a:gd name="connsiteY18" fmla="*/ 3742622 h 3899784"/>
              <a:gd name="connsiteX19" fmla="*/ 4936186 w 5215287"/>
              <a:gd name="connsiteY19" fmla="*/ 3899784 h 3899784"/>
              <a:gd name="connsiteX20" fmla="*/ 5214791 w 5215287"/>
              <a:gd name="connsiteY20" fmla="*/ 3752145 h 3899784"/>
              <a:gd name="connsiteX0" fmla="*/ 0 w 5260828"/>
              <a:gd name="connsiteY0" fmla="*/ 0 h 3899784"/>
              <a:gd name="connsiteX1" fmla="*/ 215154 w 5260828"/>
              <a:gd name="connsiteY1" fmla="*/ 504685 h 3899784"/>
              <a:gd name="connsiteX2" fmla="*/ 462104 w 5260828"/>
              <a:gd name="connsiteY2" fmla="*/ 1249456 h 3899784"/>
              <a:gd name="connsiteX3" fmla="*/ 702890 w 5260828"/>
              <a:gd name="connsiteY3" fmla="*/ 1753300 h 3899784"/>
              <a:gd name="connsiteX4" fmla="*/ 957123 w 5260828"/>
              <a:gd name="connsiteY4" fmla="*/ 2149569 h 3899784"/>
              <a:gd name="connsiteX5" fmla="*/ 1200010 w 5260828"/>
              <a:gd name="connsiteY5" fmla="*/ 2530570 h 3899784"/>
              <a:gd name="connsiteX6" fmla="*/ 1447660 w 5260828"/>
              <a:gd name="connsiteY6" fmla="*/ 2930619 h 3899784"/>
              <a:gd name="connsiteX7" fmla="*/ 1716742 w 5260828"/>
              <a:gd name="connsiteY7" fmla="*/ 3047300 h 3899784"/>
              <a:gd name="connsiteX8" fmla="*/ 1966771 w 5260828"/>
              <a:gd name="connsiteY8" fmla="*/ 3285423 h 3899784"/>
              <a:gd name="connsiteX9" fmla="*/ 2235852 w 5260828"/>
              <a:gd name="connsiteY9" fmla="*/ 3459255 h 3899784"/>
              <a:gd name="connsiteX10" fmla="*/ 2512077 w 5260828"/>
              <a:gd name="connsiteY10" fmla="*/ 3406867 h 3899784"/>
              <a:gd name="connsiteX11" fmla="*/ 2766871 w 5260828"/>
              <a:gd name="connsiteY11" fmla="*/ 3440204 h 3899784"/>
              <a:gd name="connsiteX12" fmla="*/ 3055001 w 5260828"/>
              <a:gd name="connsiteY12" fmla="*/ 3511641 h 3899784"/>
              <a:gd name="connsiteX13" fmla="*/ 3326464 w 5260828"/>
              <a:gd name="connsiteY13" fmla="*/ 3580697 h 3899784"/>
              <a:gd name="connsiteX14" fmla="*/ 3569351 w 5260828"/>
              <a:gd name="connsiteY14" fmla="*/ 3583079 h 3899784"/>
              <a:gd name="connsiteX15" fmla="*/ 3843194 w 5260828"/>
              <a:gd name="connsiteY15" fmla="*/ 3756910 h 3899784"/>
              <a:gd name="connsiteX16" fmla="*/ 4131324 w 5260828"/>
              <a:gd name="connsiteY16" fmla="*/ 3778341 h 3899784"/>
              <a:gd name="connsiteX17" fmla="*/ 4398023 w 5260828"/>
              <a:gd name="connsiteY17" fmla="*/ 3821203 h 3899784"/>
              <a:gd name="connsiteX18" fmla="*/ 4662342 w 5260828"/>
              <a:gd name="connsiteY18" fmla="*/ 3742622 h 3899784"/>
              <a:gd name="connsiteX19" fmla="*/ 4936186 w 5260828"/>
              <a:gd name="connsiteY19" fmla="*/ 3899784 h 3899784"/>
              <a:gd name="connsiteX20" fmla="*/ 5214791 w 5260828"/>
              <a:gd name="connsiteY20" fmla="*/ 3752145 h 3899784"/>
              <a:gd name="connsiteX21" fmla="*/ 5212409 w 5260828"/>
              <a:gd name="connsiteY21" fmla="*/ 3754527 h 3899784"/>
              <a:gd name="connsiteX0" fmla="*/ 0 w 5474842"/>
              <a:gd name="connsiteY0" fmla="*/ 0 h 3899784"/>
              <a:gd name="connsiteX1" fmla="*/ 215154 w 5474842"/>
              <a:gd name="connsiteY1" fmla="*/ 504685 h 3899784"/>
              <a:gd name="connsiteX2" fmla="*/ 462104 w 5474842"/>
              <a:gd name="connsiteY2" fmla="*/ 1249456 h 3899784"/>
              <a:gd name="connsiteX3" fmla="*/ 702890 w 5474842"/>
              <a:gd name="connsiteY3" fmla="*/ 1753300 h 3899784"/>
              <a:gd name="connsiteX4" fmla="*/ 957123 w 5474842"/>
              <a:gd name="connsiteY4" fmla="*/ 2149569 h 3899784"/>
              <a:gd name="connsiteX5" fmla="*/ 1200010 w 5474842"/>
              <a:gd name="connsiteY5" fmla="*/ 2530570 h 3899784"/>
              <a:gd name="connsiteX6" fmla="*/ 1447660 w 5474842"/>
              <a:gd name="connsiteY6" fmla="*/ 2930619 h 3899784"/>
              <a:gd name="connsiteX7" fmla="*/ 1716742 w 5474842"/>
              <a:gd name="connsiteY7" fmla="*/ 3047300 h 3899784"/>
              <a:gd name="connsiteX8" fmla="*/ 1966771 w 5474842"/>
              <a:gd name="connsiteY8" fmla="*/ 3285423 h 3899784"/>
              <a:gd name="connsiteX9" fmla="*/ 2235852 w 5474842"/>
              <a:gd name="connsiteY9" fmla="*/ 3459255 h 3899784"/>
              <a:gd name="connsiteX10" fmla="*/ 2512077 w 5474842"/>
              <a:gd name="connsiteY10" fmla="*/ 3406867 h 3899784"/>
              <a:gd name="connsiteX11" fmla="*/ 2766871 w 5474842"/>
              <a:gd name="connsiteY11" fmla="*/ 3440204 h 3899784"/>
              <a:gd name="connsiteX12" fmla="*/ 3055001 w 5474842"/>
              <a:gd name="connsiteY12" fmla="*/ 3511641 h 3899784"/>
              <a:gd name="connsiteX13" fmla="*/ 3326464 w 5474842"/>
              <a:gd name="connsiteY13" fmla="*/ 3580697 h 3899784"/>
              <a:gd name="connsiteX14" fmla="*/ 3569351 w 5474842"/>
              <a:gd name="connsiteY14" fmla="*/ 3583079 h 3899784"/>
              <a:gd name="connsiteX15" fmla="*/ 3843194 w 5474842"/>
              <a:gd name="connsiteY15" fmla="*/ 3756910 h 3899784"/>
              <a:gd name="connsiteX16" fmla="*/ 4131324 w 5474842"/>
              <a:gd name="connsiteY16" fmla="*/ 3778341 h 3899784"/>
              <a:gd name="connsiteX17" fmla="*/ 4398023 w 5474842"/>
              <a:gd name="connsiteY17" fmla="*/ 3821203 h 3899784"/>
              <a:gd name="connsiteX18" fmla="*/ 4662342 w 5474842"/>
              <a:gd name="connsiteY18" fmla="*/ 3742622 h 3899784"/>
              <a:gd name="connsiteX19" fmla="*/ 4936186 w 5474842"/>
              <a:gd name="connsiteY19" fmla="*/ 3899784 h 3899784"/>
              <a:gd name="connsiteX20" fmla="*/ 5214791 w 5474842"/>
              <a:gd name="connsiteY20" fmla="*/ 3752145 h 3899784"/>
              <a:gd name="connsiteX21" fmla="*/ 5474346 w 5474842"/>
              <a:gd name="connsiteY21" fmla="*/ 3747383 h 3899784"/>
              <a:gd name="connsiteX0" fmla="*/ 0 w 5474842"/>
              <a:gd name="connsiteY0" fmla="*/ 0 h 3899784"/>
              <a:gd name="connsiteX1" fmla="*/ 215154 w 5474842"/>
              <a:gd name="connsiteY1" fmla="*/ 504685 h 3899784"/>
              <a:gd name="connsiteX2" fmla="*/ 462104 w 5474842"/>
              <a:gd name="connsiteY2" fmla="*/ 1249456 h 3899784"/>
              <a:gd name="connsiteX3" fmla="*/ 702890 w 5474842"/>
              <a:gd name="connsiteY3" fmla="*/ 1753300 h 3899784"/>
              <a:gd name="connsiteX4" fmla="*/ 957123 w 5474842"/>
              <a:gd name="connsiteY4" fmla="*/ 2149569 h 3899784"/>
              <a:gd name="connsiteX5" fmla="*/ 1200010 w 5474842"/>
              <a:gd name="connsiteY5" fmla="*/ 2530570 h 3899784"/>
              <a:gd name="connsiteX6" fmla="*/ 1447660 w 5474842"/>
              <a:gd name="connsiteY6" fmla="*/ 2930619 h 3899784"/>
              <a:gd name="connsiteX7" fmla="*/ 1716742 w 5474842"/>
              <a:gd name="connsiteY7" fmla="*/ 3047300 h 3899784"/>
              <a:gd name="connsiteX8" fmla="*/ 1966771 w 5474842"/>
              <a:gd name="connsiteY8" fmla="*/ 3285423 h 3899784"/>
              <a:gd name="connsiteX9" fmla="*/ 2235852 w 5474842"/>
              <a:gd name="connsiteY9" fmla="*/ 3459255 h 3899784"/>
              <a:gd name="connsiteX10" fmla="*/ 2512077 w 5474842"/>
              <a:gd name="connsiteY10" fmla="*/ 3406867 h 3899784"/>
              <a:gd name="connsiteX11" fmla="*/ 2766871 w 5474842"/>
              <a:gd name="connsiteY11" fmla="*/ 3440204 h 3899784"/>
              <a:gd name="connsiteX12" fmla="*/ 3055001 w 5474842"/>
              <a:gd name="connsiteY12" fmla="*/ 3511641 h 3899784"/>
              <a:gd name="connsiteX13" fmla="*/ 3326464 w 5474842"/>
              <a:gd name="connsiteY13" fmla="*/ 3580697 h 3899784"/>
              <a:gd name="connsiteX14" fmla="*/ 3569351 w 5474842"/>
              <a:gd name="connsiteY14" fmla="*/ 3583079 h 3899784"/>
              <a:gd name="connsiteX15" fmla="*/ 3843194 w 5474842"/>
              <a:gd name="connsiteY15" fmla="*/ 3756910 h 3899784"/>
              <a:gd name="connsiteX16" fmla="*/ 4131324 w 5474842"/>
              <a:gd name="connsiteY16" fmla="*/ 3778341 h 3899784"/>
              <a:gd name="connsiteX17" fmla="*/ 4398023 w 5474842"/>
              <a:gd name="connsiteY17" fmla="*/ 3821203 h 3899784"/>
              <a:gd name="connsiteX18" fmla="*/ 4662342 w 5474842"/>
              <a:gd name="connsiteY18" fmla="*/ 3742622 h 3899784"/>
              <a:gd name="connsiteX19" fmla="*/ 4936186 w 5474842"/>
              <a:gd name="connsiteY19" fmla="*/ 3899784 h 3899784"/>
              <a:gd name="connsiteX20" fmla="*/ 5214791 w 5474842"/>
              <a:gd name="connsiteY20" fmla="*/ 3752145 h 3899784"/>
              <a:gd name="connsiteX21" fmla="*/ 5474346 w 5474842"/>
              <a:gd name="connsiteY21" fmla="*/ 3747383 h 3899784"/>
              <a:gd name="connsiteX0" fmla="*/ 0 w 5474842"/>
              <a:gd name="connsiteY0" fmla="*/ 0 h 3899784"/>
              <a:gd name="connsiteX1" fmla="*/ 215154 w 5474842"/>
              <a:gd name="connsiteY1" fmla="*/ 504685 h 3899784"/>
              <a:gd name="connsiteX2" fmla="*/ 462104 w 5474842"/>
              <a:gd name="connsiteY2" fmla="*/ 1249456 h 3899784"/>
              <a:gd name="connsiteX3" fmla="*/ 702890 w 5474842"/>
              <a:gd name="connsiteY3" fmla="*/ 1753300 h 3899784"/>
              <a:gd name="connsiteX4" fmla="*/ 957123 w 5474842"/>
              <a:gd name="connsiteY4" fmla="*/ 2149569 h 3899784"/>
              <a:gd name="connsiteX5" fmla="*/ 1200010 w 5474842"/>
              <a:gd name="connsiteY5" fmla="*/ 2530570 h 3899784"/>
              <a:gd name="connsiteX6" fmla="*/ 1447660 w 5474842"/>
              <a:gd name="connsiteY6" fmla="*/ 2930619 h 3899784"/>
              <a:gd name="connsiteX7" fmla="*/ 1716742 w 5474842"/>
              <a:gd name="connsiteY7" fmla="*/ 3047300 h 3899784"/>
              <a:gd name="connsiteX8" fmla="*/ 1966771 w 5474842"/>
              <a:gd name="connsiteY8" fmla="*/ 3285423 h 3899784"/>
              <a:gd name="connsiteX9" fmla="*/ 2235852 w 5474842"/>
              <a:gd name="connsiteY9" fmla="*/ 3459255 h 3899784"/>
              <a:gd name="connsiteX10" fmla="*/ 2512077 w 5474842"/>
              <a:gd name="connsiteY10" fmla="*/ 3406867 h 3899784"/>
              <a:gd name="connsiteX11" fmla="*/ 2766871 w 5474842"/>
              <a:gd name="connsiteY11" fmla="*/ 3440204 h 3899784"/>
              <a:gd name="connsiteX12" fmla="*/ 3055001 w 5474842"/>
              <a:gd name="connsiteY12" fmla="*/ 3511641 h 3899784"/>
              <a:gd name="connsiteX13" fmla="*/ 3326464 w 5474842"/>
              <a:gd name="connsiteY13" fmla="*/ 3580697 h 3899784"/>
              <a:gd name="connsiteX14" fmla="*/ 3569351 w 5474842"/>
              <a:gd name="connsiteY14" fmla="*/ 3583079 h 3899784"/>
              <a:gd name="connsiteX15" fmla="*/ 3843194 w 5474842"/>
              <a:gd name="connsiteY15" fmla="*/ 3756910 h 3899784"/>
              <a:gd name="connsiteX16" fmla="*/ 4131324 w 5474842"/>
              <a:gd name="connsiteY16" fmla="*/ 3778341 h 3899784"/>
              <a:gd name="connsiteX17" fmla="*/ 4398023 w 5474842"/>
              <a:gd name="connsiteY17" fmla="*/ 3821203 h 3899784"/>
              <a:gd name="connsiteX18" fmla="*/ 4662342 w 5474842"/>
              <a:gd name="connsiteY18" fmla="*/ 3742622 h 3899784"/>
              <a:gd name="connsiteX19" fmla="*/ 4936186 w 5474842"/>
              <a:gd name="connsiteY19" fmla="*/ 3899784 h 3899784"/>
              <a:gd name="connsiteX20" fmla="*/ 5214791 w 5474842"/>
              <a:gd name="connsiteY20" fmla="*/ 3752145 h 3899784"/>
              <a:gd name="connsiteX21" fmla="*/ 5474346 w 5474842"/>
              <a:gd name="connsiteY21" fmla="*/ 3747383 h 3899784"/>
              <a:gd name="connsiteX0" fmla="*/ 0 w 5517605"/>
              <a:gd name="connsiteY0" fmla="*/ 0 h 3899784"/>
              <a:gd name="connsiteX1" fmla="*/ 215154 w 5517605"/>
              <a:gd name="connsiteY1" fmla="*/ 504685 h 3899784"/>
              <a:gd name="connsiteX2" fmla="*/ 462104 w 5517605"/>
              <a:gd name="connsiteY2" fmla="*/ 1249456 h 3899784"/>
              <a:gd name="connsiteX3" fmla="*/ 702890 w 5517605"/>
              <a:gd name="connsiteY3" fmla="*/ 1753300 h 3899784"/>
              <a:gd name="connsiteX4" fmla="*/ 957123 w 5517605"/>
              <a:gd name="connsiteY4" fmla="*/ 2149569 h 3899784"/>
              <a:gd name="connsiteX5" fmla="*/ 1200010 w 5517605"/>
              <a:gd name="connsiteY5" fmla="*/ 2530570 h 3899784"/>
              <a:gd name="connsiteX6" fmla="*/ 1447660 w 5517605"/>
              <a:gd name="connsiteY6" fmla="*/ 2930619 h 3899784"/>
              <a:gd name="connsiteX7" fmla="*/ 1716742 w 5517605"/>
              <a:gd name="connsiteY7" fmla="*/ 3047300 h 3899784"/>
              <a:gd name="connsiteX8" fmla="*/ 1966771 w 5517605"/>
              <a:gd name="connsiteY8" fmla="*/ 3285423 h 3899784"/>
              <a:gd name="connsiteX9" fmla="*/ 2235852 w 5517605"/>
              <a:gd name="connsiteY9" fmla="*/ 3459255 h 3899784"/>
              <a:gd name="connsiteX10" fmla="*/ 2512077 w 5517605"/>
              <a:gd name="connsiteY10" fmla="*/ 3406867 h 3899784"/>
              <a:gd name="connsiteX11" fmla="*/ 2766871 w 5517605"/>
              <a:gd name="connsiteY11" fmla="*/ 3440204 h 3899784"/>
              <a:gd name="connsiteX12" fmla="*/ 3055001 w 5517605"/>
              <a:gd name="connsiteY12" fmla="*/ 3511641 h 3899784"/>
              <a:gd name="connsiteX13" fmla="*/ 3326464 w 5517605"/>
              <a:gd name="connsiteY13" fmla="*/ 3580697 h 3899784"/>
              <a:gd name="connsiteX14" fmla="*/ 3569351 w 5517605"/>
              <a:gd name="connsiteY14" fmla="*/ 3583079 h 3899784"/>
              <a:gd name="connsiteX15" fmla="*/ 3843194 w 5517605"/>
              <a:gd name="connsiteY15" fmla="*/ 3756910 h 3899784"/>
              <a:gd name="connsiteX16" fmla="*/ 4131324 w 5517605"/>
              <a:gd name="connsiteY16" fmla="*/ 3778341 h 3899784"/>
              <a:gd name="connsiteX17" fmla="*/ 4398023 w 5517605"/>
              <a:gd name="connsiteY17" fmla="*/ 3821203 h 3899784"/>
              <a:gd name="connsiteX18" fmla="*/ 4662342 w 5517605"/>
              <a:gd name="connsiteY18" fmla="*/ 3742622 h 3899784"/>
              <a:gd name="connsiteX19" fmla="*/ 4936186 w 5517605"/>
              <a:gd name="connsiteY19" fmla="*/ 3899784 h 3899784"/>
              <a:gd name="connsiteX20" fmla="*/ 5214791 w 5517605"/>
              <a:gd name="connsiteY20" fmla="*/ 3752145 h 3899784"/>
              <a:gd name="connsiteX21" fmla="*/ 5474346 w 5517605"/>
              <a:gd name="connsiteY21" fmla="*/ 3747383 h 3899784"/>
              <a:gd name="connsiteX22" fmla="*/ 5474345 w 5517605"/>
              <a:gd name="connsiteY22" fmla="*/ 3742621 h 3899784"/>
              <a:gd name="connsiteX0" fmla="*/ 0 w 5731520"/>
              <a:gd name="connsiteY0" fmla="*/ 0 h 3899784"/>
              <a:gd name="connsiteX1" fmla="*/ 215154 w 5731520"/>
              <a:gd name="connsiteY1" fmla="*/ 504685 h 3899784"/>
              <a:gd name="connsiteX2" fmla="*/ 462104 w 5731520"/>
              <a:gd name="connsiteY2" fmla="*/ 1249456 h 3899784"/>
              <a:gd name="connsiteX3" fmla="*/ 702890 w 5731520"/>
              <a:gd name="connsiteY3" fmla="*/ 1753300 h 3899784"/>
              <a:gd name="connsiteX4" fmla="*/ 957123 w 5731520"/>
              <a:gd name="connsiteY4" fmla="*/ 2149569 h 3899784"/>
              <a:gd name="connsiteX5" fmla="*/ 1200010 w 5731520"/>
              <a:gd name="connsiteY5" fmla="*/ 2530570 h 3899784"/>
              <a:gd name="connsiteX6" fmla="*/ 1447660 w 5731520"/>
              <a:gd name="connsiteY6" fmla="*/ 2930619 h 3899784"/>
              <a:gd name="connsiteX7" fmla="*/ 1716742 w 5731520"/>
              <a:gd name="connsiteY7" fmla="*/ 3047300 h 3899784"/>
              <a:gd name="connsiteX8" fmla="*/ 1966771 w 5731520"/>
              <a:gd name="connsiteY8" fmla="*/ 3285423 h 3899784"/>
              <a:gd name="connsiteX9" fmla="*/ 2235852 w 5731520"/>
              <a:gd name="connsiteY9" fmla="*/ 3459255 h 3899784"/>
              <a:gd name="connsiteX10" fmla="*/ 2512077 w 5731520"/>
              <a:gd name="connsiteY10" fmla="*/ 3406867 h 3899784"/>
              <a:gd name="connsiteX11" fmla="*/ 2766871 w 5731520"/>
              <a:gd name="connsiteY11" fmla="*/ 3440204 h 3899784"/>
              <a:gd name="connsiteX12" fmla="*/ 3055001 w 5731520"/>
              <a:gd name="connsiteY12" fmla="*/ 3511641 h 3899784"/>
              <a:gd name="connsiteX13" fmla="*/ 3326464 w 5731520"/>
              <a:gd name="connsiteY13" fmla="*/ 3580697 h 3899784"/>
              <a:gd name="connsiteX14" fmla="*/ 3569351 w 5731520"/>
              <a:gd name="connsiteY14" fmla="*/ 3583079 h 3899784"/>
              <a:gd name="connsiteX15" fmla="*/ 3843194 w 5731520"/>
              <a:gd name="connsiteY15" fmla="*/ 3756910 h 3899784"/>
              <a:gd name="connsiteX16" fmla="*/ 4131324 w 5731520"/>
              <a:gd name="connsiteY16" fmla="*/ 3778341 h 3899784"/>
              <a:gd name="connsiteX17" fmla="*/ 4398023 w 5731520"/>
              <a:gd name="connsiteY17" fmla="*/ 3821203 h 3899784"/>
              <a:gd name="connsiteX18" fmla="*/ 4662342 w 5731520"/>
              <a:gd name="connsiteY18" fmla="*/ 3742622 h 3899784"/>
              <a:gd name="connsiteX19" fmla="*/ 4936186 w 5731520"/>
              <a:gd name="connsiteY19" fmla="*/ 3899784 h 3899784"/>
              <a:gd name="connsiteX20" fmla="*/ 5214791 w 5731520"/>
              <a:gd name="connsiteY20" fmla="*/ 3752145 h 3899784"/>
              <a:gd name="connsiteX21" fmla="*/ 5474346 w 5731520"/>
              <a:gd name="connsiteY21" fmla="*/ 3747383 h 3899784"/>
              <a:gd name="connsiteX22" fmla="*/ 5731520 w 5731520"/>
              <a:gd name="connsiteY22" fmla="*/ 3747383 h 3899784"/>
              <a:gd name="connsiteX0" fmla="*/ 0 w 5773985"/>
              <a:gd name="connsiteY0" fmla="*/ 0 h 3899784"/>
              <a:gd name="connsiteX1" fmla="*/ 215154 w 5773985"/>
              <a:gd name="connsiteY1" fmla="*/ 504685 h 3899784"/>
              <a:gd name="connsiteX2" fmla="*/ 462104 w 5773985"/>
              <a:gd name="connsiteY2" fmla="*/ 1249456 h 3899784"/>
              <a:gd name="connsiteX3" fmla="*/ 702890 w 5773985"/>
              <a:gd name="connsiteY3" fmla="*/ 1753300 h 3899784"/>
              <a:gd name="connsiteX4" fmla="*/ 957123 w 5773985"/>
              <a:gd name="connsiteY4" fmla="*/ 2149569 h 3899784"/>
              <a:gd name="connsiteX5" fmla="*/ 1200010 w 5773985"/>
              <a:gd name="connsiteY5" fmla="*/ 2530570 h 3899784"/>
              <a:gd name="connsiteX6" fmla="*/ 1447660 w 5773985"/>
              <a:gd name="connsiteY6" fmla="*/ 2930619 h 3899784"/>
              <a:gd name="connsiteX7" fmla="*/ 1716742 w 5773985"/>
              <a:gd name="connsiteY7" fmla="*/ 3047300 h 3899784"/>
              <a:gd name="connsiteX8" fmla="*/ 1966771 w 5773985"/>
              <a:gd name="connsiteY8" fmla="*/ 3285423 h 3899784"/>
              <a:gd name="connsiteX9" fmla="*/ 2235852 w 5773985"/>
              <a:gd name="connsiteY9" fmla="*/ 3459255 h 3899784"/>
              <a:gd name="connsiteX10" fmla="*/ 2512077 w 5773985"/>
              <a:gd name="connsiteY10" fmla="*/ 3406867 h 3899784"/>
              <a:gd name="connsiteX11" fmla="*/ 2766871 w 5773985"/>
              <a:gd name="connsiteY11" fmla="*/ 3440204 h 3899784"/>
              <a:gd name="connsiteX12" fmla="*/ 3055001 w 5773985"/>
              <a:gd name="connsiteY12" fmla="*/ 3511641 h 3899784"/>
              <a:gd name="connsiteX13" fmla="*/ 3326464 w 5773985"/>
              <a:gd name="connsiteY13" fmla="*/ 3580697 h 3899784"/>
              <a:gd name="connsiteX14" fmla="*/ 3569351 w 5773985"/>
              <a:gd name="connsiteY14" fmla="*/ 3583079 h 3899784"/>
              <a:gd name="connsiteX15" fmla="*/ 3843194 w 5773985"/>
              <a:gd name="connsiteY15" fmla="*/ 3756910 h 3899784"/>
              <a:gd name="connsiteX16" fmla="*/ 4131324 w 5773985"/>
              <a:gd name="connsiteY16" fmla="*/ 3778341 h 3899784"/>
              <a:gd name="connsiteX17" fmla="*/ 4398023 w 5773985"/>
              <a:gd name="connsiteY17" fmla="*/ 3821203 h 3899784"/>
              <a:gd name="connsiteX18" fmla="*/ 4662342 w 5773985"/>
              <a:gd name="connsiteY18" fmla="*/ 3742622 h 3899784"/>
              <a:gd name="connsiteX19" fmla="*/ 4936186 w 5773985"/>
              <a:gd name="connsiteY19" fmla="*/ 3899784 h 3899784"/>
              <a:gd name="connsiteX20" fmla="*/ 5214791 w 5773985"/>
              <a:gd name="connsiteY20" fmla="*/ 3752145 h 3899784"/>
              <a:gd name="connsiteX21" fmla="*/ 5474346 w 5773985"/>
              <a:gd name="connsiteY21" fmla="*/ 3747383 h 3899784"/>
              <a:gd name="connsiteX22" fmla="*/ 5731520 w 5773985"/>
              <a:gd name="connsiteY22" fmla="*/ 3747383 h 3899784"/>
              <a:gd name="connsiteX23" fmla="*/ 5729138 w 5773985"/>
              <a:gd name="connsiteY23" fmla="*/ 3749764 h 3899784"/>
              <a:gd name="connsiteX0" fmla="*/ 0 w 5974902"/>
              <a:gd name="connsiteY0" fmla="*/ 0 h 3899784"/>
              <a:gd name="connsiteX1" fmla="*/ 215154 w 5974902"/>
              <a:gd name="connsiteY1" fmla="*/ 504685 h 3899784"/>
              <a:gd name="connsiteX2" fmla="*/ 462104 w 5974902"/>
              <a:gd name="connsiteY2" fmla="*/ 1249456 h 3899784"/>
              <a:gd name="connsiteX3" fmla="*/ 702890 w 5974902"/>
              <a:gd name="connsiteY3" fmla="*/ 1753300 h 3899784"/>
              <a:gd name="connsiteX4" fmla="*/ 957123 w 5974902"/>
              <a:gd name="connsiteY4" fmla="*/ 2149569 h 3899784"/>
              <a:gd name="connsiteX5" fmla="*/ 1200010 w 5974902"/>
              <a:gd name="connsiteY5" fmla="*/ 2530570 h 3899784"/>
              <a:gd name="connsiteX6" fmla="*/ 1447660 w 5974902"/>
              <a:gd name="connsiteY6" fmla="*/ 2930619 h 3899784"/>
              <a:gd name="connsiteX7" fmla="*/ 1716742 w 5974902"/>
              <a:gd name="connsiteY7" fmla="*/ 3047300 h 3899784"/>
              <a:gd name="connsiteX8" fmla="*/ 1966771 w 5974902"/>
              <a:gd name="connsiteY8" fmla="*/ 3285423 h 3899784"/>
              <a:gd name="connsiteX9" fmla="*/ 2235852 w 5974902"/>
              <a:gd name="connsiteY9" fmla="*/ 3459255 h 3899784"/>
              <a:gd name="connsiteX10" fmla="*/ 2512077 w 5974902"/>
              <a:gd name="connsiteY10" fmla="*/ 3406867 h 3899784"/>
              <a:gd name="connsiteX11" fmla="*/ 2766871 w 5974902"/>
              <a:gd name="connsiteY11" fmla="*/ 3440204 h 3899784"/>
              <a:gd name="connsiteX12" fmla="*/ 3055001 w 5974902"/>
              <a:gd name="connsiteY12" fmla="*/ 3511641 h 3899784"/>
              <a:gd name="connsiteX13" fmla="*/ 3326464 w 5974902"/>
              <a:gd name="connsiteY13" fmla="*/ 3580697 h 3899784"/>
              <a:gd name="connsiteX14" fmla="*/ 3569351 w 5974902"/>
              <a:gd name="connsiteY14" fmla="*/ 3583079 h 3899784"/>
              <a:gd name="connsiteX15" fmla="*/ 3843194 w 5974902"/>
              <a:gd name="connsiteY15" fmla="*/ 3756910 h 3899784"/>
              <a:gd name="connsiteX16" fmla="*/ 4131324 w 5974902"/>
              <a:gd name="connsiteY16" fmla="*/ 3778341 h 3899784"/>
              <a:gd name="connsiteX17" fmla="*/ 4398023 w 5974902"/>
              <a:gd name="connsiteY17" fmla="*/ 3821203 h 3899784"/>
              <a:gd name="connsiteX18" fmla="*/ 4662342 w 5974902"/>
              <a:gd name="connsiteY18" fmla="*/ 3742622 h 3899784"/>
              <a:gd name="connsiteX19" fmla="*/ 4936186 w 5974902"/>
              <a:gd name="connsiteY19" fmla="*/ 3899784 h 3899784"/>
              <a:gd name="connsiteX20" fmla="*/ 5214791 w 5974902"/>
              <a:gd name="connsiteY20" fmla="*/ 3752145 h 3899784"/>
              <a:gd name="connsiteX21" fmla="*/ 5474346 w 5974902"/>
              <a:gd name="connsiteY21" fmla="*/ 3747383 h 3899784"/>
              <a:gd name="connsiteX22" fmla="*/ 5731520 w 5974902"/>
              <a:gd name="connsiteY22" fmla="*/ 3747383 h 3899784"/>
              <a:gd name="connsiteX23" fmla="*/ 5974406 w 5974902"/>
              <a:gd name="connsiteY23" fmla="*/ 3592602 h 3899784"/>
              <a:gd name="connsiteX0" fmla="*/ 0 w 5974902"/>
              <a:gd name="connsiteY0" fmla="*/ 0 h 3899784"/>
              <a:gd name="connsiteX1" fmla="*/ 215154 w 5974902"/>
              <a:gd name="connsiteY1" fmla="*/ 504685 h 3899784"/>
              <a:gd name="connsiteX2" fmla="*/ 462104 w 5974902"/>
              <a:gd name="connsiteY2" fmla="*/ 1249456 h 3899784"/>
              <a:gd name="connsiteX3" fmla="*/ 702890 w 5974902"/>
              <a:gd name="connsiteY3" fmla="*/ 1753300 h 3899784"/>
              <a:gd name="connsiteX4" fmla="*/ 957123 w 5974902"/>
              <a:gd name="connsiteY4" fmla="*/ 2149569 h 3899784"/>
              <a:gd name="connsiteX5" fmla="*/ 1200010 w 5974902"/>
              <a:gd name="connsiteY5" fmla="*/ 2530570 h 3899784"/>
              <a:gd name="connsiteX6" fmla="*/ 1447660 w 5974902"/>
              <a:gd name="connsiteY6" fmla="*/ 2930619 h 3899784"/>
              <a:gd name="connsiteX7" fmla="*/ 1716742 w 5974902"/>
              <a:gd name="connsiteY7" fmla="*/ 3047300 h 3899784"/>
              <a:gd name="connsiteX8" fmla="*/ 1966771 w 5974902"/>
              <a:gd name="connsiteY8" fmla="*/ 3285423 h 3899784"/>
              <a:gd name="connsiteX9" fmla="*/ 2235852 w 5974902"/>
              <a:gd name="connsiteY9" fmla="*/ 3459255 h 3899784"/>
              <a:gd name="connsiteX10" fmla="*/ 2512077 w 5974902"/>
              <a:gd name="connsiteY10" fmla="*/ 3406867 h 3899784"/>
              <a:gd name="connsiteX11" fmla="*/ 2766871 w 5974902"/>
              <a:gd name="connsiteY11" fmla="*/ 3440204 h 3899784"/>
              <a:gd name="connsiteX12" fmla="*/ 3055001 w 5974902"/>
              <a:gd name="connsiteY12" fmla="*/ 3511641 h 3899784"/>
              <a:gd name="connsiteX13" fmla="*/ 3326464 w 5974902"/>
              <a:gd name="connsiteY13" fmla="*/ 3580697 h 3899784"/>
              <a:gd name="connsiteX14" fmla="*/ 3569351 w 5974902"/>
              <a:gd name="connsiteY14" fmla="*/ 3583079 h 3899784"/>
              <a:gd name="connsiteX15" fmla="*/ 3843194 w 5974902"/>
              <a:gd name="connsiteY15" fmla="*/ 3756910 h 3899784"/>
              <a:gd name="connsiteX16" fmla="*/ 4131324 w 5974902"/>
              <a:gd name="connsiteY16" fmla="*/ 3778341 h 3899784"/>
              <a:gd name="connsiteX17" fmla="*/ 4398023 w 5974902"/>
              <a:gd name="connsiteY17" fmla="*/ 3821203 h 3899784"/>
              <a:gd name="connsiteX18" fmla="*/ 4662342 w 5974902"/>
              <a:gd name="connsiteY18" fmla="*/ 3742622 h 3899784"/>
              <a:gd name="connsiteX19" fmla="*/ 4936186 w 5974902"/>
              <a:gd name="connsiteY19" fmla="*/ 3899784 h 3899784"/>
              <a:gd name="connsiteX20" fmla="*/ 5214791 w 5974902"/>
              <a:gd name="connsiteY20" fmla="*/ 3752145 h 3899784"/>
              <a:gd name="connsiteX21" fmla="*/ 5474346 w 5974902"/>
              <a:gd name="connsiteY21" fmla="*/ 3747383 h 3899784"/>
              <a:gd name="connsiteX22" fmla="*/ 5731520 w 5974902"/>
              <a:gd name="connsiteY22" fmla="*/ 3747383 h 3899784"/>
              <a:gd name="connsiteX23" fmla="*/ 5974406 w 5974902"/>
              <a:gd name="connsiteY23" fmla="*/ 3592602 h 3899784"/>
              <a:gd name="connsiteX0" fmla="*/ 0 w 6015284"/>
              <a:gd name="connsiteY0" fmla="*/ 0 h 3899784"/>
              <a:gd name="connsiteX1" fmla="*/ 215154 w 6015284"/>
              <a:gd name="connsiteY1" fmla="*/ 504685 h 3899784"/>
              <a:gd name="connsiteX2" fmla="*/ 462104 w 6015284"/>
              <a:gd name="connsiteY2" fmla="*/ 1249456 h 3899784"/>
              <a:gd name="connsiteX3" fmla="*/ 702890 w 6015284"/>
              <a:gd name="connsiteY3" fmla="*/ 1753300 h 3899784"/>
              <a:gd name="connsiteX4" fmla="*/ 957123 w 6015284"/>
              <a:gd name="connsiteY4" fmla="*/ 2149569 h 3899784"/>
              <a:gd name="connsiteX5" fmla="*/ 1200010 w 6015284"/>
              <a:gd name="connsiteY5" fmla="*/ 2530570 h 3899784"/>
              <a:gd name="connsiteX6" fmla="*/ 1447660 w 6015284"/>
              <a:gd name="connsiteY6" fmla="*/ 2930619 h 3899784"/>
              <a:gd name="connsiteX7" fmla="*/ 1716742 w 6015284"/>
              <a:gd name="connsiteY7" fmla="*/ 3047300 h 3899784"/>
              <a:gd name="connsiteX8" fmla="*/ 1966771 w 6015284"/>
              <a:gd name="connsiteY8" fmla="*/ 3285423 h 3899784"/>
              <a:gd name="connsiteX9" fmla="*/ 2235852 w 6015284"/>
              <a:gd name="connsiteY9" fmla="*/ 3459255 h 3899784"/>
              <a:gd name="connsiteX10" fmla="*/ 2512077 w 6015284"/>
              <a:gd name="connsiteY10" fmla="*/ 3406867 h 3899784"/>
              <a:gd name="connsiteX11" fmla="*/ 2766871 w 6015284"/>
              <a:gd name="connsiteY11" fmla="*/ 3440204 h 3899784"/>
              <a:gd name="connsiteX12" fmla="*/ 3055001 w 6015284"/>
              <a:gd name="connsiteY12" fmla="*/ 3511641 h 3899784"/>
              <a:gd name="connsiteX13" fmla="*/ 3326464 w 6015284"/>
              <a:gd name="connsiteY13" fmla="*/ 3580697 h 3899784"/>
              <a:gd name="connsiteX14" fmla="*/ 3569351 w 6015284"/>
              <a:gd name="connsiteY14" fmla="*/ 3583079 h 3899784"/>
              <a:gd name="connsiteX15" fmla="*/ 3843194 w 6015284"/>
              <a:gd name="connsiteY15" fmla="*/ 3756910 h 3899784"/>
              <a:gd name="connsiteX16" fmla="*/ 4131324 w 6015284"/>
              <a:gd name="connsiteY16" fmla="*/ 3778341 h 3899784"/>
              <a:gd name="connsiteX17" fmla="*/ 4398023 w 6015284"/>
              <a:gd name="connsiteY17" fmla="*/ 3821203 h 3899784"/>
              <a:gd name="connsiteX18" fmla="*/ 4662342 w 6015284"/>
              <a:gd name="connsiteY18" fmla="*/ 3742622 h 3899784"/>
              <a:gd name="connsiteX19" fmla="*/ 4936186 w 6015284"/>
              <a:gd name="connsiteY19" fmla="*/ 3899784 h 3899784"/>
              <a:gd name="connsiteX20" fmla="*/ 5214791 w 6015284"/>
              <a:gd name="connsiteY20" fmla="*/ 3752145 h 3899784"/>
              <a:gd name="connsiteX21" fmla="*/ 5474346 w 6015284"/>
              <a:gd name="connsiteY21" fmla="*/ 3747383 h 3899784"/>
              <a:gd name="connsiteX22" fmla="*/ 5731520 w 6015284"/>
              <a:gd name="connsiteY22" fmla="*/ 3747383 h 3899784"/>
              <a:gd name="connsiteX23" fmla="*/ 5974406 w 6015284"/>
              <a:gd name="connsiteY23" fmla="*/ 3592602 h 3899784"/>
              <a:gd name="connsiteX24" fmla="*/ 5976787 w 6015284"/>
              <a:gd name="connsiteY24" fmla="*/ 3592602 h 3899784"/>
              <a:gd name="connsiteX0" fmla="*/ 0 w 6233962"/>
              <a:gd name="connsiteY0" fmla="*/ 0 h 3899784"/>
              <a:gd name="connsiteX1" fmla="*/ 215154 w 6233962"/>
              <a:gd name="connsiteY1" fmla="*/ 504685 h 3899784"/>
              <a:gd name="connsiteX2" fmla="*/ 462104 w 6233962"/>
              <a:gd name="connsiteY2" fmla="*/ 1249456 h 3899784"/>
              <a:gd name="connsiteX3" fmla="*/ 702890 w 6233962"/>
              <a:gd name="connsiteY3" fmla="*/ 1753300 h 3899784"/>
              <a:gd name="connsiteX4" fmla="*/ 957123 w 6233962"/>
              <a:gd name="connsiteY4" fmla="*/ 2149569 h 3899784"/>
              <a:gd name="connsiteX5" fmla="*/ 1200010 w 6233962"/>
              <a:gd name="connsiteY5" fmla="*/ 2530570 h 3899784"/>
              <a:gd name="connsiteX6" fmla="*/ 1447660 w 6233962"/>
              <a:gd name="connsiteY6" fmla="*/ 2930619 h 3899784"/>
              <a:gd name="connsiteX7" fmla="*/ 1716742 w 6233962"/>
              <a:gd name="connsiteY7" fmla="*/ 3047300 h 3899784"/>
              <a:gd name="connsiteX8" fmla="*/ 1966771 w 6233962"/>
              <a:gd name="connsiteY8" fmla="*/ 3285423 h 3899784"/>
              <a:gd name="connsiteX9" fmla="*/ 2235852 w 6233962"/>
              <a:gd name="connsiteY9" fmla="*/ 3459255 h 3899784"/>
              <a:gd name="connsiteX10" fmla="*/ 2512077 w 6233962"/>
              <a:gd name="connsiteY10" fmla="*/ 3406867 h 3899784"/>
              <a:gd name="connsiteX11" fmla="*/ 2766871 w 6233962"/>
              <a:gd name="connsiteY11" fmla="*/ 3440204 h 3899784"/>
              <a:gd name="connsiteX12" fmla="*/ 3055001 w 6233962"/>
              <a:gd name="connsiteY12" fmla="*/ 3511641 h 3899784"/>
              <a:gd name="connsiteX13" fmla="*/ 3326464 w 6233962"/>
              <a:gd name="connsiteY13" fmla="*/ 3580697 h 3899784"/>
              <a:gd name="connsiteX14" fmla="*/ 3569351 w 6233962"/>
              <a:gd name="connsiteY14" fmla="*/ 3583079 h 3899784"/>
              <a:gd name="connsiteX15" fmla="*/ 3843194 w 6233962"/>
              <a:gd name="connsiteY15" fmla="*/ 3756910 h 3899784"/>
              <a:gd name="connsiteX16" fmla="*/ 4131324 w 6233962"/>
              <a:gd name="connsiteY16" fmla="*/ 3778341 h 3899784"/>
              <a:gd name="connsiteX17" fmla="*/ 4398023 w 6233962"/>
              <a:gd name="connsiteY17" fmla="*/ 3821203 h 3899784"/>
              <a:gd name="connsiteX18" fmla="*/ 4662342 w 6233962"/>
              <a:gd name="connsiteY18" fmla="*/ 3742622 h 3899784"/>
              <a:gd name="connsiteX19" fmla="*/ 4936186 w 6233962"/>
              <a:gd name="connsiteY19" fmla="*/ 3899784 h 3899784"/>
              <a:gd name="connsiteX20" fmla="*/ 5214791 w 6233962"/>
              <a:gd name="connsiteY20" fmla="*/ 3752145 h 3899784"/>
              <a:gd name="connsiteX21" fmla="*/ 5474346 w 6233962"/>
              <a:gd name="connsiteY21" fmla="*/ 3747383 h 3899784"/>
              <a:gd name="connsiteX22" fmla="*/ 5731520 w 6233962"/>
              <a:gd name="connsiteY22" fmla="*/ 3747383 h 3899784"/>
              <a:gd name="connsiteX23" fmla="*/ 5974406 w 6233962"/>
              <a:gd name="connsiteY23" fmla="*/ 3592602 h 3899784"/>
              <a:gd name="connsiteX24" fmla="*/ 6233962 w 6233962"/>
              <a:gd name="connsiteY24" fmla="*/ 3487827 h 3899784"/>
              <a:gd name="connsiteX0" fmla="*/ 0 w 6233962"/>
              <a:gd name="connsiteY0" fmla="*/ 0 h 3899784"/>
              <a:gd name="connsiteX1" fmla="*/ 215154 w 6233962"/>
              <a:gd name="connsiteY1" fmla="*/ 504685 h 3899784"/>
              <a:gd name="connsiteX2" fmla="*/ 462104 w 6233962"/>
              <a:gd name="connsiteY2" fmla="*/ 1249456 h 3899784"/>
              <a:gd name="connsiteX3" fmla="*/ 702890 w 6233962"/>
              <a:gd name="connsiteY3" fmla="*/ 1753300 h 3899784"/>
              <a:gd name="connsiteX4" fmla="*/ 957123 w 6233962"/>
              <a:gd name="connsiteY4" fmla="*/ 2149569 h 3899784"/>
              <a:gd name="connsiteX5" fmla="*/ 1200010 w 6233962"/>
              <a:gd name="connsiteY5" fmla="*/ 2530570 h 3899784"/>
              <a:gd name="connsiteX6" fmla="*/ 1447660 w 6233962"/>
              <a:gd name="connsiteY6" fmla="*/ 2930619 h 3899784"/>
              <a:gd name="connsiteX7" fmla="*/ 1716742 w 6233962"/>
              <a:gd name="connsiteY7" fmla="*/ 3047300 h 3899784"/>
              <a:gd name="connsiteX8" fmla="*/ 1966771 w 6233962"/>
              <a:gd name="connsiteY8" fmla="*/ 3285423 h 3899784"/>
              <a:gd name="connsiteX9" fmla="*/ 2235852 w 6233962"/>
              <a:gd name="connsiteY9" fmla="*/ 3459255 h 3899784"/>
              <a:gd name="connsiteX10" fmla="*/ 2512077 w 6233962"/>
              <a:gd name="connsiteY10" fmla="*/ 3406867 h 3899784"/>
              <a:gd name="connsiteX11" fmla="*/ 2766871 w 6233962"/>
              <a:gd name="connsiteY11" fmla="*/ 3440204 h 3899784"/>
              <a:gd name="connsiteX12" fmla="*/ 3055001 w 6233962"/>
              <a:gd name="connsiteY12" fmla="*/ 3511641 h 3899784"/>
              <a:gd name="connsiteX13" fmla="*/ 3326464 w 6233962"/>
              <a:gd name="connsiteY13" fmla="*/ 3580697 h 3899784"/>
              <a:gd name="connsiteX14" fmla="*/ 3569351 w 6233962"/>
              <a:gd name="connsiteY14" fmla="*/ 3583079 h 3899784"/>
              <a:gd name="connsiteX15" fmla="*/ 3843194 w 6233962"/>
              <a:gd name="connsiteY15" fmla="*/ 3756910 h 3899784"/>
              <a:gd name="connsiteX16" fmla="*/ 4131324 w 6233962"/>
              <a:gd name="connsiteY16" fmla="*/ 3778341 h 3899784"/>
              <a:gd name="connsiteX17" fmla="*/ 4398023 w 6233962"/>
              <a:gd name="connsiteY17" fmla="*/ 3821203 h 3899784"/>
              <a:gd name="connsiteX18" fmla="*/ 4662342 w 6233962"/>
              <a:gd name="connsiteY18" fmla="*/ 3742622 h 3899784"/>
              <a:gd name="connsiteX19" fmla="*/ 4936186 w 6233962"/>
              <a:gd name="connsiteY19" fmla="*/ 3899784 h 3899784"/>
              <a:gd name="connsiteX20" fmla="*/ 5214791 w 6233962"/>
              <a:gd name="connsiteY20" fmla="*/ 3752145 h 3899784"/>
              <a:gd name="connsiteX21" fmla="*/ 5474346 w 6233962"/>
              <a:gd name="connsiteY21" fmla="*/ 3747383 h 3899784"/>
              <a:gd name="connsiteX22" fmla="*/ 5731520 w 6233962"/>
              <a:gd name="connsiteY22" fmla="*/ 3747383 h 3899784"/>
              <a:gd name="connsiteX23" fmla="*/ 5974406 w 6233962"/>
              <a:gd name="connsiteY23" fmla="*/ 3592602 h 3899784"/>
              <a:gd name="connsiteX24" fmla="*/ 6233962 w 6233962"/>
              <a:gd name="connsiteY24" fmla="*/ 3487827 h 3899784"/>
              <a:gd name="connsiteX0" fmla="*/ 0 w 6276428"/>
              <a:gd name="connsiteY0" fmla="*/ 0 h 3899784"/>
              <a:gd name="connsiteX1" fmla="*/ 215154 w 6276428"/>
              <a:gd name="connsiteY1" fmla="*/ 504685 h 3899784"/>
              <a:gd name="connsiteX2" fmla="*/ 462104 w 6276428"/>
              <a:gd name="connsiteY2" fmla="*/ 1249456 h 3899784"/>
              <a:gd name="connsiteX3" fmla="*/ 702890 w 6276428"/>
              <a:gd name="connsiteY3" fmla="*/ 1753300 h 3899784"/>
              <a:gd name="connsiteX4" fmla="*/ 957123 w 6276428"/>
              <a:gd name="connsiteY4" fmla="*/ 2149569 h 3899784"/>
              <a:gd name="connsiteX5" fmla="*/ 1200010 w 6276428"/>
              <a:gd name="connsiteY5" fmla="*/ 2530570 h 3899784"/>
              <a:gd name="connsiteX6" fmla="*/ 1447660 w 6276428"/>
              <a:gd name="connsiteY6" fmla="*/ 2930619 h 3899784"/>
              <a:gd name="connsiteX7" fmla="*/ 1716742 w 6276428"/>
              <a:gd name="connsiteY7" fmla="*/ 3047300 h 3899784"/>
              <a:gd name="connsiteX8" fmla="*/ 1966771 w 6276428"/>
              <a:gd name="connsiteY8" fmla="*/ 3285423 h 3899784"/>
              <a:gd name="connsiteX9" fmla="*/ 2235852 w 6276428"/>
              <a:gd name="connsiteY9" fmla="*/ 3459255 h 3899784"/>
              <a:gd name="connsiteX10" fmla="*/ 2512077 w 6276428"/>
              <a:gd name="connsiteY10" fmla="*/ 3406867 h 3899784"/>
              <a:gd name="connsiteX11" fmla="*/ 2766871 w 6276428"/>
              <a:gd name="connsiteY11" fmla="*/ 3440204 h 3899784"/>
              <a:gd name="connsiteX12" fmla="*/ 3055001 w 6276428"/>
              <a:gd name="connsiteY12" fmla="*/ 3511641 h 3899784"/>
              <a:gd name="connsiteX13" fmla="*/ 3326464 w 6276428"/>
              <a:gd name="connsiteY13" fmla="*/ 3580697 h 3899784"/>
              <a:gd name="connsiteX14" fmla="*/ 3569351 w 6276428"/>
              <a:gd name="connsiteY14" fmla="*/ 3583079 h 3899784"/>
              <a:gd name="connsiteX15" fmla="*/ 3843194 w 6276428"/>
              <a:gd name="connsiteY15" fmla="*/ 3756910 h 3899784"/>
              <a:gd name="connsiteX16" fmla="*/ 4131324 w 6276428"/>
              <a:gd name="connsiteY16" fmla="*/ 3778341 h 3899784"/>
              <a:gd name="connsiteX17" fmla="*/ 4398023 w 6276428"/>
              <a:gd name="connsiteY17" fmla="*/ 3821203 h 3899784"/>
              <a:gd name="connsiteX18" fmla="*/ 4662342 w 6276428"/>
              <a:gd name="connsiteY18" fmla="*/ 3742622 h 3899784"/>
              <a:gd name="connsiteX19" fmla="*/ 4936186 w 6276428"/>
              <a:gd name="connsiteY19" fmla="*/ 3899784 h 3899784"/>
              <a:gd name="connsiteX20" fmla="*/ 5214791 w 6276428"/>
              <a:gd name="connsiteY20" fmla="*/ 3752145 h 3899784"/>
              <a:gd name="connsiteX21" fmla="*/ 5474346 w 6276428"/>
              <a:gd name="connsiteY21" fmla="*/ 3747383 h 3899784"/>
              <a:gd name="connsiteX22" fmla="*/ 5731520 w 6276428"/>
              <a:gd name="connsiteY22" fmla="*/ 3747383 h 3899784"/>
              <a:gd name="connsiteX23" fmla="*/ 5974406 w 6276428"/>
              <a:gd name="connsiteY23" fmla="*/ 3592602 h 3899784"/>
              <a:gd name="connsiteX24" fmla="*/ 6233962 w 6276428"/>
              <a:gd name="connsiteY24" fmla="*/ 3487827 h 3899784"/>
              <a:gd name="connsiteX25" fmla="*/ 6229200 w 6276428"/>
              <a:gd name="connsiteY25" fmla="*/ 3490208 h 3899784"/>
              <a:gd name="connsiteX0" fmla="*/ 0 w 6465936"/>
              <a:gd name="connsiteY0" fmla="*/ 0 h 3899784"/>
              <a:gd name="connsiteX1" fmla="*/ 215154 w 6465936"/>
              <a:gd name="connsiteY1" fmla="*/ 504685 h 3899784"/>
              <a:gd name="connsiteX2" fmla="*/ 462104 w 6465936"/>
              <a:gd name="connsiteY2" fmla="*/ 1249456 h 3899784"/>
              <a:gd name="connsiteX3" fmla="*/ 702890 w 6465936"/>
              <a:gd name="connsiteY3" fmla="*/ 1753300 h 3899784"/>
              <a:gd name="connsiteX4" fmla="*/ 957123 w 6465936"/>
              <a:gd name="connsiteY4" fmla="*/ 2149569 h 3899784"/>
              <a:gd name="connsiteX5" fmla="*/ 1200010 w 6465936"/>
              <a:gd name="connsiteY5" fmla="*/ 2530570 h 3899784"/>
              <a:gd name="connsiteX6" fmla="*/ 1447660 w 6465936"/>
              <a:gd name="connsiteY6" fmla="*/ 2930619 h 3899784"/>
              <a:gd name="connsiteX7" fmla="*/ 1716742 w 6465936"/>
              <a:gd name="connsiteY7" fmla="*/ 3047300 h 3899784"/>
              <a:gd name="connsiteX8" fmla="*/ 1966771 w 6465936"/>
              <a:gd name="connsiteY8" fmla="*/ 3285423 h 3899784"/>
              <a:gd name="connsiteX9" fmla="*/ 2235852 w 6465936"/>
              <a:gd name="connsiteY9" fmla="*/ 3459255 h 3899784"/>
              <a:gd name="connsiteX10" fmla="*/ 2512077 w 6465936"/>
              <a:gd name="connsiteY10" fmla="*/ 3406867 h 3899784"/>
              <a:gd name="connsiteX11" fmla="*/ 2766871 w 6465936"/>
              <a:gd name="connsiteY11" fmla="*/ 3440204 h 3899784"/>
              <a:gd name="connsiteX12" fmla="*/ 3055001 w 6465936"/>
              <a:gd name="connsiteY12" fmla="*/ 3511641 h 3899784"/>
              <a:gd name="connsiteX13" fmla="*/ 3326464 w 6465936"/>
              <a:gd name="connsiteY13" fmla="*/ 3580697 h 3899784"/>
              <a:gd name="connsiteX14" fmla="*/ 3569351 w 6465936"/>
              <a:gd name="connsiteY14" fmla="*/ 3583079 h 3899784"/>
              <a:gd name="connsiteX15" fmla="*/ 3843194 w 6465936"/>
              <a:gd name="connsiteY15" fmla="*/ 3756910 h 3899784"/>
              <a:gd name="connsiteX16" fmla="*/ 4131324 w 6465936"/>
              <a:gd name="connsiteY16" fmla="*/ 3778341 h 3899784"/>
              <a:gd name="connsiteX17" fmla="*/ 4398023 w 6465936"/>
              <a:gd name="connsiteY17" fmla="*/ 3821203 h 3899784"/>
              <a:gd name="connsiteX18" fmla="*/ 4662342 w 6465936"/>
              <a:gd name="connsiteY18" fmla="*/ 3742622 h 3899784"/>
              <a:gd name="connsiteX19" fmla="*/ 4936186 w 6465936"/>
              <a:gd name="connsiteY19" fmla="*/ 3899784 h 3899784"/>
              <a:gd name="connsiteX20" fmla="*/ 5214791 w 6465936"/>
              <a:gd name="connsiteY20" fmla="*/ 3752145 h 3899784"/>
              <a:gd name="connsiteX21" fmla="*/ 5474346 w 6465936"/>
              <a:gd name="connsiteY21" fmla="*/ 3747383 h 3899784"/>
              <a:gd name="connsiteX22" fmla="*/ 5731520 w 6465936"/>
              <a:gd name="connsiteY22" fmla="*/ 3747383 h 3899784"/>
              <a:gd name="connsiteX23" fmla="*/ 5974406 w 6465936"/>
              <a:gd name="connsiteY23" fmla="*/ 3592602 h 3899784"/>
              <a:gd name="connsiteX24" fmla="*/ 6233962 w 6465936"/>
              <a:gd name="connsiteY24" fmla="*/ 3487827 h 3899784"/>
              <a:gd name="connsiteX25" fmla="*/ 6464944 w 6465936"/>
              <a:gd name="connsiteY25" fmla="*/ 3411627 h 3899784"/>
              <a:gd name="connsiteX0" fmla="*/ 0 w 6503441"/>
              <a:gd name="connsiteY0" fmla="*/ 0 h 3899784"/>
              <a:gd name="connsiteX1" fmla="*/ 215154 w 6503441"/>
              <a:gd name="connsiteY1" fmla="*/ 504685 h 3899784"/>
              <a:gd name="connsiteX2" fmla="*/ 462104 w 6503441"/>
              <a:gd name="connsiteY2" fmla="*/ 1249456 h 3899784"/>
              <a:gd name="connsiteX3" fmla="*/ 702890 w 6503441"/>
              <a:gd name="connsiteY3" fmla="*/ 1753300 h 3899784"/>
              <a:gd name="connsiteX4" fmla="*/ 957123 w 6503441"/>
              <a:gd name="connsiteY4" fmla="*/ 2149569 h 3899784"/>
              <a:gd name="connsiteX5" fmla="*/ 1200010 w 6503441"/>
              <a:gd name="connsiteY5" fmla="*/ 2530570 h 3899784"/>
              <a:gd name="connsiteX6" fmla="*/ 1447660 w 6503441"/>
              <a:gd name="connsiteY6" fmla="*/ 2930619 h 3899784"/>
              <a:gd name="connsiteX7" fmla="*/ 1716742 w 6503441"/>
              <a:gd name="connsiteY7" fmla="*/ 3047300 h 3899784"/>
              <a:gd name="connsiteX8" fmla="*/ 1966771 w 6503441"/>
              <a:gd name="connsiteY8" fmla="*/ 3285423 h 3899784"/>
              <a:gd name="connsiteX9" fmla="*/ 2235852 w 6503441"/>
              <a:gd name="connsiteY9" fmla="*/ 3459255 h 3899784"/>
              <a:gd name="connsiteX10" fmla="*/ 2512077 w 6503441"/>
              <a:gd name="connsiteY10" fmla="*/ 3406867 h 3899784"/>
              <a:gd name="connsiteX11" fmla="*/ 2766871 w 6503441"/>
              <a:gd name="connsiteY11" fmla="*/ 3440204 h 3899784"/>
              <a:gd name="connsiteX12" fmla="*/ 3055001 w 6503441"/>
              <a:gd name="connsiteY12" fmla="*/ 3511641 h 3899784"/>
              <a:gd name="connsiteX13" fmla="*/ 3326464 w 6503441"/>
              <a:gd name="connsiteY13" fmla="*/ 3580697 h 3899784"/>
              <a:gd name="connsiteX14" fmla="*/ 3569351 w 6503441"/>
              <a:gd name="connsiteY14" fmla="*/ 3583079 h 3899784"/>
              <a:gd name="connsiteX15" fmla="*/ 3843194 w 6503441"/>
              <a:gd name="connsiteY15" fmla="*/ 3756910 h 3899784"/>
              <a:gd name="connsiteX16" fmla="*/ 4131324 w 6503441"/>
              <a:gd name="connsiteY16" fmla="*/ 3778341 h 3899784"/>
              <a:gd name="connsiteX17" fmla="*/ 4398023 w 6503441"/>
              <a:gd name="connsiteY17" fmla="*/ 3821203 h 3899784"/>
              <a:gd name="connsiteX18" fmla="*/ 4662342 w 6503441"/>
              <a:gd name="connsiteY18" fmla="*/ 3742622 h 3899784"/>
              <a:gd name="connsiteX19" fmla="*/ 4936186 w 6503441"/>
              <a:gd name="connsiteY19" fmla="*/ 3899784 h 3899784"/>
              <a:gd name="connsiteX20" fmla="*/ 5214791 w 6503441"/>
              <a:gd name="connsiteY20" fmla="*/ 3752145 h 3899784"/>
              <a:gd name="connsiteX21" fmla="*/ 5474346 w 6503441"/>
              <a:gd name="connsiteY21" fmla="*/ 3747383 h 3899784"/>
              <a:gd name="connsiteX22" fmla="*/ 5731520 w 6503441"/>
              <a:gd name="connsiteY22" fmla="*/ 3747383 h 3899784"/>
              <a:gd name="connsiteX23" fmla="*/ 5974406 w 6503441"/>
              <a:gd name="connsiteY23" fmla="*/ 3592602 h 3899784"/>
              <a:gd name="connsiteX24" fmla="*/ 6233962 w 6503441"/>
              <a:gd name="connsiteY24" fmla="*/ 3487827 h 3899784"/>
              <a:gd name="connsiteX25" fmla="*/ 6464944 w 6503441"/>
              <a:gd name="connsiteY25" fmla="*/ 3411627 h 3899784"/>
              <a:gd name="connsiteX26" fmla="*/ 6464943 w 6503441"/>
              <a:gd name="connsiteY26" fmla="*/ 3414008 h 3899784"/>
              <a:gd name="connsiteX0" fmla="*/ 0 w 6695924"/>
              <a:gd name="connsiteY0" fmla="*/ 0 h 3899784"/>
              <a:gd name="connsiteX1" fmla="*/ 215154 w 6695924"/>
              <a:gd name="connsiteY1" fmla="*/ 504685 h 3899784"/>
              <a:gd name="connsiteX2" fmla="*/ 462104 w 6695924"/>
              <a:gd name="connsiteY2" fmla="*/ 1249456 h 3899784"/>
              <a:gd name="connsiteX3" fmla="*/ 702890 w 6695924"/>
              <a:gd name="connsiteY3" fmla="*/ 1753300 h 3899784"/>
              <a:gd name="connsiteX4" fmla="*/ 957123 w 6695924"/>
              <a:gd name="connsiteY4" fmla="*/ 2149569 h 3899784"/>
              <a:gd name="connsiteX5" fmla="*/ 1200010 w 6695924"/>
              <a:gd name="connsiteY5" fmla="*/ 2530570 h 3899784"/>
              <a:gd name="connsiteX6" fmla="*/ 1447660 w 6695924"/>
              <a:gd name="connsiteY6" fmla="*/ 2930619 h 3899784"/>
              <a:gd name="connsiteX7" fmla="*/ 1716742 w 6695924"/>
              <a:gd name="connsiteY7" fmla="*/ 3047300 h 3899784"/>
              <a:gd name="connsiteX8" fmla="*/ 1966771 w 6695924"/>
              <a:gd name="connsiteY8" fmla="*/ 3285423 h 3899784"/>
              <a:gd name="connsiteX9" fmla="*/ 2235852 w 6695924"/>
              <a:gd name="connsiteY9" fmla="*/ 3459255 h 3899784"/>
              <a:gd name="connsiteX10" fmla="*/ 2512077 w 6695924"/>
              <a:gd name="connsiteY10" fmla="*/ 3406867 h 3899784"/>
              <a:gd name="connsiteX11" fmla="*/ 2766871 w 6695924"/>
              <a:gd name="connsiteY11" fmla="*/ 3440204 h 3899784"/>
              <a:gd name="connsiteX12" fmla="*/ 3055001 w 6695924"/>
              <a:gd name="connsiteY12" fmla="*/ 3511641 h 3899784"/>
              <a:gd name="connsiteX13" fmla="*/ 3326464 w 6695924"/>
              <a:gd name="connsiteY13" fmla="*/ 3580697 h 3899784"/>
              <a:gd name="connsiteX14" fmla="*/ 3569351 w 6695924"/>
              <a:gd name="connsiteY14" fmla="*/ 3583079 h 3899784"/>
              <a:gd name="connsiteX15" fmla="*/ 3843194 w 6695924"/>
              <a:gd name="connsiteY15" fmla="*/ 3756910 h 3899784"/>
              <a:gd name="connsiteX16" fmla="*/ 4131324 w 6695924"/>
              <a:gd name="connsiteY16" fmla="*/ 3778341 h 3899784"/>
              <a:gd name="connsiteX17" fmla="*/ 4398023 w 6695924"/>
              <a:gd name="connsiteY17" fmla="*/ 3821203 h 3899784"/>
              <a:gd name="connsiteX18" fmla="*/ 4662342 w 6695924"/>
              <a:gd name="connsiteY18" fmla="*/ 3742622 h 3899784"/>
              <a:gd name="connsiteX19" fmla="*/ 4936186 w 6695924"/>
              <a:gd name="connsiteY19" fmla="*/ 3899784 h 3899784"/>
              <a:gd name="connsiteX20" fmla="*/ 5214791 w 6695924"/>
              <a:gd name="connsiteY20" fmla="*/ 3752145 h 3899784"/>
              <a:gd name="connsiteX21" fmla="*/ 5474346 w 6695924"/>
              <a:gd name="connsiteY21" fmla="*/ 3747383 h 3899784"/>
              <a:gd name="connsiteX22" fmla="*/ 5731520 w 6695924"/>
              <a:gd name="connsiteY22" fmla="*/ 3747383 h 3899784"/>
              <a:gd name="connsiteX23" fmla="*/ 5974406 w 6695924"/>
              <a:gd name="connsiteY23" fmla="*/ 3592602 h 3899784"/>
              <a:gd name="connsiteX24" fmla="*/ 6233962 w 6695924"/>
              <a:gd name="connsiteY24" fmla="*/ 3487827 h 3899784"/>
              <a:gd name="connsiteX25" fmla="*/ 6464944 w 6695924"/>
              <a:gd name="connsiteY25" fmla="*/ 3411627 h 3899784"/>
              <a:gd name="connsiteX26" fmla="*/ 6695924 w 6695924"/>
              <a:gd name="connsiteY26" fmla="*/ 3385433 h 3899784"/>
              <a:gd name="connsiteX0" fmla="*/ 0 w 6695924"/>
              <a:gd name="connsiteY0" fmla="*/ 0 h 3899784"/>
              <a:gd name="connsiteX1" fmla="*/ 215154 w 6695924"/>
              <a:gd name="connsiteY1" fmla="*/ 504685 h 3899784"/>
              <a:gd name="connsiteX2" fmla="*/ 462104 w 6695924"/>
              <a:gd name="connsiteY2" fmla="*/ 1249456 h 3899784"/>
              <a:gd name="connsiteX3" fmla="*/ 702890 w 6695924"/>
              <a:gd name="connsiteY3" fmla="*/ 1753300 h 3899784"/>
              <a:gd name="connsiteX4" fmla="*/ 957123 w 6695924"/>
              <a:gd name="connsiteY4" fmla="*/ 2149569 h 3899784"/>
              <a:gd name="connsiteX5" fmla="*/ 1200010 w 6695924"/>
              <a:gd name="connsiteY5" fmla="*/ 2530570 h 3899784"/>
              <a:gd name="connsiteX6" fmla="*/ 1447660 w 6695924"/>
              <a:gd name="connsiteY6" fmla="*/ 2930619 h 3899784"/>
              <a:gd name="connsiteX7" fmla="*/ 1716742 w 6695924"/>
              <a:gd name="connsiteY7" fmla="*/ 3047300 h 3899784"/>
              <a:gd name="connsiteX8" fmla="*/ 1966771 w 6695924"/>
              <a:gd name="connsiteY8" fmla="*/ 3285423 h 3899784"/>
              <a:gd name="connsiteX9" fmla="*/ 2235852 w 6695924"/>
              <a:gd name="connsiteY9" fmla="*/ 3459255 h 3899784"/>
              <a:gd name="connsiteX10" fmla="*/ 2512077 w 6695924"/>
              <a:gd name="connsiteY10" fmla="*/ 3406867 h 3899784"/>
              <a:gd name="connsiteX11" fmla="*/ 2766871 w 6695924"/>
              <a:gd name="connsiteY11" fmla="*/ 3440204 h 3899784"/>
              <a:gd name="connsiteX12" fmla="*/ 3055001 w 6695924"/>
              <a:gd name="connsiteY12" fmla="*/ 3511641 h 3899784"/>
              <a:gd name="connsiteX13" fmla="*/ 3326464 w 6695924"/>
              <a:gd name="connsiteY13" fmla="*/ 3580697 h 3899784"/>
              <a:gd name="connsiteX14" fmla="*/ 3569351 w 6695924"/>
              <a:gd name="connsiteY14" fmla="*/ 3583079 h 3899784"/>
              <a:gd name="connsiteX15" fmla="*/ 3843194 w 6695924"/>
              <a:gd name="connsiteY15" fmla="*/ 3756910 h 3899784"/>
              <a:gd name="connsiteX16" fmla="*/ 4131324 w 6695924"/>
              <a:gd name="connsiteY16" fmla="*/ 3778341 h 3899784"/>
              <a:gd name="connsiteX17" fmla="*/ 4398023 w 6695924"/>
              <a:gd name="connsiteY17" fmla="*/ 3821203 h 3899784"/>
              <a:gd name="connsiteX18" fmla="*/ 4662342 w 6695924"/>
              <a:gd name="connsiteY18" fmla="*/ 3742622 h 3899784"/>
              <a:gd name="connsiteX19" fmla="*/ 4936186 w 6695924"/>
              <a:gd name="connsiteY19" fmla="*/ 3899784 h 3899784"/>
              <a:gd name="connsiteX20" fmla="*/ 5214791 w 6695924"/>
              <a:gd name="connsiteY20" fmla="*/ 3752145 h 3899784"/>
              <a:gd name="connsiteX21" fmla="*/ 5474346 w 6695924"/>
              <a:gd name="connsiteY21" fmla="*/ 3747383 h 3899784"/>
              <a:gd name="connsiteX22" fmla="*/ 5731520 w 6695924"/>
              <a:gd name="connsiteY22" fmla="*/ 3747383 h 3899784"/>
              <a:gd name="connsiteX23" fmla="*/ 5974406 w 6695924"/>
              <a:gd name="connsiteY23" fmla="*/ 3592602 h 3899784"/>
              <a:gd name="connsiteX24" fmla="*/ 6233962 w 6695924"/>
              <a:gd name="connsiteY24" fmla="*/ 3487827 h 3899784"/>
              <a:gd name="connsiteX25" fmla="*/ 6464944 w 6695924"/>
              <a:gd name="connsiteY25" fmla="*/ 3411627 h 3899784"/>
              <a:gd name="connsiteX26" fmla="*/ 6695924 w 6695924"/>
              <a:gd name="connsiteY26" fmla="*/ 3385433 h 3899784"/>
              <a:gd name="connsiteX0" fmla="*/ 0 w 7141218"/>
              <a:gd name="connsiteY0" fmla="*/ 0 h 4054565"/>
              <a:gd name="connsiteX1" fmla="*/ 660448 w 7141218"/>
              <a:gd name="connsiteY1" fmla="*/ 659466 h 4054565"/>
              <a:gd name="connsiteX2" fmla="*/ 907398 w 7141218"/>
              <a:gd name="connsiteY2" fmla="*/ 1404237 h 4054565"/>
              <a:gd name="connsiteX3" fmla="*/ 1148184 w 7141218"/>
              <a:gd name="connsiteY3" fmla="*/ 1908081 h 4054565"/>
              <a:gd name="connsiteX4" fmla="*/ 1402417 w 7141218"/>
              <a:gd name="connsiteY4" fmla="*/ 2304350 h 4054565"/>
              <a:gd name="connsiteX5" fmla="*/ 1645304 w 7141218"/>
              <a:gd name="connsiteY5" fmla="*/ 2685351 h 4054565"/>
              <a:gd name="connsiteX6" fmla="*/ 1892954 w 7141218"/>
              <a:gd name="connsiteY6" fmla="*/ 3085400 h 4054565"/>
              <a:gd name="connsiteX7" fmla="*/ 2162036 w 7141218"/>
              <a:gd name="connsiteY7" fmla="*/ 3202081 h 4054565"/>
              <a:gd name="connsiteX8" fmla="*/ 2412065 w 7141218"/>
              <a:gd name="connsiteY8" fmla="*/ 3440204 h 4054565"/>
              <a:gd name="connsiteX9" fmla="*/ 2681146 w 7141218"/>
              <a:gd name="connsiteY9" fmla="*/ 3614036 h 4054565"/>
              <a:gd name="connsiteX10" fmla="*/ 2957371 w 7141218"/>
              <a:gd name="connsiteY10" fmla="*/ 3561648 h 4054565"/>
              <a:gd name="connsiteX11" fmla="*/ 3212165 w 7141218"/>
              <a:gd name="connsiteY11" fmla="*/ 3594985 h 4054565"/>
              <a:gd name="connsiteX12" fmla="*/ 3500295 w 7141218"/>
              <a:gd name="connsiteY12" fmla="*/ 3666422 h 4054565"/>
              <a:gd name="connsiteX13" fmla="*/ 3771758 w 7141218"/>
              <a:gd name="connsiteY13" fmla="*/ 3735478 h 4054565"/>
              <a:gd name="connsiteX14" fmla="*/ 4014645 w 7141218"/>
              <a:gd name="connsiteY14" fmla="*/ 3737860 h 4054565"/>
              <a:gd name="connsiteX15" fmla="*/ 4288488 w 7141218"/>
              <a:gd name="connsiteY15" fmla="*/ 3911691 h 4054565"/>
              <a:gd name="connsiteX16" fmla="*/ 4576618 w 7141218"/>
              <a:gd name="connsiteY16" fmla="*/ 3933122 h 4054565"/>
              <a:gd name="connsiteX17" fmla="*/ 4843317 w 7141218"/>
              <a:gd name="connsiteY17" fmla="*/ 3975984 h 4054565"/>
              <a:gd name="connsiteX18" fmla="*/ 5107636 w 7141218"/>
              <a:gd name="connsiteY18" fmla="*/ 3897403 h 4054565"/>
              <a:gd name="connsiteX19" fmla="*/ 5381480 w 7141218"/>
              <a:gd name="connsiteY19" fmla="*/ 4054565 h 4054565"/>
              <a:gd name="connsiteX20" fmla="*/ 5660085 w 7141218"/>
              <a:gd name="connsiteY20" fmla="*/ 3906926 h 4054565"/>
              <a:gd name="connsiteX21" fmla="*/ 5919640 w 7141218"/>
              <a:gd name="connsiteY21" fmla="*/ 3902164 h 4054565"/>
              <a:gd name="connsiteX22" fmla="*/ 6176814 w 7141218"/>
              <a:gd name="connsiteY22" fmla="*/ 3902164 h 4054565"/>
              <a:gd name="connsiteX23" fmla="*/ 6419700 w 7141218"/>
              <a:gd name="connsiteY23" fmla="*/ 3747383 h 4054565"/>
              <a:gd name="connsiteX24" fmla="*/ 6679256 w 7141218"/>
              <a:gd name="connsiteY24" fmla="*/ 3642608 h 4054565"/>
              <a:gd name="connsiteX25" fmla="*/ 6910238 w 7141218"/>
              <a:gd name="connsiteY25" fmla="*/ 3566408 h 4054565"/>
              <a:gd name="connsiteX26" fmla="*/ 7141218 w 7141218"/>
              <a:gd name="connsiteY26" fmla="*/ 3540214 h 4054565"/>
              <a:gd name="connsiteX0" fmla="*/ 0 w 7141218"/>
              <a:gd name="connsiteY0" fmla="*/ 0 h 4054565"/>
              <a:gd name="connsiteX1" fmla="*/ 253254 w 7141218"/>
              <a:gd name="connsiteY1" fmla="*/ 411816 h 4054565"/>
              <a:gd name="connsiteX2" fmla="*/ 907398 w 7141218"/>
              <a:gd name="connsiteY2" fmla="*/ 1404237 h 4054565"/>
              <a:gd name="connsiteX3" fmla="*/ 1148184 w 7141218"/>
              <a:gd name="connsiteY3" fmla="*/ 1908081 h 4054565"/>
              <a:gd name="connsiteX4" fmla="*/ 1402417 w 7141218"/>
              <a:gd name="connsiteY4" fmla="*/ 2304350 h 4054565"/>
              <a:gd name="connsiteX5" fmla="*/ 1645304 w 7141218"/>
              <a:gd name="connsiteY5" fmla="*/ 2685351 h 4054565"/>
              <a:gd name="connsiteX6" fmla="*/ 1892954 w 7141218"/>
              <a:gd name="connsiteY6" fmla="*/ 3085400 h 4054565"/>
              <a:gd name="connsiteX7" fmla="*/ 2162036 w 7141218"/>
              <a:gd name="connsiteY7" fmla="*/ 3202081 h 4054565"/>
              <a:gd name="connsiteX8" fmla="*/ 2412065 w 7141218"/>
              <a:gd name="connsiteY8" fmla="*/ 3440204 h 4054565"/>
              <a:gd name="connsiteX9" fmla="*/ 2681146 w 7141218"/>
              <a:gd name="connsiteY9" fmla="*/ 3614036 h 4054565"/>
              <a:gd name="connsiteX10" fmla="*/ 2957371 w 7141218"/>
              <a:gd name="connsiteY10" fmla="*/ 3561648 h 4054565"/>
              <a:gd name="connsiteX11" fmla="*/ 3212165 w 7141218"/>
              <a:gd name="connsiteY11" fmla="*/ 3594985 h 4054565"/>
              <a:gd name="connsiteX12" fmla="*/ 3500295 w 7141218"/>
              <a:gd name="connsiteY12" fmla="*/ 3666422 h 4054565"/>
              <a:gd name="connsiteX13" fmla="*/ 3771758 w 7141218"/>
              <a:gd name="connsiteY13" fmla="*/ 3735478 h 4054565"/>
              <a:gd name="connsiteX14" fmla="*/ 4014645 w 7141218"/>
              <a:gd name="connsiteY14" fmla="*/ 3737860 h 4054565"/>
              <a:gd name="connsiteX15" fmla="*/ 4288488 w 7141218"/>
              <a:gd name="connsiteY15" fmla="*/ 3911691 h 4054565"/>
              <a:gd name="connsiteX16" fmla="*/ 4576618 w 7141218"/>
              <a:gd name="connsiteY16" fmla="*/ 3933122 h 4054565"/>
              <a:gd name="connsiteX17" fmla="*/ 4843317 w 7141218"/>
              <a:gd name="connsiteY17" fmla="*/ 3975984 h 4054565"/>
              <a:gd name="connsiteX18" fmla="*/ 5107636 w 7141218"/>
              <a:gd name="connsiteY18" fmla="*/ 3897403 h 4054565"/>
              <a:gd name="connsiteX19" fmla="*/ 5381480 w 7141218"/>
              <a:gd name="connsiteY19" fmla="*/ 4054565 h 4054565"/>
              <a:gd name="connsiteX20" fmla="*/ 5660085 w 7141218"/>
              <a:gd name="connsiteY20" fmla="*/ 3906926 h 4054565"/>
              <a:gd name="connsiteX21" fmla="*/ 5919640 w 7141218"/>
              <a:gd name="connsiteY21" fmla="*/ 3902164 h 4054565"/>
              <a:gd name="connsiteX22" fmla="*/ 6176814 w 7141218"/>
              <a:gd name="connsiteY22" fmla="*/ 3902164 h 4054565"/>
              <a:gd name="connsiteX23" fmla="*/ 6419700 w 7141218"/>
              <a:gd name="connsiteY23" fmla="*/ 3747383 h 4054565"/>
              <a:gd name="connsiteX24" fmla="*/ 6679256 w 7141218"/>
              <a:gd name="connsiteY24" fmla="*/ 3642608 h 4054565"/>
              <a:gd name="connsiteX25" fmla="*/ 6910238 w 7141218"/>
              <a:gd name="connsiteY25" fmla="*/ 3566408 h 4054565"/>
              <a:gd name="connsiteX26" fmla="*/ 7141218 w 7141218"/>
              <a:gd name="connsiteY26" fmla="*/ 3540214 h 4054565"/>
              <a:gd name="connsiteX0" fmla="*/ 0 w 7141218"/>
              <a:gd name="connsiteY0" fmla="*/ 0 h 4054565"/>
              <a:gd name="connsiteX1" fmla="*/ 253254 w 7141218"/>
              <a:gd name="connsiteY1" fmla="*/ 411816 h 4054565"/>
              <a:gd name="connsiteX2" fmla="*/ 481154 w 7141218"/>
              <a:gd name="connsiteY2" fmla="*/ 837499 h 4054565"/>
              <a:gd name="connsiteX3" fmla="*/ 1148184 w 7141218"/>
              <a:gd name="connsiteY3" fmla="*/ 1908081 h 4054565"/>
              <a:gd name="connsiteX4" fmla="*/ 1402417 w 7141218"/>
              <a:gd name="connsiteY4" fmla="*/ 2304350 h 4054565"/>
              <a:gd name="connsiteX5" fmla="*/ 1645304 w 7141218"/>
              <a:gd name="connsiteY5" fmla="*/ 2685351 h 4054565"/>
              <a:gd name="connsiteX6" fmla="*/ 1892954 w 7141218"/>
              <a:gd name="connsiteY6" fmla="*/ 3085400 h 4054565"/>
              <a:gd name="connsiteX7" fmla="*/ 2162036 w 7141218"/>
              <a:gd name="connsiteY7" fmla="*/ 3202081 h 4054565"/>
              <a:gd name="connsiteX8" fmla="*/ 2412065 w 7141218"/>
              <a:gd name="connsiteY8" fmla="*/ 3440204 h 4054565"/>
              <a:gd name="connsiteX9" fmla="*/ 2681146 w 7141218"/>
              <a:gd name="connsiteY9" fmla="*/ 3614036 h 4054565"/>
              <a:gd name="connsiteX10" fmla="*/ 2957371 w 7141218"/>
              <a:gd name="connsiteY10" fmla="*/ 3561648 h 4054565"/>
              <a:gd name="connsiteX11" fmla="*/ 3212165 w 7141218"/>
              <a:gd name="connsiteY11" fmla="*/ 3594985 h 4054565"/>
              <a:gd name="connsiteX12" fmla="*/ 3500295 w 7141218"/>
              <a:gd name="connsiteY12" fmla="*/ 3666422 h 4054565"/>
              <a:gd name="connsiteX13" fmla="*/ 3771758 w 7141218"/>
              <a:gd name="connsiteY13" fmla="*/ 3735478 h 4054565"/>
              <a:gd name="connsiteX14" fmla="*/ 4014645 w 7141218"/>
              <a:gd name="connsiteY14" fmla="*/ 3737860 h 4054565"/>
              <a:gd name="connsiteX15" fmla="*/ 4288488 w 7141218"/>
              <a:gd name="connsiteY15" fmla="*/ 3911691 h 4054565"/>
              <a:gd name="connsiteX16" fmla="*/ 4576618 w 7141218"/>
              <a:gd name="connsiteY16" fmla="*/ 3933122 h 4054565"/>
              <a:gd name="connsiteX17" fmla="*/ 4843317 w 7141218"/>
              <a:gd name="connsiteY17" fmla="*/ 3975984 h 4054565"/>
              <a:gd name="connsiteX18" fmla="*/ 5107636 w 7141218"/>
              <a:gd name="connsiteY18" fmla="*/ 3897403 h 4054565"/>
              <a:gd name="connsiteX19" fmla="*/ 5381480 w 7141218"/>
              <a:gd name="connsiteY19" fmla="*/ 4054565 h 4054565"/>
              <a:gd name="connsiteX20" fmla="*/ 5660085 w 7141218"/>
              <a:gd name="connsiteY20" fmla="*/ 3906926 h 4054565"/>
              <a:gd name="connsiteX21" fmla="*/ 5919640 w 7141218"/>
              <a:gd name="connsiteY21" fmla="*/ 3902164 h 4054565"/>
              <a:gd name="connsiteX22" fmla="*/ 6176814 w 7141218"/>
              <a:gd name="connsiteY22" fmla="*/ 3902164 h 4054565"/>
              <a:gd name="connsiteX23" fmla="*/ 6419700 w 7141218"/>
              <a:gd name="connsiteY23" fmla="*/ 3747383 h 4054565"/>
              <a:gd name="connsiteX24" fmla="*/ 6679256 w 7141218"/>
              <a:gd name="connsiteY24" fmla="*/ 3642608 h 4054565"/>
              <a:gd name="connsiteX25" fmla="*/ 6910238 w 7141218"/>
              <a:gd name="connsiteY25" fmla="*/ 3566408 h 4054565"/>
              <a:gd name="connsiteX26" fmla="*/ 7141218 w 7141218"/>
              <a:gd name="connsiteY26" fmla="*/ 3540214 h 4054565"/>
              <a:gd name="connsiteX0" fmla="*/ 0 w 7141218"/>
              <a:gd name="connsiteY0" fmla="*/ 0 h 4054565"/>
              <a:gd name="connsiteX1" fmla="*/ 253254 w 7141218"/>
              <a:gd name="connsiteY1" fmla="*/ 411816 h 4054565"/>
              <a:gd name="connsiteX2" fmla="*/ 481154 w 7141218"/>
              <a:gd name="connsiteY2" fmla="*/ 837499 h 4054565"/>
              <a:gd name="connsiteX3" fmla="*/ 719559 w 7141218"/>
              <a:gd name="connsiteY3" fmla="*/ 1067500 h 4054565"/>
              <a:gd name="connsiteX4" fmla="*/ 1402417 w 7141218"/>
              <a:gd name="connsiteY4" fmla="*/ 2304350 h 4054565"/>
              <a:gd name="connsiteX5" fmla="*/ 1645304 w 7141218"/>
              <a:gd name="connsiteY5" fmla="*/ 2685351 h 4054565"/>
              <a:gd name="connsiteX6" fmla="*/ 1892954 w 7141218"/>
              <a:gd name="connsiteY6" fmla="*/ 3085400 h 4054565"/>
              <a:gd name="connsiteX7" fmla="*/ 2162036 w 7141218"/>
              <a:gd name="connsiteY7" fmla="*/ 3202081 h 4054565"/>
              <a:gd name="connsiteX8" fmla="*/ 2412065 w 7141218"/>
              <a:gd name="connsiteY8" fmla="*/ 3440204 h 4054565"/>
              <a:gd name="connsiteX9" fmla="*/ 2681146 w 7141218"/>
              <a:gd name="connsiteY9" fmla="*/ 3614036 h 4054565"/>
              <a:gd name="connsiteX10" fmla="*/ 2957371 w 7141218"/>
              <a:gd name="connsiteY10" fmla="*/ 3561648 h 4054565"/>
              <a:gd name="connsiteX11" fmla="*/ 3212165 w 7141218"/>
              <a:gd name="connsiteY11" fmla="*/ 3594985 h 4054565"/>
              <a:gd name="connsiteX12" fmla="*/ 3500295 w 7141218"/>
              <a:gd name="connsiteY12" fmla="*/ 3666422 h 4054565"/>
              <a:gd name="connsiteX13" fmla="*/ 3771758 w 7141218"/>
              <a:gd name="connsiteY13" fmla="*/ 3735478 h 4054565"/>
              <a:gd name="connsiteX14" fmla="*/ 4014645 w 7141218"/>
              <a:gd name="connsiteY14" fmla="*/ 3737860 h 4054565"/>
              <a:gd name="connsiteX15" fmla="*/ 4288488 w 7141218"/>
              <a:gd name="connsiteY15" fmla="*/ 3911691 h 4054565"/>
              <a:gd name="connsiteX16" fmla="*/ 4576618 w 7141218"/>
              <a:gd name="connsiteY16" fmla="*/ 3933122 h 4054565"/>
              <a:gd name="connsiteX17" fmla="*/ 4843317 w 7141218"/>
              <a:gd name="connsiteY17" fmla="*/ 3975984 h 4054565"/>
              <a:gd name="connsiteX18" fmla="*/ 5107636 w 7141218"/>
              <a:gd name="connsiteY18" fmla="*/ 3897403 h 4054565"/>
              <a:gd name="connsiteX19" fmla="*/ 5381480 w 7141218"/>
              <a:gd name="connsiteY19" fmla="*/ 4054565 h 4054565"/>
              <a:gd name="connsiteX20" fmla="*/ 5660085 w 7141218"/>
              <a:gd name="connsiteY20" fmla="*/ 3906926 h 4054565"/>
              <a:gd name="connsiteX21" fmla="*/ 5919640 w 7141218"/>
              <a:gd name="connsiteY21" fmla="*/ 3902164 h 4054565"/>
              <a:gd name="connsiteX22" fmla="*/ 6176814 w 7141218"/>
              <a:gd name="connsiteY22" fmla="*/ 3902164 h 4054565"/>
              <a:gd name="connsiteX23" fmla="*/ 6419700 w 7141218"/>
              <a:gd name="connsiteY23" fmla="*/ 3747383 h 4054565"/>
              <a:gd name="connsiteX24" fmla="*/ 6679256 w 7141218"/>
              <a:gd name="connsiteY24" fmla="*/ 3642608 h 4054565"/>
              <a:gd name="connsiteX25" fmla="*/ 6910238 w 7141218"/>
              <a:gd name="connsiteY25" fmla="*/ 3566408 h 4054565"/>
              <a:gd name="connsiteX26" fmla="*/ 7141218 w 7141218"/>
              <a:gd name="connsiteY26" fmla="*/ 3540214 h 4054565"/>
              <a:gd name="connsiteX0" fmla="*/ 0 w 7141218"/>
              <a:gd name="connsiteY0" fmla="*/ 0 h 4054565"/>
              <a:gd name="connsiteX1" fmla="*/ 253254 w 7141218"/>
              <a:gd name="connsiteY1" fmla="*/ 411816 h 4054565"/>
              <a:gd name="connsiteX2" fmla="*/ 481154 w 7141218"/>
              <a:gd name="connsiteY2" fmla="*/ 837499 h 4054565"/>
              <a:gd name="connsiteX3" fmla="*/ 719559 w 7141218"/>
              <a:gd name="connsiteY3" fmla="*/ 1067500 h 4054565"/>
              <a:gd name="connsiteX4" fmla="*/ 985698 w 7141218"/>
              <a:gd name="connsiteY4" fmla="*/ 1261363 h 4054565"/>
              <a:gd name="connsiteX5" fmla="*/ 1645304 w 7141218"/>
              <a:gd name="connsiteY5" fmla="*/ 2685351 h 4054565"/>
              <a:gd name="connsiteX6" fmla="*/ 1892954 w 7141218"/>
              <a:gd name="connsiteY6" fmla="*/ 3085400 h 4054565"/>
              <a:gd name="connsiteX7" fmla="*/ 2162036 w 7141218"/>
              <a:gd name="connsiteY7" fmla="*/ 3202081 h 4054565"/>
              <a:gd name="connsiteX8" fmla="*/ 2412065 w 7141218"/>
              <a:gd name="connsiteY8" fmla="*/ 3440204 h 4054565"/>
              <a:gd name="connsiteX9" fmla="*/ 2681146 w 7141218"/>
              <a:gd name="connsiteY9" fmla="*/ 3614036 h 4054565"/>
              <a:gd name="connsiteX10" fmla="*/ 2957371 w 7141218"/>
              <a:gd name="connsiteY10" fmla="*/ 3561648 h 4054565"/>
              <a:gd name="connsiteX11" fmla="*/ 3212165 w 7141218"/>
              <a:gd name="connsiteY11" fmla="*/ 3594985 h 4054565"/>
              <a:gd name="connsiteX12" fmla="*/ 3500295 w 7141218"/>
              <a:gd name="connsiteY12" fmla="*/ 3666422 h 4054565"/>
              <a:gd name="connsiteX13" fmla="*/ 3771758 w 7141218"/>
              <a:gd name="connsiteY13" fmla="*/ 3735478 h 4054565"/>
              <a:gd name="connsiteX14" fmla="*/ 4014645 w 7141218"/>
              <a:gd name="connsiteY14" fmla="*/ 3737860 h 4054565"/>
              <a:gd name="connsiteX15" fmla="*/ 4288488 w 7141218"/>
              <a:gd name="connsiteY15" fmla="*/ 3911691 h 4054565"/>
              <a:gd name="connsiteX16" fmla="*/ 4576618 w 7141218"/>
              <a:gd name="connsiteY16" fmla="*/ 3933122 h 4054565"/>
              <a:gd name="connsiteX17" fmla="*/ 4843317 w 7141218"/>
              <a:gd name="connsiteY17" fmla="*/ 3975984 h 4054565"/>
              <a:gd name="connsiteX18" fmla="*/ 5107636 w 7141218"/>
              <a:gd name="connsiteY18" fmla="*/ 3897403 h 4054565"/>
              <a:gd name="connsiteX19" fmla="*/ 5381480 w 7141218"/>
              <a:gd name="connsiteY19" fmla="*/ 4054565 h 4054565"/>
              <a:gd name="connsiteX20" fmla="*/ 5660085 w 7141218"/>
              <a:gd name="connsiteY20" fmla="*/ 3906926 h 4054565"/>
              <a:gd name="connsiteX21" fmla="*/ 5919640 w 7141218"/>
              <a:gd name="connsiteY21" fmla="*/ 3902164 h 4054565"/>
              <a:gd name="connsiteX22" fmla="*/ 6176814 w 7141218"/>
              <a:gd name="connsiteY22" fmla="*/ 3902164 h 4054565"/>
              <a:gd name="connsiteX23" fmla="*/ 6419700 w 7141218"/>
              <a:gd name="connsiteY23" fmla="*/ 3747383 h 4054565"/>
              <a:gd name="connsiteX24" fmla="*/ 6679256 w 7141218"/>
              <a:gd name="connsiteY24" fmla="*/ 3642608 h 4054565"/>
              <a:gd name="connsiteX25" fmla="*/ 6910238 w 7141218"/>
              <a:gd name="connsiteY25" fmla="*/ 3566408 h 4054565"/>
              <a:gd name="connsiteX26" fmla="*/ 7141218 w 7141218"/>
              <a:gd name="connsiteY26" fmla="*/ 3540214 h 4054565"/>
              <a:gd name="connsiteX0" fmla="*/ 0 w 7141218"/>
              <a:gd name="connsiteY0" fmla="*/ 0 h 4054565"/>
              <a:gd name="connsiteX1" fmla="*/ 253254 w 7141218"/>
              <a:gd name="connsiteY1" fmla="*/ 411816 h 4054565"/>
              <a:gd name="connsiteX2" fmla="*/ 481154 w 7141218"/>
              <a:gd name="connsiteY2" fmla="*/ 837499 h 4054565"/>
              <a:gd name="connsiteX3" fmla="*/ 719559 w 7141218"/>
              <a:gd name="connsiteY3" fmla="*/ 1067500 h 4054565"/>
              <a:gd name="connsiteX4" fmla="*/ 985698 w 7141218"/>
              <a:gd name="connsiteY4" fmla="*/ 1261363 h 4054565"/>
              <a:gd name="connsiteX5" fmla="*/ 1645304 w 7141218"/>
              <a:gd name="connsiteY5" fmla="*/ 2685351 h 4054565"/>
              <a:gd name="connsiteX6" fmla="*/ 1892954 w 7141218"/>
              <a:gd name="connsiteY6" fmla="*/ 3085400 h 4054565"/>
              <a:gd name="connsiteX7" fmla="*/ 2162036 w 7141218"/>
              <a:gd name="connsiteY7" fmla="*/ 3202081 h 4054565"/>
              <a:gd name="connsiteX8" fmla="*/ 2412065 w 7141218"/>
              <a:gd name="connsiteY8" fmla="*/ 3440204 h 4054565"/>
              <a:gd name="connsiteX9" fmla="*/ 2681146 w 7141218"/>
              <a:gd name="connsiteY9" fmla="*/ 3614036 h 4054565"/>
              <a:gd name="connsiteX10" fmla="*/ 2957371 w 7141218"/>
              <a:gd name="connsiteY10" fmla="*/ 3561648 h 4054565"/>
              <a:gd name="connsiteX11" fmla="*/ 3212165 w 7141218"/>
              <a:gd name="connsiteY11" fmla="*/ 3594985 h 4054565"/>
              <a:gd name="connsiteX12" fmla="*/ 3500295 w 7141218"/>
              <a:gd name="connsiteY12" fmla="*/ 3666422 h 4054565"/>
              <a:gd name="connsiteX13" fmla="*/ 3771758 w 7141218"/>
              <a:gd name="connsiteY13" fmla="*/ 3735478 h 4054565"/>
              <a:gd name="connsiteX14" fmla="*/ 4014645 w 7141218"/>
              <a:gd name="connsiteY14" fmla="*/ 3737860 h 4054565"/>
              <a:gd name="connsiteX15" fmla="*/ 4288488 w 7141218"/>
              <a:gd name="connsiteY15" fmla="*/ 3911691 h 4054565"/>
              <a:gd name="connsiteX16" fmla="*/ 4576618 w 7141218"/>
              <a:gd name="connsiteY16" fmla="*/ 3933122 h 4054565"/>
              <a:gd name="connsiteX17" fmla="*/ 4843317 w 7141218"/>
              <a:gd name="connsiteY17" fmla="*/ 3975984 h 4054565"/>
              <a:gd name="connsiteX18" fmla="*/ 5107636 w 7141218"/>
              <a:gd name="connsiteY18" fmla="*/ 3897403 h 4054565"/>
              <a:gd name="connsiteX19" fmla="*/ 5381480 w 7141218"/>
              <a:gd name="connsiteY19" fmla="*/ 4054565 h 4054565"/>
              <a:gd name="connsiteX20" fmla="*/ 5660085 w 7141218"/>
              <a:gd name="connsiteY20" fmla="*/ 3906926 h 4054565"/>
              <a:gd name="connsiteX21" fmla="*/ 5919640 w 7141218"/>
              <a:gd name="connsiteY21" fmla="*/ 3902164 h 4054565"/>
              <a:gd name="connsiteX22" fmla="*/ 6176814 w 7141218"/>
              <a:gd name="connsiteY22" fmla="*/ 3902164 h 4054565"/>
              <a:gd name="connsiteX23" fmla="*/ 6419700 w 7141218"/>
              <a:gd name="connsiteY23" fmla="*/ 3747383 h 4054565"/>
              <a:gd name="connsiteX24" fmla="*/ 6679256 w 7141218"/>
              <a:gd name="connsiteY24" fmla="*/ 3642608 h 4054565"/>
              <a:gd name="connsiteX25" fmla="*/ 6910238 w 7141218"/>
              <a:gd name="connsiteY25" fmla="*/ 3566408 h 4054565"/>
              <a:gd name="connsiteX26" fmla="*/ 7141218 w 7141218"/>
              <a:gd name="connsiteY26" fmla="*/ 3540214 h 4054565"/>
              <a:gd name="connsiteX0" fmla="*/ 0 w 7141218"/>
              <a:gd name="connsiteY0" fmla="*/ 0 h 4054565"/>
              <a:gd name="connsiteX1" fmla="*/ 253254 w 7141218"/>
              <a:gd name="connsiteY1" fmla="*/ 411816 h 4054565"/>
              <a:gd name="connsiteX2" fmla="*/ 481154 w 7141218"/>
              <a:gd name="connsiteY2" fmla="*/ 837499 h 4054565"/>
              <a:gd name="connsiteX3" fmla="*/ 719559 w 7141218"/>
              <a:gd name="connsiteY3" fmla="*/ 1067500 h 4054565"/>
              <a:gd name="connsiteX4" fmla="*/ 985698 w 7141218"/>
              <a:gd name="connsiteY4" fmla="*/ 1261363 h 4054565"/>
              <a:gd name="connsiteX5" fmla="*/ 1645304 w 7141218"/>
              <a:gd name="connsiteY5" fmla="*/ 2685351 h 4054565"/>
              <a:gd name="connsiteX6" fmla="*/ 1892954 w 7141218"/>
              <a:gd name="connsiteY6" fmla="*/ 3085400 h 4054565"/>
              <a:gd name="connsiteX7" fmla="*/ 2162036 w 7141218"/>
              <a:gd name="connsiteY7" fmla="*/ 3202081 h 4054565"/>
              <a:gd name="connsiteX8" fmla="*/ 2412065 w 7141218"/>
              <a:gd name="connsiteY8" fmla="*/ 3440204 h 4054565"/>
              <a:gd name="connsiteX9" fmla="*/ 2681146 w 7141218"/>
              <a:gd name="connsiteY9" fmla="*/ 3614036 h 4054565"/>
              <a:gd name="connsiteX10" fmla="*/ 2957371 w 7141218"/>
              <a:gd name="connsiteY10" fmla="*/ 3561648 h 4054565"/>
              <a:gd name="connsiteX11" fmla="*/ 3212165 w 7141218"/>
              <a:gd name="connsiteY11" fmla="*/ 3594985 h 4054565"/>
              <a:gd name="connsiteX12" fmla="*/ 3500295 w 7141218"/>
              <a:gd name="connsiteY12" fmla="*/ 3666422 h 4054565"/>
              <a:gd name="connsiteX13" fmla="*/ 3771758 w 7141218"/>
              <a:gd name="connsiteY13" fmla="*/ 3735478 h 4054565"/>
              <a:gd name="connsiteX14" fmla="*/ 4014645 w 7141218"/>
              <a:gd name="connsiteY14" fmla="*/ 3737860 h 4054565"/>
              <a:gd name="connsiteX15" fmla="*/ 4288488 w 7141218"/>
              <a:gd name="connsiteY15" fmla="*/ 3911691 h 4054565"/>
              <a:gd name="connsiteX16" fmla="*/ 4576618 w 7141218"/>
              <a:gd name="connsiteY16" fmla="*/ 3933122 h 4054565"/>
              <a:gd name="connsiteX17" fmla="*/ 4843317 w 7141218"/>
              <a:gd name="connsiteY17" fmla="*/ 3975984 h 4054565"/>
              <a:gd name="connsiteX18" fmla="*/ 5107636 w 7141218"/>
              <a:gd name="connsiteY18" fmla="*/ 3897403 h 4054565"/>
              <a:gd name="connsiteX19" fmla="*/ 5381480 w 7141218"/>
              <a:gd name="connsiteY19" fmla="*/ 4054565 h 4054565"/>
              <a:gd name="connsiteX20" fmla="*/ 5660085 w 7141218"/>
              <a:gd name="connsiteY20" fmla="*/ 3906926 h 4054565"/>
              <a:gd name="connsiteX21" fmla="*/ 5919640 w 7141218"/>
              <a:gd name="connsiteY21" fmla="*/ 3902164 h 4054565"/>
              <a:gd name="connsiteX22" fmla="*/ 6176814 w 7141218"/>
              <a:gd name="connsiteY22" fmla="*/ 3902164 h 4054565"/>
              <a:gd name="connsiteX23" fmla="*/ 6419700 w 7141218"/>
              <a:gd name="connsiteY23" fmla="*/ 3747383 h 4054565"/>
              <a:gd name="connsiteX24" fmla="*/ 6679256 w 7141218"/>
              <a:gd name="connsiteY24" fmla="*/ 3642608 h 4054565"/>
              <a:gd name="connsiteX25" fmla="*/ 6910238 w 7141218"/>
              <a:gd name="connsiteY25" fmla="*/ 3566408 h 4054565"/>
              <a:gd name="connsiteX26" fmla="*/ 7141218 w 7141218"/>
              <a:gd name="connsiteY26" fmla="*/ 3540214 h 4054565"/>
              <a:gd name="connsiteX0" fmla="*/ 0 w 7141218"/>
              <a:gd name="connsiteY0" fmla="*/ 0 h 4054565"/>
              <a:gd name="connsiteX1" fmla="*/ 253254 w 7141218"/>
              <a:gd name="connsiteY1" fmla="*/ 411816 h 4054565"/>
              <a:gd name="connsiteX2" fmla="*/ 481154 w 7141218"/>
              <a:gd name="connsiteY2" fmla="*/ 837499 h 4054565"/>
              <a:gd name="connsiteX3" fmla="*/ 719559 w 7141218"/>
              <a:gd name="connsiteY3" fmla="*/ 1067500 h 4054565"/>
              <a:gd name="connsiteX4" fmla="*/ 985698 w 7141218"/>
              <a:gd name="connsiteY4" fmla="*/ 1261363 h 4054565"/>
              <a:gd name="connsiteX5" fmla="*/ 1230966 w 7141218"/>
              <a:gd name="connsiteY5" fmla="*/ 1356613 h 4054565"/>
              <a:gd name="connsiteX6" fmla="*/ 1892954 w 7141218"/>
              <a:gd name="connsiteY6" fmla="*/ 3085400 h 4054565"/>
              <a:gd name="connsiteX7" fmla="*/ 2162036 w 7141218"/>
              <a:gd name="connsiteY7" fmla="*/ 3202081 h 4054565"/>
              <a:gd name="connsiteX8" fmla="*/ 2412065 w 7141218"/>
              <a:gd name="connsiteY8" fmla="*/ 3440204 h 4054565"/>
              <a:gd name="connsiteX9" fmla="*/ 2681146 w 7141218"/>
              <a:gd name="connsiteY9" fmla="*/ 3614036 h 4054565"/>
              <a:gd name="connsiteX10" fmla="*/ 2957371 w 7141218"/>
              <a:gd name="connsiteY10" fmla="*/ 3561648 h 4054565"/>
              <a:gd name="connsiteX11" fmla="*/ 3212165 w 7141218"/>
              <a:gd name="connsiteY11" fmla="*/ 3594985 h 4054565"/>
              <a:gd name="connsiteX12" fmla="*/ 3500295 w 7141218"/>
              <a:gd name="connsiteY12" fmla="*/ 3666422 h 4054565"/>
              <a:gd name="connsiteX13" fmla="*/ 3771758 w 7141218"/>
              <a:gd name="connsiteY13" fmla="*/ 3735478 h 4054565"/>
              <a:gd name="connsiteX14" fmla="*/ 4014645 w 7141218"/>
              <a:gd name="connsiteY14" fmla="*/ 3737860 h 4054565"/>
              <a:gd name="connsiteX15" fmla="*/ 4288488 w 7141218"/>
              <a:gd name="connsiteY15" fmla="*/ 3911691 h 4054565"/>
              <a:gd name="connsiteX16" fmla="*/ 4576618 w 7141218"/>
              <a:gd name="connsiteY16" fmla="*/ 3933122 h 4054565"/>
              <a:gd name="connsiteX17" fmla="*/ 4843317 w 7141218"/>
              <a:gd name="connsiteY17" fmla="*/ 3975984 h 4054565"/>
              <a:gd name="connsiteX18" fmla="*/ 5107636 w 7141218"/>
              <a:gd name="connsiteY18" fmla="*/ 3897403 h 4054565"/>
              <a:gd name="connsiteX19" fmla="*/ 5381480 w 7141218"/>
              <a:gd name="connsiteY19" fmla="*/ 4054565 h 4054565"/>
              <a:gd name="connsiteX20" fmla="*/ 5660085 w 7141218"/>
              <a:gd name="connsiteY20" fmla="*/ 3906926 h 4054565"/>
              <a:gd name="connsiteX21" fmla="*/ 5919640 w 7141218"/>
              <a:gd name="connsiteY21" fmla="*/ 3902164 h 4054565"/>
              <a:gd name="connsiteX22" fmla="*/ 6176814 w 7141218"/>
              <a:gd name="connsiteY22" fmla="*/ 3902164 h 4054565"/>
              <a:gd name="connsiteX23" fmla="*/ 6419700 w 7141218"/>
              <a:gd name="connsiteY23" fmla="*/ 3747383 h 4054565"/>
              <a:gd name="connsiteX24" fmla="*/ 6679256 w 7141218"/>
              <a:gd name="connsiteY24" fmla="*/ 3642608 h 4054565"/>
              <a:gd name="connsiteX25" fmla="*/ 6910238 w 7141218"/>
              <a:gd name="connsiteY25" fmla="*/ 3566408 h 4054565"/>
              <a:gd name="connsiteX26" fmla="*/ 7141218 w 7141218"/>
              <a:gd name="connsiteY26" fmla="*/ 3540214 h 4054565"/>
              <a:gd name="connsiteX0" fmla="*/ 0 w 7141218"/>
              <a:gd name="connsiteY0" fmla="*/ 0 h 4054565"/>
              <a:gd name="connsiteX1" fmla="*/ 253254 w 7141218"/>
              <a:gd name="connsiteY1" fmla="*/ 411816 h 4054565"/>
              <a:gd name="connsiteX2" fmla="*/ 481154 w 7141218"/>
              <a:gd name="connsiteY2" fmla="*/ 837499 h 4054565"/>
              <a:gd name="connsiteX3" fmla="*/ 719559 w 7141218"/>
              <a:gd name="connsiteY3" fmla="*/ 1067500 h 4054565"/>
              <a:gd name="connsiteX4" fmla="*/ 985698 w 7141218"/>
              <a:gd name="connsiteY4" fmla="*/ 1261363 h 4054565"/>
              <a:gd name="connsiteX5" fmla="*/ 1230966 w 7141218"/>
              <a:gd name="connsiteY5" fmla="*/ 1356613 h 4054565"/>
              <a:gd name="connsiteX6" fmla="*/ 1892954 w 7141218"/>
              <a:gd name="connsiteY6" fmla="*/ 3085400 h 4054565"/>
              <a:gd name="connsiteX7" fmla="*/ 2162036 w 7141218"/>
              <a:gd name="connsiteY7" fmla="*/ 3202081 h 4054565"/>
              <a:gd name="connsiteX8" fmla="*/ 2412065 w 7141218"/>
              <a:gd name="connsiteY8" fmla="*/ 3440204 h 4054565"/>
              <a:gd name="connsiteX9" fmla="*/ 2681146 w 7141218"/>
              <a:gd name="connsiteY9" fmla="*/ 3614036 h 4054565"/>
              <a:gd name="connsiteX10" fmla="*/ 2957371 w 7141218"/>
              <a:gd name="connsiteY10" fmla="*/ 3561648 h 4054565"/>
              <a:gd name="connsiteX11" fmla="*/ 3212165 w 7141218"/>
              <a:gd name="connsiteY11" fmla="*/ 3594985 h 4054565"/>
              <a:gd name="connsiteX12" fmla="*/ 3500295 w 7141218"/>
              <a:gd name="connsiteY12" fmla="*/ 3666422 h 4054565"/>
              <a:gd name="connsiteX13" fmla="*/ 3771758 w 7141218"/>
              <a:gd name="connsiteY13" fmla="*/ 3735478 h 4054565"/>
              <a:gd name="connsiteX14" fmla="*/ 4014645 w 7141218"/>
              <a:gd name="connsiteY14" fmla="*/ 3737860 h 4054565"/>
              <a:gd name="connsiteX15" fmla="*/ 4288488 w 7141218"/>
              <a:gd name="connsiteY15" fmla="*/ 3911691 h 4054565"/>
              <a:gd name="connsiteX16" fmla="*/ 4576618 w 7141218"/>
              <a:gd name="connsiteY16" fmla="*/ 3933122 h 4054565"/>
              <a:gd name="connsiteX17" fmla="*/ 4843317 w 7141218"/>
              <a:gd name="connsiteY17" fmla="*/ 3975984 h 4054565"/>
              <a:gd name="connsiteX18" fmla="*/ 5107636 w 7141218"/>
              <a:gd name="connsiteY18" fmla="*/ 3897403 h 4054565"/>
              <a:gd name="connsiteX19" fmla="*/ 5381480 w 7141218"/>
              <a:gd name="connsiteY19" fmla="*/ 4054565 h 4054565"/>
              <a:gd name="connsiteX20" fmla="*/ 5660085 w 7141218"/>
              <a:gd name="connsiteY20" fmla="*/ 3906926 h 4054565"/>
              <a:gd name="connsiteX21" fmla="*/ 5919640 w 7141218"/>
              <a:gd name="connsiteY21" fmla="*/ 3902164 h 4054565"/>
              <a:gd name="connsiteX22" fmla="*/ 6176814 w 7141218"/>
              <a:gd name="connsiteY22" fmla="*/ 3902164 h 4054565"/>
              <a:gd name="connsiteX23" fmla="*/ 6419700 w 7141218"/>
              <a:gd name="connsiteY23" fmla="*/ 3747383 h 4054565"/>
              <a:gd name="connsiteX24" fmla="*/ 6679256 w 7141218"/>
              <a:gd name="connsiteY24" fmla="*/ 3642608 h 4054565"/>
              <a:gd name="connsiteX25" fmla="*/ 6910238 w 7141218"/>
              <a:gd name="connsiteY25" fmla="*/ 3566408 h 4054565"/>
              <a:gd name="connsiteX26" fmla="*/ 7141218 w 7141218"/>
              <a:gd name="connsiteY26" fmla="*/ 3540214 h 4054565"/>
              <a:gd name="connsiteX0" fmla="*/ 0 w 7141218"/>
              <a:gd name="connsiteY0" fmla="*/ 0 h 4054565"/>
              <a:gd name="connsiteX1" fmla="*/ 253254 w 7141218"/>
              <a:gd name="connsiteY1" fmla="*/ 411816 h 4054565"/>
              <a:gd name="connsiteX2" fmla="*/ 481154 w 7141218"/>
              <a:gd name="connsiteY2" fmla="*/ 837499 h 4054565"/>
              <a:gd name="connsiteX3" fmla="*/ 719559 w 7141218"/>
              <a:gd name="connsiteY3" fmla="*/ 1067500 h 4054565"/>
              <a:gd name="connsiteX4" fmla="*/ 985698 w 7141218"/>
              <a:gd name="connsiteY4" fmla="*/ 1261363 h 4054565"/>
              <a:gd name="connsiteX5" fmla="*/ 1230966 w 7141218"/>
              <a:gd name="connsiteY5" fmla="*/ 1356613 h 4054565"/>
              <a:gd name="connsiteX6" fmla="*/ 1892954 w 7141218"/>
              <a:gd name="connsiteY6" fmla="*/ 3085400 h 4054565"/>
              <a:gd name="connsiteX7" fmla="*/ 2162036 w 7141218"/>
              <a:gd name="connsiteY7" fmla="*/ 3202081 h 4054565"/>
              <a:gd name="connsiteX8" fmla="*/ 2412065 w 7141218"/>
              <a:gd name="connsiteY8" fmla="*/ 3440204 h 4054565"/>
              <a:gd name="connsiteX9" fmla="*/ 2681146 w 7141218"/>
              <a:gd name="connsiteY9" fmla="*/ 3614036 h 4054565"/>
              <a:gd name="connsiteX10" fmla="*/ 2957371 w 7141218"/>
              <a:gd name="connsiteY10" fmla="*/ 3561648 h 4054565"/>
              <a:gd name="connsiteX11" fmla="*/ 3212165 w 7141218"/>
              <a:gd name="connsiteY11" fmla="*/ 3594985 h 4054565"/>
              <a:gd name="connsiteX12" fmla="*/ 3500295 w 7141218"/>
              <a:gd name="connsiteY12" fmla="*/ 3666422 h 4054565"/>
              <a:gd name="connsiteX13" fmla="*/ 3771758 w 7141218"/>
              <a:gd name="connsiteY13" fmla="*/ 3735478 h 4054565"/>
              <a:gd name="connsiteX14" fmla="*/ 4014645 w 7141218"/>
              <a:gd name="connsiteY14" fmla="*/ 3737860 h 4054565"/>
              <a:gd name="connsiteX15" fmla="*/ 4288488 w 7141218"/>
              <a:gd name="connsiteY15" fmla="*/ 3911691 h 4054565"/>
              <a:gd name="connsiteX16" fmla="*/ 4576618 w 7141218"/>
              <a:gd name="connsiteY16" fmla="*/ 3933122 h 4054565"/>
              <a:gd name="connsiteX17" fmla="*/ 4843317 w 7141218"/>
              <a:gd name="connsiteY17" fmla="*/ 3975984 h 4054565"/>
              <a:gd name="connsiteX18" fmla="*/ 5107636 w 7141218"/>
              <a:gd name="connsiteY18" fmla="*/ 3897403 h 4054565"/>
              <a:gd name="connsiteX19" fmla="*/ 5381480 w 7141218"/>
              <a:gd name="connsiteY19" fmla="*/ 4054565 h 4054565"/>
              <a:gd name="connsiteX20" fmla="*/ 5660085 w 7141218"/>
              <a:gd name="connsiteY20" fmla="*/ 3906926 h 4054565"/>
              <a:gd name="connsiteX21" fmla="*/ 5919640 w 7141218"/>
              <a:gd name="connsiteY21" fmla="*/ 3902164 h 4054565"/>
              <a:gd name="connsiteX22" fmla="*/ 6176814 w 7141218"/>
              <a:gd name="connsiteY22" fmla="*/ 3902164 h 4054565"/>
              <a:gd name="connsiteX23" fmla="*/ 6419700 w 7141218"/>
              <a:gd name="connsiteY23" fmla="*/ 3747383 h 4054565"/>
              <a:gd name="connsiteX24" fmla="*/ 6679256 w 7141218"/>
              <a:gd name="connsiteY24" fmla="*/ 3642608 h 4054565"/>
              <a:gd name="connsiteX25" fmla="*/ 6910238 w 7141218"/>
              <a:gd name="connsiteY25" fmla="*/ 3566408 h 4054565"/>
              <a:gd name="connsiteX26" fmla="*/ 7141218 w 7141218"/>
              <a:gd name="connsiteY26" fmla="*/ 3540214 h 4054565"/>
              <a:gd name="connsiteX0" fmla="*/ 0 w 7141218"/>
              <a:gd name="connsiteY0" fmla="*/ 0 h 4054565"/>
              <a:gd name="connsiteX1" fmla="*/ 253254 w 7141218"/>
              <a:gd name="connsiteY1" fmla="*/ 411816 h 4054565"/>
              <a:gd name="connsiteX2" fmla="*/ 481154 w 7141218"/>
              <a:gd name="connsiteY2" fmla="*/ 837499 h 4054565"/>
              <a:gd name="connsiteX3" fmla="*/ 719559 w 7141218"/>
              <a:gd name="connsiteY3" fmla="*/ 1067500 h 4054565"/>
              <a:gd name="connsiteX4" fmla="*/ 985698 w 7141218"/>
              <a:gd name="connsiteY4" fmla="*/ 1261363 h 4054565"/>
              <a:gd name="connsiteX5" fmla="*/ 1230966 w 7141218"/>
              <a:gd name="connsiteY5" fmla="*/ 1356613 h 4054565"/>
              <a:gd name="connsiteX6" fmla="*/ 1471473 w 7141218"/>
              <a:gd name="connsiteY6" fmla="*/ 1668556 h 4054565"/>
              <a:gd name="connsiteX7" fmla="*/ 2162036 w 7141218"/>
              <a:gd name="connsiteY7" fmla="*/ 3202081 h 4054565"/>
              <a:gd name="connsiteX8" fmla="*/ 2412065 w 7141218"/>
              <a:gd name="connsiteY8" fmla="*/ 3440204 h 4054565"/>
              <a:gd name="connsiteX9" fmla="*/ 2681146 w 7141218"/>
              <a:gd name="connsiteY9" fmla="*/ 3614036 h 4054565"/>
              <a:gd name="connsiteX10" fmla="*/ 2957371 w 7141218"/>
              <a:gd name="connsiteY10" fmla="*/ 3561648 h 4054565"/>
              <a:gd name="connsiteX11" fmla="*/ 3212165 w 7141218"/>
              <a:gd name="connsiteY11" fmla="*/ 3594985 h 4054565"/>
              <a:gd name="connsiteX12" fmla="*/ 3500295 w 7141218"/>
              <a:gd name="connsiteY12" fmla="*/ 3666422 h 4054565"/>
              <a:gd name="connsiteX13" fmla="*/ 3771758 w 7141218"/>
              <a:gd name="connsiteY13" fmla="*/ 3735478 h 4054565"/>
              <a:gd name="connsiteX14" fmla="*/ 4014645 w 7141218"/>
              <a:gd name="connsiteY14" fmla="*/ 3737860 h 4054565"/>
              <a:gd name="connsiteX15" fmla="*/ 4288488 w 7141218"/>
              <a:gd name="connsiteY15" fmla="*/ 3911691 h 4054565"/>
              <a:gd name="connsiteX16" fmla="*/ 4576618 w 7141218"/>
              <a:gd name="connsiteY16" fmla="*/ 3933122 h 4054565"/>
              <a:gd name="connsiteX17" fmla="*/ 4843317 w 7141218"/>
              <a:gd name="connsiteY17" fmla="*/ 3975984 h 4054565"/>
              <a:gd name="connsiteX18" fmla="*/ 5107636 w 7141218"/>
              <a:gd name="connsiteY18" fmla="*/ 3897403 h 4054565"/>
              <a:gd name="connsiteX19" fmla="*/ 5381480 w 7141218"/>
              <a:gd name="connsiteY19" fmla="*/ 4054565 h 4054565"/>
              <a:gd name="connsiteX20" fmla="*/ 5660085 w 7141218"/>
              <a:gd name="connsiteY20" fmla="*/ 3906926 h 4054565"/>
              <a:gd name="connsiteX21" fmla="*/ 5919640 w 7141218"/>
              <a:gd name="connsiteY21" fmla="*/ 3902164 h 4054565"/>
              <a:gd name="connsiteX22" fmla="*/ 6176814 w 7141218"/>
              <a:gd name="connsiteY22" fmla="*/ 3902164 h 4054565"/>
              <a:gd name="connsiteX23" fmla="*/ 6419700 w 7141218"/>
              <a:gd name="connsiteY23" fmla="*/ 3747383 h 4054565"/>
              <a:gd name="connsiteX24" fmla="*/ 6679256 w 7141218"/>
              <a:gd name="connsiteY24" fmla="*/ 3642608 h 4054565"/>
              <a:gd name="connsiteX25" fmla="*/ 6910238 w 7141218"/>
              <a:gd name="connsiteY25" fmla="*/ 3566408 h 4054565"/>
              <a:gd name="connsiteX26" fmla="*/ 7141218 w 7141218"/>
              <a:gd name="connsiteY26" fmla="*/ 3540214 h 4054565"/>
              <a:gd name="connsiteX0" fmla="*/ 0 w 7141218"/>
              <a:gd name="connsiteY0" fmla="*/ 0 h 4054565"/>
              <a:gd name="connsiteX1" fmla="*/ 253254 w 7141218"/>
              <a:gd name="connsiteY1" fmla="*/ 411816 h 4054565"/>
              <a:gd name="connsiteX2" fmla="*/ 481154 w 7141218"/>
              <a:gd name="connsiteY2" fmla="*/ 837499 h 4054565"/>
              <a:gd name="connsiteX3" fmla="*/ 719559 w 7141218"/>
              <a:gd name="connsiteY3" fmla="*/ 1067500 h 4054565"/>
              <a:gd name="connsiteX4" fmla="*/ 985698 w 7141218"/>
              <a:gd name="connsiteY4" fmla="*/ 1261363 h 4054565"/>
              <a:gd name="connsiteX5" fmla="*/ 1230966 w 7141218"/>
              <a:gd name="connsiteY5" fmla="*/ 1356613 h 4054565"/>
              <a:gd name="connsiteX6" fmla="*/ 1471473 w 7141218"/>
              <a:gd name="connsiteY6" fmla="*/ 1668556 h 4054565"/>
              <a:gd name="connsiteX7" fmla="*/ 2162036 w 7141218"/>
              <a:gd name="connsiteY7" fmla="*/ 3202081 h 4054565"/>
              <a:gd name="connsiteX8" fmla="*/ 2412065 w 7141218"/>
              <a:gd name="connsiteY8" fmla="*/ 3440204 h 4054565"/>
              <a:gd name="connsiteX9" fmla="*/ 2681146 w 7141218"/>
              <a:gd name="connsiteY9" fmla="*/ 3614036 h 4054565"/>
              <a:gd name="connsiteX10" fmla="*/ 2957371 w 7141218"/>
              <a:gd name="connsiteY10" fmla="*/ 3561648 h 4054565"/>
              <a:gd name="connsiteX11" fmla="*/ 3212165 w 7141218"/>
              <a:gd name="connsiteY11" fmla="*/ 3594985 h 4054565"/>
              <a:gd name="connsiteX12" fmla="*/ 3500295 w 7141218"/>
              <a:gd name="connsiteY12" fmla="*/ 3666422 h 4054565"/>
              <a:gd name="connsiteX13" fmla="*/ 3771758 w 7141218"/>
              <a:gd name="connsiteY13" fmla="*/ 3735478 h 4054565"/>
              <a:gd name="connsiteX14" fmla="*/ 4014645 w 7141218"/>
              <a:gd name="connsiteY14" fmla="*/ 3737860 h 4054565"/>
              <a:gd name="connsiteX15" fmla="*/ 4288488 w 7141218"/>
              <a:gd name="connsiteY15" fmla="*/ 3911691 h 4054565"/>
              <a:gd name="connsiteX16" fmla="*/ 4576618 w 7141218"/>
              <a:gd name="connsiteY16" fmla="*/ 3933122 h 4054565"/>
              <a:gd name="connsiteX17" fmla="*/ 4843317 w 7141218"/>
              <a:gd name="connsiteY17" fmla="*/ 3975984 h 4054565"/>
              <a:gd name="connsiteX18" fmla="*/ 5107636 w 7141218"/>
              <a:gd name="connsiteY18" fmla="*/ 3897403 h 4054565"/>
              <a:gd name="connsiteX19" fmla="*/ 5381480 w 7141218"/>
              <a:gd name="connsiteY19" fmla="*/ 4054565 h 4054565"/>
              <a:gd name="connsiteX20" fmla="*/ 5660085 w 7141218"/>
              <a:gd name="connsiteY20" fmla="*/ 3906926 h 4054565"/>
              <a:gd name="connsiteX21" fmla="*/ 5919640 w 7141218"/>
              <a:gd name="connsiteY21" fmla="*/ 3902164 h 4054565"/>
              <a:gd name="connsiteX22" fmla="*/ 6176814 w 7141218"/>
              <a:gd name="connsiteY22" fmla="*/ 3902164 h 4054565"/>
              <a:gd name="connsiteX23" fmla="*/ 6419700 w 7141218"/>
              <a:gd name="connsiteY23" fmla="*/ 3747383 h 4054565"/>
              <a:gd name="connsiteX24" fmla="*/ 6679256 w 7141218"/>
              <a:gd name="connsiteY24" fmla="*/ 3642608 h 4054565"/>
              <a:gd name="connsiteX25" fmla="*/ 6910238 w 7141218"/>
              <a:gd name="connsiteY25" fmla="*/ 3566408 h 4054565"/>
              <a:gd name="connsiteX26" fmla="*/ 7141218 w 7141218"/>
              <a:gd name="connsiteY26" fmla="*/ 3540214 h 4054565"/>
              <a:gd name="connsiteX0" fmla="*/ 0 w 7141218"/>
              <a:gd name="connsiteY0" fmla="*/ 0 h 4054565"/>
              <a:gd name="connsiteX1" fmla="*/ 253254 w 7141218"/>
              <a:gd name="connsiteY1" fmla="*/ 411816 h 4054565"/>
              <a:gd name="connsiteX2" fmla="*/ 481154 w 7141218"/>
              <a:gd name="connsiteY2" fmla="*/ 837499 h 4054565"/>
              <a:gd name="connsiteX3" fmla="*/ 719559 w 7141218"/>
              <a:gd name="connsiteY3" fmla="*/ 1067500 h 4054565"/>
              <a:gd name="connsiteX4" fmla="*/ 985698 w 7141218"/>
              <a:gd name="connsiteY4" fmla="*/ 1261363 h 4054565"/>
              <a:gd name="connsiteX5" fmla="*/ 1230966 w 7141218"/>
              <a:gd name="connsiteY5" fmla="*/ 1356613 h 4054565"/>
              <a:gd name="connsiteX6" fmla="*/ 1471473 w 7141218"/>
              <a:gd name="connsiteY6" fmla="*/ 1668556 h 4054565"/>
              <a:gd name="connsiteX7" fmla="*/ 1757224 w 7141218"/>
              <a:gd name="connsiteY7" fmla="*/ 1668556 h 4054565"/>
              <a:gd name="connsiteX8" fmla="*/ 2412065 w 7141218"/>
              <a:gd name="connsiteY8" fmla="*/ 3440204 h 4054565"/>
              <a:gd name="connsiteX9" fmla="*/ 2681146 w 7141218"/>
              <a:gd name="connsiteY9" fmla="*/ 3614036 h 4054565"/>
              <a:gd name="connsiteX10" fmla="*/ 2957371 w 7141218"/>
              <a:gd name="connsiteY10" fmla="*/ 3561648 h 4054565"/>
              <a:gd name="connsiteX11" fmla="*/ 3212165 w 7141218"/>
              <a:gd name="connsiteY11" fmla="*/ 3594985 h 4054565"/>
              <a:gd name="connsiteX12" fmla="*/ 3500295 w 7141218"/>
              <a:gd name="connsiteY12" fmla="*/ 3666422 h 4054565"/>
              <a:gd name="connsiteX13" fmla="*/ 3771758 w 7141218"/>
              <a:gd name="connsiteY13" fmla="*/ 3735478 h 4054565"/>
              <a:gd name="connsiteX14" fmla="*/ 4014645 w 7141218"/>
              <a:gd name="connsiteY14" fmla="*/ 3737860 h 4054565"/>
              <a:gd name="connsiteX15" fmla="*/ 4288488 w 7141218"/>
              <a:gd name="connsiteY15" fmla="*/ 3911691 h 4054565"/>
              <a:gd name="connsiteX16" fmla="*/ 4576618 w 7141218"/>
              <a:gd name="connsiteY16" fmla="*/ 3933122 h 4054565"/>
              <a:gd name="connsiteX17" fmla="*/ 4843317 w 7141218"/>
              <a:gd name="connsiteY17" fmla="*/ 3975984 h 4054565"/>
              <a:gd name="connsiteX18" fmla="*/ 5107636 w 7141218"/>
              <a:gd name="connsiteY18" fmla="*/ 3897403 h 4054565"/>
              <a:gd name="connsiteX19" fmla="*/ 5381480 w 7141218"/>
              <a:gd name="connsiteY19" fmla="*/ 4054565 h 4054565"/>
              <a:gd name="connsiteX20" fmla="*/ 5660085 w 7141218"/>
              <a:gd name="connsiteY20" fmla="*/ 3906926 h 4054565"/>
              <a:gd name="connsiteX21" fmla="*/ 5919640 w 7141218"/>
              <a:gd name="connsiteY21" fmla="*/ 3902164 h 4054565"/>
              <a:gd name="connsiteX22" fmla="*/ 6176814 w 7141218"/>
              <a:gd name="connsiteY22" fmla="*/ 3902164 h 4054565"/>
              <a:gd name="connsiteX23" fmla="*/ 6419700 w 7141218"/>
              <a:gd name="connsiteY23" fmla="*/ 3747383 h 4054565"/>
              <a:gd name="connsiteX24" fmla="*/ 6679256 w 7141218"/>
              <a:gd name="connsiteY24" fmla="*/ 3642608 h 4054565"/>
              <a:gd name="connsiteX25" fmla="*/ 6910238 w 7141218"/>
              <a:gd name="connsiteY25" fmla="*/ 3566408 h 4054565"/>
              <a:gd name="connsiteX26" fmla="*/ 7141218 w 7141218"/>
              <a:gd name="connsiteY26" fmla="*/ 3540214 h 4054565"/>
              <a:gd name="connsiteX0" fmla="*/ 0 w 7141218"/>
              <a:gd name="connsiteY0" fmla="*/ 0 h 4054565"/>
              <a:gd name="connsiteX1" fmla="*/ 253254 w 7141218"/>
              <a:gd name="connsiteY1" fmla="*/ 411816 h 4054565"/>
              <a:gd name="connsiteX2" fmla="*/ 481154 w 7141218"/>
              <a:gd name="connsiteY2" fmla="*/ 837499 h 4054565"/>
              <a:gd name="connsiteX3" fmla="*/ 719559 w 7141218"/>
              <a:gd name="connsiteY3" fmla="*/ 1067500 h 4054565"/>
              <a:gd name="connsiteX4" fmla="*/ 985698 w 7141218"/>
              <a:gd name="connsiteY4" fmla="*/ 1261363 h 4054565"/>
              <a:gd name="connsiteX5" fmla="*/ 1230966 w 7141218"/>
              <a:gd name="connsiteY5" fmla="*/ 1356613 h 4054565"/>
              <a:gd name="connsiteX6" fmla="*/ 1471473 w 7141218"/>
              <a:gd name="connsiteY6" fmla="*/ 1668556 h 4054565"/>
              <a:gd name="connsiteX7" fmla="*/ 1757224 w 7141218"/>
              <a:gd name="connsiteY7" fmla="*/ 1668556 h 4054565"/>
              <a:gd name="connsiteX8" fmla="*/ 2009634 w 7141218"/>
              <a:gd name="connsiteY8" fmla="*/ 1749516 h 4054565"/>
              <a:gd name="connsiteX9" fmla="*/ 2681146 w 7141218"/>
              <a:gd name="connsiteY9" fmla="*/ 3614036 h 4054565"/>
              <a:gd name="connsiteX10" fmla="*/ 2957371 w 7141218"/>
              <a:gd name="connsiteY10" fmla="*/ 3561648 h 4054565"/>
              <a:gd name="connsiteX11" fmla="*/ 3212165 w 7141218"/>
              <a:gd name="connsiteY11" fmla="*/ 3594985 h 4054565"/>
              <a:gd name="connsiteX12" fmla="*/ 3500295 w 7141218"/>
              <a:gd name="connsiteY12" fmla="*/ 3666422 h 4054565"/>
              <a:gd name="connsiteX13" fmla="*/ 3771758 w 7141218"/>
              <a:gd name="connsiteY13" fmla="*/ 3735478 h 4054565"/>
              <a:gd name="connsiteX14" fmla="*/ 4014645 w 7141218"/>
              <a:gd name="connsiteY14" fmla="*/ 3737860 h 4054565"/>
              <a:gd name="connsiteX15" fmla="*/ 4288488 w 7141218"/>
              <a:gd name="connsiteY15" fmla="*/ 3911691 h 4054565"/>
              <a:gd name="connsiteX16" fmla="*/ 4576618 w 7141218"/>
              <a:gd name="connsiteY16" fmla="*/ 3933122 h 4054565"/>
              <a:gd name="connsiteX17" fmla="*/ 4843317 w 7141218"/>
              <a:gd name="connsiteY17" fmla="*/ 3975984 h 4054565"/>
              <a:gd name="connsiteX18" fmla="*/ 5107636 w 7141218"/>
              <a:gd name="connsiteY18" fmla="*/ 3897403 h 4054565"/>
              <a:gd name="connsiteX19" fmla="*/ 5381480 w 7141218"/>
              <a:gd name="connsiteY19" fmla="*/ 4054565 h 4054565"/>
              <a:gd name="connsiteX20" fmla="*/ 5660085 w 7141218"/>
              <a:gd name="connsiteY20" fmla="*/ 3906926 h 4054565"/>
              <a:gd name="connsiteX21" fmla="*/ 5919640 w 7141218"/>
              <a:gd name="connsiteY21" fmla="*/ 3902164 h 4054565"/>
              <a:gd name="connsiteX22" fmla="*/ 6176814 w 7141218"/>
              <a:gd name="connsiteY22" fmla="*/ 3902164 h 4054565"/>
              <a:gd name="connsiteX23" fmla="*/ 6419700 w 7141218"/>
              <a:gd name="connsiteY23" fmla="*/ 3747383 h 4054565"/>
              <a:gd name="connsiteX24" fmla="*/ 6679256 w 7141218"/>
              <a:gd name="connsiteY24" fmla="*/ 3642608 h 4054565"/>
              <a:gd name="connsiteX25" fmla="*/ 6910238 w 7141218"/>
              <a:gd name="connsiteY25" fmla="*/ 3566408 h 4054565"/>
              <a:gd name="connsiteX26" fmla="*/ 7141218 w 7141218"/>
              <a:gd name="connsiteY26" fmla="*/ 3540214 h 4054565"/>
              <a:gd name="connsiteX0" fmla="*/ 0 w 7141218"/>
              <a:gd name="connsiteY0" fmla="*/ 0 h 4054565"/>
              <a:gd name="connsiteX1" fmla="*/ 253254 w 7141218"/>
              <a:gd name="connsiteY1" fmla="*/ 411816 h 4054565"/>
              <a:gd name="connsiteX2" fmla="*/ 481154 w 7141218"/>
              <a:gd name="connsiteY2" fmla="*/ 837499 h 4054565"/>
              <a:gd name="connsiteX3" fmla="*/ 719559 w 7141218"/>
              <a:gd name="connsiteY3" fmla="*/ 1067500 h 4054565"/>
              <a:gd name="connsiteX4" fmla="*/ 985698 w 7141218"/>
              <a:gd name="connsiteY4" fmla="*/ 1261363 h 4054565"/>
              <a:gd name="connsiteX5" fmla="*/ 1230966 w 7141218"/>
              <a:gd name="connsiteY5" fmla="*/ 1356613 h 4054565"/>
              <a:gd name="connsiteX6" fmla="*/ 1471473 w 7141218"/>
              <a:gd name="connsiteY6" fmla="*/ 1668556 h 4054565"/>
              <a:gd name="connsiteX7" fmla="*/ 1757224 w 7141218"/>
              <a:gd name="connsiteY7" fmla="*/ 1668556 h 4054565"/>
              <a:gd name="connsiteX8" fmla="*/ 2009634 w 7141218"/>
              <a:gd name="connsiteY8" fmla="*/ 1749516 h 4054565"/>
              <a:gd name="connsiteX9" fmla="*/ 2681146 w 7141218"/>
              <a:gd name="connsiteY9" fmla="*/ 3614036 h 4054565"/>
              <a:gd name="connsiteX10" fmla="*/ 2957371 w 7141218"/>
              <a:gd name="connsiteY10" fmla="*/ 3561648 h 4054565"/>
              <a:gd name="connsiteX11" fmla="*/ 3212165 w 7141218"/>
              <a:gd name="connsiteY11" fmla="*/ 3594985 h 4054565"/>
              <a:gd name="connsiteX12" fmla="*/ 3500295 w 7141218"/>
              <a:gd name="connsiteY12" fmla="*/ 3666422 h 4054565"/>
              <a:gd name="connsiteX13" fmla="*/ 3771758 w 7141218"/>
              <a:gd name="connsiteY13" fmla="*/ 3735478 h 4054565"/>
              <a:gd name="connsiteX14" fmla="*/ 4014645 w 7141218"/>
              <a:gd name="connsiteY14" fmla="*/ 3737860 h 4054565"/>
              <a:gd name="connsiteX15" fmla="*/ 4288488 w 7141218"/>
              <a:gd name="connsiteY15" fmla="*/ 3911691 h 4054565"/>
              <a:gd name="connsiteX16" fmla="*/ 4576618 w 7141218"/>
              <a:gd name="connsiteY16" fmla="*/ 3933122 h 4054565"/>
              <a:gd name="connsiteX17" fmla="*/ 4843317 w 7141218"/>
              <a:gd name="connsiteY17" fmla="*/ 3975984 h 4054565"/>
              <a:gd name="connsiteX18" fmla="*/ 5107636 w 7141218"/>
              <a:gd name="connsiteY18" fmla="*/ 3897403 h 4054565"/>
              <a:gd name="connsiteX19" fmla="*/ 5381480 w 7141218"/>
              <a:gd name="connsiteY19" fmla="*/ 4054565 h 4054565"/>
              <a:gd name="connsiteX20" fmla="*/ 5660085 w 7141218"/>
              <a:gd name="connsiteY20" fmla="*/ 3906926 h 4054565"/>
              <a:gd name="connsiteX21" fmla="*/ 5919640 w 7141218"/>
              <a:gd name="connsiteY21" fmla="*/ 3902164 h 4054565"/>
              <a:gd name="connsiteX22" fmla="*/ 6176814 w 7141218"/>
              <a:gd name="connsiteY22" fmla="*/ 3902164 h 4054565"/>
              <a:gd name="connsiteX23" fmla="*/ 6419700 w 7141218"/>
              <a:gd name="connsiteY23" fmla="*/ 3747383 h 4054565"/>
              <a:gd name="connsiteX24" fmla="*/ 6679256 w 7141218"/>
              <a:gd name="connsiteY24" fmla="*/ 3642608 h 4054565"/>
              <a:gd name="connsiteX25" fmla="*/ 6910238 w 7141218"/>
              <a:gd name="connsiteY25" fmla="*/ 3566408 h 4054565"/>
              <a:gd name="connsiteX26" fmla="*/ 7141218 w 7141218"/>
              <a:gd name="connsiteY26" fmla="*/ 3540214 h 4054565"/>
              <a:gd name="connsiteX0" fmla="*/ 0 w 7141218"/>
              <a:gd name="connsiteY0" fmla="*/ 0 h 4054565"/>
              <a:gd name="connsiteX1" fmla="*/ 253254 w 7141218"/>
              <a:gd name="connsiteY1" fmla="*/ 411816 h 4054565"/>
              <a:gd name="connsiteX2" fmla="*/ 481154 w 7141218"/>
              <a:gd name="connsiteY2" fmla="*/ 837499 h 4054565"/>
              <a:gd name="connsiteX3" fmla="*/ 719559 w 7141218"/>
              <a:gd name="connsiteY3" fmla="*/ 1067500 h 4054565"/>
              <a:gd name="connsiteX4" fmla="*/ 985698 w 7141218"/>
              <a:gd name="connsiteY4" fmla="*/ 1261363 h 4054565"/>
              <a:gd name="connsiteX5" fmla="*/ 1230966 w 7141218"/>
              <a:gd name="connsiteY5" fmla="*/ 1356613 h 4054565"/>
              <a:gd name="connsiteX6" fmla="*/ 1471473 w 7141218"/>
              <a:gd name="connsiteY6" fmla="*/ 1668556 h 4054565"/>
              <a:gd name="connsiteX7" fmla="*/ 1757224 w 7141218"/>
              <a:gd name="connsiteY7" fmla="*/ 1668556 h 4054565"/>
              <a:gd name="connsiteX8" fmla="*/ 2009634 w 7141218"/>
              <a:gd name="connsiteY8" fmla="*/ 1749516 h 4054565"/>
              <a:gd name="connsiteX9" fmla="*/ 2269189 w 7141218"/>
              <a:gd name="connsiteY9" fmla="*/ 1847149 h 4054565"/>
              <a:gd name="connsiteX10" fmla="*/ 2957371 w 7141218"/>
              <a:gd name="connsiteY10" fmla="*/ 3561648 h 4054565"/>
              <a:gd name="connsiteX11" fmla="*/ 3212165 w 7141218"/>
              <a:gd name="connsiteY11" fmla="*/ 3594985 h 4054565"/>
              <a:gd name="connsiteX12" fmla="*/ 3500295 w 7141218"/>
              <a:gd name="connsiteY12" fmla="*/ 3666422 h 4054565"/>
              <a:gd name="connsiteX13" fmla="*/ 3771758 w 7141218"/>
              <a:gd name="connsiteY13" fmla="*/ 3735478 h 4054565"/>
              <a:gd name="connsiteX14" fmla="*/ 4014645 w 7141218"/>
              <a:gd name="connsiteY14" fmla="*/ 3737860 h 4054565"/>
              <a:gd name="connsiteX15" fmla="*/ 4288488 w 7141218"/>
              <a:gd name="connsiteY15" fmla="*/ 3911691 h 4054565"/>
              <a:gd name="connsiteX16" fmla="*/ 4576618 w 7141218"/>
              <a:gd name="connsiteY16" fmla="*/ 3933122 h 4054565"/>
              <a:gd name="connsiteX17" fmla="*/ 4843317 w 7141218"/>
              <a:gd name="connsiteY17" fmla="*/ 3975984 h 4054565"/>
              <a:gd name="connsiteX18" fmla="*/ 5107636 w 7141218"/>
              <a:gd name="connsiteY18" fmla="*/ 3897403 h 4054565"/>
              <a:gd name="connsiteX19" fmla="*/ 5381480 w 7141218"/>
              <a:gd name="connsiteY19" fmla="*/ 4054565 h 4054565"/>
              <a:gd name="connsiteX20" fmla="*/ 5660085 w 7141218"/>
              <a:gd name="connsiteY20" fmla="*/ 3906926 h 4054565"/>
              <a:gd name="connsiteX21" fmla="*/ 5919640 w 7141218"/>
              <a:gd name="connsiteY21" fmla="*/ 3902164 h 4054565"/>
              <a:gd name="connsiteX22" fmla="*/ 6176814 w 7141218"/>
              <a:gd name="connsiteY22" fmla="*/ 3902164 h 4054565"/>
              <a:gd name="connsiteX23" fmla="*/ 6419700 w 7141218"/>
              <a:gd name="connsiteY23" fmla="*/ 3747383 h 4054565"/>
              <a:gd name="connsiteX24" fmla="*/ 6679256 w 7141218"/>
              <a:gd name="connsiteY24" fmla="*/ 3642608 h 4054565"/>
              <a:gd name="connsiteX25" fmla="*/ 6910238 w 7141218"/>
              <a:gd name="connsiteY25" fmla="*/ 3566408 h 4054565"/>
              <a:gd name="connsiteX26" fmla="*/ 7141218 w 7141218"/>
              <a:gd name="connsiteY26" fmla="*/ 3540214 h 4054565"/>
              <a:gd name="connsiteX0" fmla="*/ 0 w 7141218"/>
              <a:gd name="connsiteY0" fmla="*/ 0 h 4054565"/>
              <a:gd name="connsiteX1" fmla="*/ 253254 w 7141218"/>
              <a:gd name="connsiteY1" fmla="*/ 411816 h 4054565"/>
              <a:gd name="connsiteX2" fmla="*/ 481154 w 7141218"/>
              <a:gd name="connsiteY2" fmla="*/ 837499 h 4054565"/>
              <a:gd name="connsiteX3" fmla="*/ 719559 w 7141218"/>
              <a:gd name="connsiteY3" fmla="*/ 1067500 h 4054565"/>
              <a:gd name="connsiteX4" fmla="*/ 985698 w 7141218"/>
              <a:gd name="connsiteY4" fmla="*/ 1261363 h 4054565"/>
              <a:gd name="connsiteX5" fmla="*/ 1230966 w 7141218"/>
              <a:gd name="connsiteY5" fmla="*/ 1356613 h 4054565"/>
              <a:gd name="connsiteX6" fmla="*/ 1471473 w 7141218"/>
              <a:gd name="connsiteY6" fmla="*/ 1668556 h 4054565"/>
              <a:gd name="connsiteX7" fmla="*/ 1757224 w 7141218"/>
              <a:gd name="connsiteY7" fmla="*/ 1668556 h 4054565"/>
              <a:gd name="connsiteX8" fmla="*/ 2009634 w 7141218"/>
              <a:gd name="connsiteY8" fmla="*/ 1749516 h 4054565"/>
              <a:gd name="connsiteX9" fmla="*/ 2269189 w 7141218"/>
              <a:gd name="connsiteY9" fmla="*/ 1847149 h 4054565"/>
              <a:gd name="connsiteX10" fmla="*/ 2554939 w 7141218"/>
              <a:gd name="connsiteY10" fmla="*/ 1816192 h 4054565"/>
              <a:gd name="connsiteX11" fmla="*/ 3212165 w 7141218"/>
              <a:gd name="connsiteY11" fmla="*/ 3594985 h 4054565"/>
              <a:gd name="connsiteX12" fmla="*/ 3500295 w 7141218"/>
              <a:gd name="connsiteY12" fmla="*/ 3666422 h 4054565"/>
              <a:gd name="connsiteX13" fmla="*/ 3771758 w 7141218"/>
              <a:gd name="connsiteY13" fmla="*/ 3735478 h 4054565"/>
              <a:gd name="connsiteX14" fmla="*/ 4014645 w 7141218"/>
              <a:gd name="connsiteY14" fmla="*/ 3737860 h 4054565"/>
              <a:gd name="connsiteX15" fmla="*/ 4288488 w 7141218"/>
              <a:gd name="connsiteY15" fmla="*/ 3911691 h 4054565"/>
              <a:gd name="connsiteX16" fmla="*/ 4576618 w 7141218"/>
              <a:gd name="connsiteY16" fmla="*/ 3933122 h 4054565"/>
              <a:gd name="connsiteX17" fmla="*/ 4843317 w 7141218"/>
              <a:gd name="connsiteY17" fmla="*/ 3975984 h 4054565"/>
              <a:gd name="connsiteX18" fmla="*/ 5107636 w 7141218"/>
              <a:gd name="connsiteY18" fmla="*/ 3897403 h 4054565"/>
              <a:gd name="connsiteX19" fmla="*/ 5381480 w 7141218"/>
              <a:gd name="connsiteY19" fmla="*/ 4054565 h 4054565"/>
              <a:gd name="connsiteX20" fmla="*/ 5660085 w 7141218"/>
              <a:gd name="connsiteY20" fmla="*/ 3906926 h 4054565"/>
              <a:gd name="connsiteX21" fmla="*/ 5919640 w 7141218"/>
              <a:gd name="connsiteY21" fmla="*/ 3902164 h 4054565"/>
              <a:gd name="connsiteX22" fmla="*/ 6176814 w 7141218"/>
              <a:gd name="connsiteY22" fmla="*/ 3902164 h 4054565"/>
              <a:gd name="connsiteX23" fmla="*/ 6419700 w 7141218"/>
              <a:gd name="connsiteY23" fmla="*/ 3747383 h 4054565"/>
              <a:gd name="connsiteX24" fmla="*/ 6679256 w 7141218"/>
              <a:gd name="connsiteY24" fmla="*/ 3642608 h 4054565"/>
              <a:gd name="connsiteX25" fmla="*/ 6910238 w 7141218"/>
              <a:gd name="connsiteY25" fmla="*/ 3566408 h 4054565"/>
              <a:gd name="connsiteX26" fmla="*/ 7141218 w 7141218"/>
              <a:gd name="connsiteY26" fmla="*/ 3540214 h 4054565"/>
              <a:gd name="connsiteX0" fmla="*/ 0 w 7141218"/>
              <a:gd name="connsiteY0" fmla="*/ 0 h 4054565"/>
              <a:gd name="connsiteX1" fmla="*/ 253254 w 7141218"/>
              <a:gd name="connsiteY1" fmla="*/ 411816 h 4054565"/>
              <a:gd name="connsiteX2" fmla="*/ 481154 w 7141218"/>
              <a:gd name="connsiteY2" fmla="*/ 837499 h 4054565"/>
              <a:gd name="connsiteX3" fmla="*/ 719559 w 7141218"/>
              <a:gd name="connsiteY3" fmla="*/ 1067500 h 4054565"/>
              <a:gd name="connsiteX4" fmla="*/ 985698 w 7141218"/>
              <a:gd name="connsiteY4" fmla="*/ 1261363 h 4054565"/>
              <a:gd name="connsiteX5" fmla="*/ 1230966 w 7141218"/>
              <a:gd name="connsiteY5" fmla="*/ 1356613 h 4054565"/>
              <a:gd name="connsiteX6" fmla="*/ 1471473 w 7141218"/>
              <a:gd name="connsiteY6" fmla="*/ 1668556 h 4054565"/>
              <a:gd name="connsiteX7" fmla="*/ 1757224 w 7141218"/>
              <a:gd name="connsiteY7" fmla="*/ 1668556 h 4054565"/>
              <a:gd name="connsiteX8" fmla="*/ 2009634 w 7141218"/>
              <a:gd name="connsiteY8" fmla="*/ 1749516 h 4054565"/>
              <a:gd name="connsiteX9" fmla="*/ 2269189 w 7141218"/>
              <a:gd name="connsiteY9" fmla="*/ 1847149 h 4054565"/>
              <a:gd name="connsiteX10" fmla="*/ 2554939 w 7141218"/>
              <a:gd name="connsiteY10" fmla="*/ 1816192 h 4054565"/>
              <a:gd name="connsiteX11" fmla="*/ 2814497 w 7141218"/>
              <a:gd name="connsiteY11" fmla="*/ 1766185 h 4054565"/>
              <a:gd name="connsiteX12" fmla="*/ 3500295 w 7141218"/>
              <a:gd name="connsiteY12" fmla="*/ 3666422 h 4054565"/>
              <a:gd name="connsiteX13" fmla="*/ 3771758 w 7141218"/>
              <a:gd name="connsiteY13" fmla="*/ 3735478 h 4054565"/>
              <a:gd name="connsiteX14" fmla="*/ 4014645 w 7141218"/>
              <a:gd name="connsiteY14" fmla="*/ 3737860 h 4054565"/>
              <a:gd name="connsiteX15" fmla="*/ 4288488 w 7141218"/>
              <a:gd name="connsiteY15" fmla="*/ 3911691 h 4054565"/>
              <a:gd name="connsiteX16" fmla="*/ 4576618 w 7141218"/>
              <a:gd name="connsiteY16" fmla="*/ 3933122 h 4054565"/>
              <a:gd name="connsiteX17" fmla="*/ 4843317 w 7141218"/>
              <a:gd name="connsiteY17" fmla="*/ 3975984 h 4054565"/>
              <a:gd name="connsiteX18" fmla="*/ 5107636 w 7141218"/>
              <a:gd name="connsiteY18" fmla="*/ 3897403 h 4054565"/>
              <a:gd name="connsiteX19" fmla="*/ 5381480 w 7141218"/>
              <a:gd name="connsiteY19" fmla="*/ 4054565 h 4054565"/>
              <a:gd name="connsiteX20" fmla="*/ 5660085 w 7141218"/>
              <a:gd name="connsiteY20" fmla="*/ 3906926 h 4054565"/>
              <a:gd name="connsiteX21" fmla="*/ 5919640 w 7141218"/>
              <a:gd name="connsiteY21" fmla="*/ 3902164 h 4054565"/>
              <a:gd name="connsiteX22" fmla="*/ 6176814 w 7141218"/>
              <a:gd name="connsiteY22" fmla="*/ 3902164 h 4054565"/>
              <a:gd name="connsiteX23" fmla="*/ 6419700 w 7141218"/>
              <a:gd name="connsiteY23" fmla="*/ 3747383 h 4054565"/>
              <a:gd name="connsiteX24" fmla="*/ 6679256 w 7141218"/>
              <a:gd name="connsiteY24" fmla="*/ 3642608 h 4054565"/>
              <a:gd name="connsiteX25" fmla="*/ 6910238 w 7141218"/>
              <a:gd name="connsiteY25" fmla="*/ 3566408 h 4054565"/>
              <a:gd name="connsiteX26" fmla="*/ 7141218 w 7141218"/>
              <a:gd name="connsiteY26" fmla="*/ 3540214 h 4054565"/>
              <a:gd name="connsiteX0" fmla="*/ 0 w 7141218"/>
              <a:gd name="connsiteY0" fmla="*/ 0 h 4054565"/>
              <a:gd name="connsiteX1" fmla="*/ 253254 w 7141218"/>
              <a:gd name="connsiteY1" fmla="*/ 411816 h 4054565"/>
              <a:gd name="connsiteX2" fmla="*/ 481154 w 7141218"/>
              <a:gd name="connsiteY2" fmla="*/ 837499 h 4054565"/>
              <a:gd name="connsiteX3" fmla="*/ 719559 w 7141218"/>
              <a:gd name="connsiteY3" fmla="*/ 1067500 h 4054565"/>
              <a:gd name="connsiteX4" fmla="*/ 985698 w 7141218"/>
              <a:gd name="connsiteY4" fmla="*/ 1261363 h 4054565"/>
              <a:gd name="connsiteX5" fmla="*/ 1230966 w 7141218"/>
              <a:gd name="connsiteY5" fmla="*/ 1356613 h 4054565"/>
              <a:gd name="connsiteX6" fmla="*/ 1471473 w 7141218"/>
              <a:gd name="connsiteY6" fmla="*/ 1668556 h 4054565"/>
              <a:gd name="connsiteX7" fmla="*/ 1757224 w 7141218"/>
              <a:gd name="connsiteY7" fmla="*/ 1668556 h 4054565"/>
              <a:gd name="connsiteX8" fmla="*/ 2009634 w 7141218"/>
              <a:gd name="connsiteY8" fmla="*/ 1749516 h 4054565"/>
              <a:gd name="connsiteX9" fmla="*/ 2269189 w 7141218"/>
              <a:gd name="connsiteY9" fmla="*/ 1847149 h 4054565"/>
              <a:gd name="connsiteX10" fmla="*/ 2554939 w 7141218"/>
              <a:gd name="connsiteY10" fmla="*/ 1816192 h 4054565"/>
              <a:gd name="connsiteX11" fmla="*/ 2814497 w 7141218"/>
              <a:gd name="connsiteY11" fmla="*/ 1766185 h 4054565"/>
              <a:gd name="connsiteX12" fmla="*/ 3097864 w 7141218"/>
              <a:gd name="connsiteY12" fmla="*/ 1818572 h 4054565"/>
              <a:gd name="connsiteX13" fmla="*/ 3771758 w 7141218"/>
              <a:gd name="connsiteY13" fmla="*/ 3735478 h 4054565"/>
              <a:gd name="connsiteX14" fmla="*/ 4014645 w 7141218"/>
              <a:gd name="connsiteY14" fmla="*/ 3737860 h 4054565"/>
              <a:gd name="connsiteX15" fmla="*/ 4288488 w 7141218"/>
              <a:gd name="connsiteY15" fmla="*/ 3911691 h 4054565"/>
              <a:gd name="connsiteX16" fmla="*/ 4576618 w 7141218"/>
              <a:gd name="connsiteY16" fmla="*/ 3933122 h 4054565"/>
              <a:gd name="connsiteX17" fmla="*/ 4843317 w 7141218"/>
              <a:gd name="connsiteY17" fmla="*/ 3975984 h 4054565"/>
              <a:gd name="connsiteX18" fmla="*/ 5107636 w 7141218"/>
              <a:gd name="connsiteY18" fmla="*/ 3897403 h 4054565"/>
              <a:gd name="connsiteX19" fmla="*/ 5381480 w 7141218"/>
              <a:gd name="connsiteY19" fmla="*/ 4054565 h 4054565"/>
              <a:gd name="connsiteX20" fmla="*/ 5660085 w 7141218"/>
              <a:gd name="connsiteY20" fmla="*/ 3906926 h 4054565"/>
              <a:gd name="connsiteX21" fmla="*/ 5919640 w 7141218"/>
              <a:gd name="connsiteY21" fmla="*/ 3902164 h 4054565"/>
              <a:gd name="connsiteX22" fmla="*/ 6176814 w 7141218"/>
              <a:gd name="connsiteY22" fmla="*/ 3902164 h 4054565"/>
              <a:gd name="connsiteX23" fmla="*/ 6419700 w 7141218"/>
              <a:gd name="connsiteY23" fmla="*/ 3747383 h 4054565"/>
              <a:gd name="connsiteX24" fmla="*/ 6679256 w 7141218"/>
              <a:gd name="connsiteY24" fmla="*/ 3642608 h 4054565"/>
              <a:gd name="connsiteX25" fmla="*/ 6910238 w 7141218"/>
              <a:gd name="connsiteY25" fmla="*/ 3566408 h 4054565"/>
              <a:gd name="connsiteX26" fmla="*/ 7141218 w 7141218"/>
              <a:gd name="connsiteY26" fmla="*/ 3540214 h 4054565"/>
              <a:gd name="connsiteX0" fmla="*/ 0 w 7141218"/>
              <a:gd name="connsiteY0" fmla="*/ 0 h 4054565"/>
              <a:gd name="connsiteX1" fmla="*/ 253254 w 7141218"/>
              <a:gd name="connsiteY1" fmla="*/ 411816 h 4054565"/>
              <a:gd name="connsiteX2" fmla="*/ 481154 w 7141218"/>
              <a:gd name="connsiteY2" fmla="*/ 837499 h 4054565"/>
              <a:gd name="connsiteX3" fmla="*/ 719559 w 7141218"/>
              <a:gd name="connsiteY3" fmla="*/ 1067500 h 4054565"/>
              <a:gd name="connsiteX4" fmla="*/ 985698 w 7141218"/>
              <a:gd name="connsiteY4" fmla="*/ 1261363 h 4054565"/>
              <a:gd name="connsiteX5" fmla="*/ 1230966 w 7141218"/>
              <a:gd name="connsiteY5" fmla="*/ 1356613 h 4054565"/>
              <a:gd name="connsiteX6" fmla="*/ 1471473 w 7141218"/>
              <a:gd name="connsiteY6" fmla="*/ 1668556 h 4054565"/>
              <a:gd name="connsiteX7" fmla="*/ 1757224 w 7141218"/>
              <a:gd name="connsiteY7" fmla="*/ 1668556 h 4054565"/>
              <a:gd name="connsiteX8" fmla="*/ 2009634 w 7141218"/>
              <a:gd name="connsiteY8" fmla="*/ 1749516 h 4054565"/>
              <a:gd name="connsiteX9" fmla="*/ 2269189 w 7141218"/>
              <a:gd name="connsiteY9" fmla="*/ 1847149 h 4054565"/>
              <a:gd name="connsiteX10" fmla="*/ 2554939 w 7141218"/>
              <a:gd name="connsiteY10" fmla="*/ 1816192 h 4054565"/>
              <a:gd name="connsiteX11" fmla="*/ 2814497 w 7141218"/>
              <a:gd name="connsiteY11" fmla="*/ 1766185 h 4054565"/>
              <a:gd name="connsiteX12" fmla="*/ 3097864 w 7141218"/>
              <a:gd name="connsiteY12" fmla="*/ 1818572 h 4054565"/>
              <a:gd name="connsiteX13" fmla="*/ 3712227 w 7141218"/>
              <a:gd name="connsiteY13" fmla="*/ 2632960 h 4054565"/>
              <a:gd name="connsiteX14" fmla="*/ 4014645 w 7141218"/>
              <a:gd name="connsiteY14" fmla="*/ 3737860 h 4054565"/>
              <a:gd name="connsiteX15" fmla="*/ 4288488 w 7141218"/>
              <a:gd name="connsiteY15" fmla="*/ 3911691 h 4054565"/>
              <a:gd name="connsiteX16" fmla="*/ 4576618 w 7141218"/>
              <a:gd name="connsiteY16" fmla="*/ 3933122 h 4054565"/>
              <a:gd name="connsiteX17" fmla="*/ 4843317 w 7141218"/>
              <a:gd name="connsiteY17" fmla="*/ 3975984 h 4054565"/>
              <a:gd name="connsiteX18" fmla="*/ 5107636 w 7141218"/>
              <a:gd name="connsiteY18" fmla="*/ 3897403 h 4054565"/>
              <a:gd name="connsiteX19" fmla="*/ 5381480 w 7141218"/>
              <a:gd name="connsiteY19" fmla="*/ 4054565 h 4054565"/>
              <a:gd name="connsiteX20" fmla="*/ 5660085 w 7141218"/>
              <a:gd name="connsiteY20" fmla="*/ 3906926 h 4054565"/>
              <a:gd name="connsiteX21" fmla="*/ 5919640 w 7141218"/>
              <a:gd name="connsiteY21" fmla="*/ 3902164 h 4054565"/>
              <a:gd name="connsiteX22" fmla="*/ 6176814 w 7141218"/>
              <a:gd name="connsiteY22" fmla="*/ 3902164 h 4054565"/>
              <a:gd name="connsiteX23" fmla="*/ 6419700 w 7141218"/>
              <a:gd name="connsiteY23" fmla="*/ 3747383 h 4054565"/>
              <a:gd name="connsiteX24" fmla="*/ 6679256 w 7141218"/>
              <a:gd name="connsiteY24" fmla="*/ 3642608 h 4054565"/>
              <a:gd name="connsiteX25" fmla="*/ 6910238 w 7141218"/>
              <a:gd name="connsiteY25" fmla="*/ 3566408 h 4054565"/>
              <a:gd name="connsiteX26" fmla="*/ 7141218 w 7141218"/>
              <a:gd name="connsiteY26" fmla="*/ 3540214 h 4054565"/>
              <a:gd name="connsiteX0" fmla="*/ 0 w 7141218"/>
              <a:gd name="connsiteY0" fmla="*/ 0 h 4054565"/>
              <a:gd name="connsiteX1" fmla="*/ 253254 w 7141218"/>
              <a:gd name="connsiteY1" fmla="*/ 411816 h 4054565"/>
              <a:gd name="connsiteX2" fmla="*/ 481154 w 7141218"/>
              <a:gd name="connsiteY2" fmla="*/ 837499 h 4054565"/>
              <a:gd name="connsiteX3" fmla="*/ 719559 w 7141218"/>
              <a:gd name="connsiteY3" fmla="*/ 1067500 h 4054565"/>
              <a:gd name="connsiteX4" fmla="*/ 985698 w 7141218"/>
              <a:gd name="connsiteY4" fmla="*/ 1261363 h 4054565"/>
              <a:gd name="connsiteX5" fmla="*/ 1230966 w 7141218"/>
              <a:gd name="connsiteY5" fmla="*/ 1356613 h 4054565"/>
              <a:gd name="connsiteX6" fmla="*/ 1471473 w 7141218"/>
              <a:gd name="connsiteY6" fmla="*/ 1668556 h 4054565"/>
              <a:gd name="connsiteX7" fmla="*/ 1757224 w 7141218"/>
              <a:gd name="connsiteY7" fmla="*/ 1668556 h 4054565"/>
              <a:gd name="connsiteX8" fmla="*/ 2009634 w 7141218"/>
              <a:gd name="connsiteY8" fmla="*/ 1749516 h 4054565"/>
              <a:gd name="connsiteX9" fmla="*/ 2269189 w 7141218"/>
              <a:gd name="connsiteY9" fmla="*/ 1847149 h 4054565"/>
              <a:gd name="connsiteX10" fmla="*/ 2554939 w 7141218"/>
              <a:gd name="connsiteY10" fmla="*/ 1816192 h 4054565"/>
              <a:gd name="connsiteX11" fmla="*/ 2814497 w 7141218"/>
              <a:gd name="connsiteY11" fmla="*/ 1766185 h 4054565"/>
              <a:gd name="connsiteX12" fmla="*/ 3097864 w 7141218"/>
              <a:gd name="connsiteY12" fmla="*/ 1818572 h 4054565"/>
              <a:gd name="connsiteX13" fmla="*/ 3712227 w 7141218"/>
              <a:gd name="connsiteY13" fmla="*/ 2632960 h 4054565"/>
              <a:gd name="connsiteX14" fmla="*/ 3912251 w 7141218"/>
              <a:gd name="connsiteY14" fmla="*/ 2228148 h 4054565"/>
              <a:gd name="connsiteX15" fmla="*/ 4288488 w 7141218"/>
              <a:gd name="connsiteY15" fmla="*/ 3911691 h 4054565"/>
              <a:gd name="connsiteX16" fmla="*/ 4576618 w 7141218"/>
              <a:gd name="connsiteY16" fmla="*/ 3933122 h 4054565"/>
              <a:gd name="connsiteX17" fmla="*/ 4843317 w 7141218"/>
              <a:gd name="connsiteY17" fmla="*/ 3975984 h 4054565"/>
              <a:gd name="connsiteX18" fmla="*/ 5107636 w 7141218"/>
              <a:gd name="connsiteY18" fmla="*/ 3897403 h 4054565"/>
              <a:gd name="connsiteX19" fmla="*/ 5381480 w 7141218"/>
              <a:gd name="connsiteY19" fmla="*/ 4054565 h 4054565"/>
              <a:gd name="connsiteX20" fmla="*/ 5660085 w 7141218"/>
              <a:gd name="connsiteY20" fmla="*/ 3906926 h 4054565"/>
              <a:gd name="connsiteX21" fmla="*/ 5919640 w 7141218"/>
              <a:gd name="connsiteY21" fmla="*/ 3902164 h 4054565"/>
              <a:gd name="connsiteX22" fmla="*/ 6176814 w 7141218"/>
              <a:gd name="connsiteY22" fmla="*/ 3902164 h 4054565"/>
              <a:gd name="connsiteX23" fmla="*/ 6419700 w 7141218"/>
              <a:gd name="connsiteY23" fmla="*/ 3747383 h 4054565"/>
              <a:gd name="connsiteX24" fmla="*/ 6679256 w 7141218"/>
              <a:gd name="connsiteY24" fmla="*/ 3642608 h 4054565"/>
              <a:gd name="connsiteX25" fmla="*/ 6910238 w 7141218"/>
              <a:gd name="connsiteY25" fmla="*/ 3566408 h 4054565"/>
              <a:gd name="connsiteX26" fmla="*/ 7141218 w 7141218"/>
              <a:gd name="connsiteY26" fmla="*/ 3540214 h 4054565"/>
              <a:gd name="connsiteX0" fmla="*/ 0 w 7141218"/>
              <a:gd name="connsiteY0" fmla="*/ 0 h 4054565"/>
              <a:gd name="connsiteX1" fmla="*/ 253254 w 7141218"/>
              <a:gd name="connsiteY1" fmla="*/ 411816 h 4054565"/>
              <a:gd name="connsiteX2" fmla="*/ 481154 w 7141218"/>
              <a:gd name="connsiteY2" fmla="*/ 837499 h 4054565"/>
              <a:gd name="connsiteX3" fmla="*/ 719559 w 7141218"/>
              <a:gd name="connsiteY3" fmla="*/ 1067500 h 4054565"/>
              <a:gd name="connsiteX4" fmla="*/ 985698 w 7141218"/>
              <a:gd name="connsiteY4" fmla="*/ 1261363 h 4054565"/>
              <a:gd name="connsiteX5" fmla="*/ 1230966 w 7141218"/>
              <a:gd name="connsiteY5" fmla="*/ 1356613 h 4054565"/>
              <a:gd name="connsiteX6" fmla="*/ 1471473 w 7141218"/>
              <a:gd name="connsiteY6" fmla="*/ 1668556 h 4054565"/>
              <a:gd name="connsiteX7" fmla="*/ 1757224 w 7141218"/>
              <a:gd name="connsiteY7" fmla="*/ 1668556 h 4054565"/>
              <a:gd name="connsiteX8" fmla="*/ 2009634 w 7141218"/>
              <a:gd name="connsiteY8" fmla="*/ 1749516 h 4054565"/>
              <a:gd name="connsiteX9" fmla="*/ 2269189 w 7141218"/>
              <a:gd name="connsiteY9" fmla="*/ 1847149 h 4054565"/>
              <a:gd name="connsiteX10" fmla="*/ 2554939 w 7141218"/>
              <a:gd name="connsiteY10" fmla="*/ 1816192 h 4054565"/>
              <a:gd name="connsiteX11" fmla="*/ 2814497 w 7141218"/>
              <a:gd name="connsiteY11" fmla="*/ 1766185 h 4054565"/>
              <a:gd name="connsiteX12" fmla="*/ 3097864 w 7141218"/>
              <a:gd name="connsiteY12" fmla="*/ 1818572 h 4054565"/>
              <a:gd name="connsiteX13" fmla="*/ 3712227 w 7141218"/>
              <a:gd name="connsiteY13" fmla="*/ 2632960 h 4054565"/>
              <a:gd name="connsiteX14" fmla="*/ 3912251 w 7141218"/>
              <a:gd name="connsiteY14" fmla="*/ 2228148 h 4054565"/>
              <a:gd name="connsiteX15" fmla="*/ 4548464 w 7141218"/>
              <a:gd name="connsiteY15" fmla="*/ 1885668 h 4054565"/>
              <a:gd name="connsiteX16" fmla="*/ 4576618 w 7141218"/>
              <a:gd name="connsiteY16" fmla="*/ 3933122 h 4054565"/>
              <a:gd name="connsiteX17" fmla="*/ 4843317 w 7141218"/>
              <a:gd name="connsiteY17" fmla="*/ 3975984 h 4054565"/>
              <a:gd name="connsiteX18" fmla="*/ 5107636 w 7141218"/>
              <a:gd name="connsiteY18" fmla="*/ 3897403 h 4054565"/>
              <a:gd name="connsiteX19" fmla="*/ 5381480 w 7141218"/>
              <a:gd name="connsiteY19" fmla="*/ 4054565 h 4054565"/>
              <a:gd name="connsiteX20" fmla="*/ 5660085 w 7141218"/>
              <a:gd name="connsiteY20" fmla="*/ 3906926 h 4054565"/>
              <a:gd name="connsiteX21" fmla="*/ 5919640 w 7141218"/>
              <a:gd name="connsiteY21" fmla="*/ 3902164 h 4054565"/>
              <a:gd name="connsiteX22" fmla="*/ 6176814 w 7141218"/>
              <a:gd name="connsiteY22" fmla="*/ 3902164 h 4054565"/>
              <a:gd name="connsiteX23" fmla="*/ 6419700 w 7141218"/>
              <a:gd name="connsiteY23" fmla="*/ 3747383 h 4054565"/>
              <a:gd name="connsiteX24" fmla="*/ 6679256 w 7141218"/>
              <a:gd name="connsiteY24" fmla="*/ 3642608 h 4054565"/>
              <a:gd name="connsiteX25" fmla="*/ 6910238 w 7141218"/>
              <a:gd name="connsiteY25" fmla="*/ 3566408 h 4054565"/>
              <a:gd name="connsiteX26" fmla="*/ 7141218 w 7141218"/>
              <a:gd name="connsiteY26" fmla="*/ 3540214 h 4054565"/>
              <a:gd name="connsiteX0" fmla="*/ 0 w 6911230"/>
              <a:gd name="connsiteY0" fmla="*/ 0 h 4054565"/>
              <a:gd name="connsiteX1" fmla="*/ 253254 w 6911230"/>
              <a:gd name="connsiteY1" fmla="*/ 411816 h 4054565"/>
              <a:gd name="connsiteX2" fmla="*/ 481154 w 6911230"/>
              <a:gd name="connsiteY2" fmla="*/ 837499 h 4054565"/>
              <a:gd name="connsiteX3" fmla="*/ 719559 w 6911230"/>
              <a:gd name="connsiteY3" fmla="*/ 1067500 h 4054565"/>
              <a:gd name="connsiteX4" fmla="*/ 985698 w 6911230"/>
              <a:gd name="connsiteY4" fmla="*/ 1261363 h 4054565"/>
              <a:gd name="connsiteX5" fmla="*/ 1230966 w 6911230"/>
              <a:gd name="connsiteY5" fmla="*/ 1356613 h 4054565"/>
              <a:gd name="connsiteX6" fmla="*/ 1471473 w 6911230"/>
              <a:gd name="connsiteY6" fmla="*/ 1668556 h 4054565"/>
              <a:gd name="connsiteX7" fmla="*/ 1757224 w 6911230"/>
              <a:gd name="connsiteY7" fmla="*/ 1668556 h 4054565"/>
              <a:gd name="connsiteX8" fmla="*/ 2009634 w 6911230"/>
              <a:gd name="connsiteY8" fmla="*/ 1749516 h 4054565"/>
              <a:gd name="connsiteX9" fmla="*/ 2269189 w 6911230"/>
              <a:gd name="connsiteY9" fmla="*/ 1847149 h 4054565"/>
              <a:gd name="connsiteX10" fmla="*/ 2554939 w 6911230"/>
              <a:gd name="connsiteY10" fmla="*/ 1816192 h 4054565"/>
              <a:gd name="connsiteX11" fmla="*/ 2814497 w 6911230"/>
              <a:gd name="connsiteY11" fmla="*/ 1766185 h 4054565"/>
              <a:gd name="connsiteX12" fmla="*/ 3097864 w 6911230"/>
              <a:gd name="connsiteY12" fmla="*/ 1818572 h 4054565"/>
              <a:gd name="connsiteX13" fmla="*/ 3712227 w 6911230"/>
              <a:gd name="connsiteY13" fmla="*/ 2632960 h 4054565"/>
              <a:gd name="connsiteX14" fmla="*/ 3912251 w 6911230"/>
              <a:gd name="connsiteY14" fmla="*/ 2228148 h 4054565"/>
              <a:gd name="connsiteX15" fmla="*/ 4548464 w 6911230"/>
              <a:gd name="connsiteY15" fmla="*/ 1885668 h 4054565"/>
              <a:gd name="connsiteX16" fmla="*/ 4576618 w 6911230"/>
              <a:gd name="connsiteY16" fmla="*/ 3933122 h 4054565"/>
              <a:gd name="connsiteX17" fmla="*/ 4843317 w 6911230"/>
              <a:gd name="connsiteY17" fmla="*/ 3975984 h 4054565"/>
              <a:gd name="connsiteX18" fmla="*/ 5107636 w 6911230"/>
              <a:gd name="connsiteY18" fmla="*/ 3897403 h 4054565"/>
              <a:gd name="connsiteX19" fmla="*/ 5381480 w 6911230"/>
              <a:gd name="connsiteY19" fmla="*/ 4054565 h 4054565"/>
              <a:gd name="connsiteX20" fmla="*/ 5660085 w 6911230"/>
              <a:gd name="connsiteY20" fmla="*/ 3906926 h 4054565"/>
              <a:gd name="connsiteX21" fmla="*/ 5919640 w 6911230"/>
              <a:gd name="connsiteY21" fmla="*/ 3902164 h 4054565"/>
              <a:gd name="connsiteX22" fmla="*/ 6176814 w 6911230"/>
              <a:gd name="connsiteY22" fmla="*/ 3902164 h 4054565"/>
              <a:gd name="connsiteX23" fmla="*/ 6419700 w 6911230"/>
              <a:gd name="connsiteY23" fmla="*/ 3747383 h 4054565"/>
              <a:gd name="connsiteX24" fmla="*/ 6679256 w 6911230"/>
              <a:gd name="connsiteY24" fmla="*/ 3642608 h 4054565"/>
              <a:gd name="connsiteX25" fmla="*/ 6910238 w 6911230"/>
              <a:gd name="connsiteY25" fmla="*/ 3566408 h 4054565"/>
              <a:gd name="connsiteX0" fmla="*/ 0 w 6679256"/>
              <a:gd name="connsiteY0" fmla="*/ 0 h 4054565"/>
              <a:gd name="connsiteX1" fmla="*/ 253254 w 6679256"/>
              <a:gd name="connsiteY1" fmla="*/ 411816 h 4054565"/>
              <a:gd name="connsiteX2" fmla="*/ 481154 w 6679256"/>
              <a:gd name="connsiteY2" fmla="*/ 837499 h 4054565"/>
              <a:gd name="connsiteX3" fmla="*/ 719559 w 6679256"/>
              <a:gd name="connsiteY3" fmla="*/ 1067500 h 4054565"/>
              <a:gd name="connsiteX4" fmla="*/ 985698 w 6679256"/>
              <a:gd name="connsiteY4" fmla="*/ 1261363 h 4054565"/>
              <a:gd name="connsiteX5" fmla="*/ 1230966 w 6679256"/>
              <a:gd name="connsiteY5" fmla="*/ 1356613 h 4054565"/>
              <a:gd name="connsiteX6" fmla="*/ 1471473 w 6679256"/>
              <a:gd name="connsiteY6" fmla="*/ 1668556 h 4054565"/>
              <a:gd name="connsiteX7" fmla="*/ 1757224 w 6679256"/>
              <a:gd name="connsiteY7" fmla="*/ 1668556 h 4054565"/>
              <a:gd name="connsiteX8" fmla="*/ 2009634 w 6679256"/>
              <a:gd name="connsiteY8" fmla="*/ 1749516 h 4054565"/>
              <a:gd name="connsiteX9" fmla="*/ 2269189 w 6679256"/>
              <a:gd name="connsiteY9" fmla="*/ 1847149 h 4054565"/>
              <a:gd name="connsiteX10" fmla="*/ 2554939 w 6679256"/>
              <a:gd name="connsiteY10" fmla="*/ 1816192 h 4054565"/>
              <a:gd name="connsiteX11" fmla="*/ 2814497 w 6679256"/>
              <a:gd name="connsiteY11" fmla="*/ 1766185 h 4054565"/>
              <a:gd name="connsiteX12" fmla="*/ 3097864 w 6679256"/>
              <a:gd name="connsiteY12" fmla="*/ 1818572 h 4054565"/>
              <a:gd name="connsiteX13" fmla="*/ 3712227 w 6679256"/>
              <a:gd name="connsiteY13" fmla="*/ 2632960 h 4054565"/>
              <a:gd name="connsiteX14" fmla="*/ 3912251 w 6679256"/>
              <a:gd name="connsiteY14" fmla="*/ 2228148 h 4054565"/>
              <a:gd name="connsiteX15" fmla="*/ 4548464 w 6679256"/>
              <a:gd name="connsiteY15" fmla="*/ 1885668 h 4054565"/>
              <a:gd name="connsiteX16" fmla="*/ 4576618 w 6679256"/>
              <a:gd name="connsiteY16" fmla="*/ 3933122 h 4054565"/>
              <a:gd name="connsiteX17" fmla="*/ 4843317 w 6679256"/>
              <a:gd name="connsiteY17" fmla="*/ 3975984 h 4054565"/>
              <a:gd name="connsiteX18" fmla="*/ 5107636 w 6679256"/>
              <a:gd name="connsiteY18" fmla="*/ 3897403 h 4054565"/>
              <a:gd name="connsiteX19" fmla="*/ 5381480 w 6679256"/>
              <a:gd name="connsiteY19" fmla="*/ 4054565 h 4054565"/>
              <a:gd name="connsiteX20" fmla="*/ 5660085 w 6679256"/>
              <a:gd name="connsiteY20" fmla="*/ 3906926 h 4054565"/>
              <a:gd name="connsiteX21" fmla="*/ 5919640 w 6679256"/>
              <a:gd name="connsiteY21" fmla="*/ 3902164 h 4054565"/>
              <a:gd name="connsiteX22" fmla="*/ 6176814 w 6679256"/>
              <a:gd name="connsiteY22" fmla="*/ 3902164 h 4054565"/>
              <a:gd name="connsiteX23" fmla="*/ 6419700 w 6679256"/>
              <a:gd name="connsiteY23" fmla="*/ 3747383 h 4054565"/>
              <a:gd name="connsiteX24" fmla="*/ 6679256 w 6679256"/>
              <a:gd name="connsiteY24" fmla="*/ 3642608 h 4054565"/>
              <a:gd name="connsiteX0" fmla="*/ 0 w 6420196"/>
              <a:gd name="connsiteY0" fmla="*/ 0 h 4054565"/>
              <a:gd name="connsiteX1" fmla="*/ 253254 w 6420196"/>
              <a:gd name="connsiteY1" fmla="*/ 411816 h 4054565"/>
              <a:gd name="connsiteX2" fmla="*/ 481154 w 6420196"/>
              <a:gd name="connsiteY2" fmla="*/ 837499 h 4054565"/>
              <a:gd name="connsiteX3" fmla="*/ 719559 w 6420196"/>
              <a:gd name="connsiteY3" fmla="*/ 1067500 h 4054565"/>
              <a:gd name="connsiteX4" fmla="*/ 985698 w 6420196"/>
              <a:gd name="connsiteY4" fmla="*/ 1261363 h 4054565"/>
              <a:gd name="connsiteX5" fmla="*/ 1230966 w 6420196"/>
              <a:gd name="connsiteY5" fmla="*/ 1356613 h 4054565"/>
              <a:gd name="connsiteX6" fmla="*/ 1471473 w 6420196"/>
              <a:gd name="connsiteY6" fmla="*/ 1668556 h 4054565"/>
              <a:gd name="connsiteX7" fmla="*/ 1757224 w 6420196"/>
              <a:gd name="connsiteY7" fmla="*/ 1668556 h 4054565"/>
              <a:gd name="connsiteX8" fmla="*/ 2009634 w 6420196"/>
              <a:gd name="connsiteY8" fmla="*/ 1749516 h 4054565"/>
              <a:gd name="connsiteX9" fmla="*/ 2269189 w 6420196"/>
              <a:gd name="connsiteY9" fmla="*/ 1847149 h 4054565"/>
              <a:gd name="connsiteX10" fmla="*/ 2554939 w 6420196"/>
              <a:gd name="connsiteY10" fmla="*/ 1816192 h 4054565"/>
              <a:gd name="connsiteX11" fmla="*/ 2814497 w 6420196"/>
              <a:gd name="connsiteY11" fmla="*/ 1766185 h 4054565"/>
              <a:gd name="connsiteX12" fmla="*/ 3097864 w 6420196"/>
              <a:gd name="connsiteY12" fmla="*/ 1818572 h 4054565"/>
              <a:gd name="connsiteX13" fmla="*/ 3712227 w 6420196"/>
              <a:gd name="connsiteY13" fmla="*/ 2632960 h 4054565"/>
              <a:gd name="connsiteX14" fmla="*/ 3912251 w 6420196"/>
              <a:gd name="connsiteY14" fmla="*/ 2228148 h 4054565"/>
              <a:gd name="connsiteX15" fmla="*/ 4548464 w 6420196"/>
              <a:gd name="connsiteY15" fmla="*/ 1885668 h 4054565"/>
              <a:gd name="connsiteX16" fmla="*/ 4576618 w 6420196"/>
              <a:gd name="connsiteY16" fmla="*/ 3933122 h 4054565"/>
              <a:gd name="connsiteX17" fmla="*/ 4843317 w 6420196"/>
              <a:gd name="connsiteY17" fmla="*/ 3975984 h 4054565"/>
              <a:gd name="connsiteX18" fmla="*/ 5107636 w 6420196"/>
              <a:gd name="connsiteY18" fmla="*/ 3897403 h 4054565"/>
              <a:gd name="connsiteX19" fmla="*/ 5381480 w 6420196"/>
              <a:gd name="connsiteY19" fmla="*/ 4054565 h 4054565"/>
              <a:gd name="connsiteX20" fmla="*/ 5660085 w 6420196"/>
              <a:gd name="connsiteY20" fmla="*/ 3906926 h 4054565"/>
              <a:gd name="connsiteX21" fmla="*/ 5919640 w 6420196"/>
              <a:gd name="connsiteY21" fmla="*/ 3902164 h 4054565"/>
              <a:gd name="connsiteX22" fmla="*/ 6176814 w 6420196"/>
              <a:gd name="connsiteY22" fmla="*/ 3902164 h 4054565"/>
              <a:gd name="connsiteX23" fmla="*/ 6419700 w 6420196"/>
              <a:gd name="connsiteY23" fmla="*/ 3747383 h 4054565"/>
              <a:gd name="connsiteX0" fmla="*/ 0 w 6176814"/>
              <a:gd name="connsiteY0" fmla="*/ 0 h 4054565"/>
              <a:gd name="connsiteX1" fmla="*/ 253254 w 6176814"/>
              <a:gd name="connsiteY1" fmla="*/ 411816 h 4054565"/>
              <a:gd name="connsiteX2" fmla="*/ 481154 w 6176814"/>
              <a:gd name="connsiteY2" fmla="*/ 837499 h 4054565"/>
              <a:gd name="connsiteX3" fmla="*/ 719559 w 6176814"/>
              <a:gd name="connsiteY3" fmla="*/ 1067500 h 4054565"/>
              <a:gd name="connsiteX4" fmla="*/ 985698 w 6176814"/>
              <a:gd name="connsiteY4" fmla="*/ 1261363 h 4054565"/>
              <a:gd name="connsiteX5" fmla="*/ 1230966 w 6176814"/>
              <a:gd name="connsiteY5" fmla="*/ 1356613 h 4054565"/>
              <a:gd name="connsiteX6" fmla="*/ 1471473 w 6176814"/>
              <a:gd name="connsiteY6" fmla="*/ 1668556 h 4054565"/>
              <a:gd name="connsiteX7" fmla="*/ 1757224 w 6176814"/>
              <a:gd name="connsiteY7" fmla="*/ 1668556 h 4054565"/>
              <a:gd name="connsiteX8" fmla="*/ 2009634 w 6176814"/>
              <a:gd name="connsiteY8" fmla="*/ 1749516 h 4054565"/>
              <a:gd name="connsiteX9" fmla="*/ 2269189 w 6176814"/>
              <a:gd name="connsiteY9" fmla="*/ 1847149 h 4054565"/>
              <a:gd name="connsiteX10" fmla="*/ 2554939 w 6176814"/>
              <a:gd name="connsiteY10" fmla="*/ 1816192 h 4054565"/>
              <a:gd name="connsiteX11" fmla="*/ 2814497 w 6176814"/>
              <a:gd name="connsiteY11" fmla="*/ 1766185 h 4054565"/>
              <a:gd name="connsiteX12" fmla="*/ 3097864 w 6176814"/>
              <a:gd name="connsiteY12" fmla="*/ 1818572 h 4054565"/>
              <a:gd name="connsiteX13" fmla="*/ 3712227 w 6176814"/>
              <a:gd name="connsiteY13" fmla="*/ 2632960 h 4054565"/>
              <a:gd name="connsiteX14" fmla="*/ 3912251 w 6176814"/>
              <a:gd name="connsiteY14" fmla="*/ 2228148 h 4054565"/>
              <a:gd name="connsiteX15" fmla="*/ 4548464 w 6176814"/>
              <a:gd name="connsiteY15" fmla="*/ 1885668 h 4054565"/>
              <a:gd name="connsiteX16" fmla="*/ 4576618 w 6176814"/>
              <a:gd name="connsiteY16" fmla="*/ 3933122 h 4054565"/>
              <a:gd name="connsiteX17" fmla="*/ 4843317 w 6176814"/>
              <a:gd name="connsiteY17" fmla="*/ 3975984 h 4054565"/>
              <a:gd name="connsiteX18" fmla="*/ 5107636 w 6176814"/>
              <a:gd name="connsiteY18" fmla="*/ 3897403 h 4054565"/>
              <a:gd name="connsiteX19" fmla="*/ 5381480 w 6176814"/>
              <a:gd name="connsiteY19" fmla="*/ 4054565 h 4054565"/>
              <a:gd name="connsiteX20" fmla="*/ 5660085 w 6176814"/>
              <a:gd name="connsiteY20" fmla="*/ 3906926 h 4054565"/>
              <a:gd name="connsiteX21" fmla="*/ 5919640 w 6176814"/>
              <a:gd name="connsiteY21" fmla="*/ 3902164 h 4054565"/>
              <a:gd name="connsiteX22" fmla="*/ 6176814 w 6176814"/>
              <a:gd name="connsiteY22" fmla="*/ 3902164 h 4054565"/>
              <a:gd name="connsiteX0" fmla="*/ 0 w 5920136"/>
              <a:gd name="connsiteY0" fmla="*/ 0 h 4054565"/>
              <a:gd name="connsiteX1" fmla="*/ 253254 w 5920136"/>
              <a:gd name="connsiteY1" fmla="*/ 411816 h 4054565"/>
              <a:gd name="connsiteX2" fmla="*/ 481154 w 5920136"/>
              <a:gd name="connsiteY2" fmla="*/ 837499 h 4054565"/>
              <a:gd name="connsiteX3" fmla="*/ 719559 w 5920136"/>
              <a:gd name="connsiteY3" fmla="*/ 1067500 h 4054565"/>
              <a:gd name="connsiteX4" fmla="*/ 985698 w 5920136"/>
              <a:gd name="connsiteY4" fmla="*/ 1261363 h 4054565"/>
              <a:gd name="connsiteX5" fmla="*/ 1230966 w 5920136"/>
              <a:gd name="connsiteY5" fmla="*/ 1356613 h 4054565"/>
              <a:gd name="connsiteX6" fmla="*/ 1471473 w 5920136"/>
              <a:gd name="connsiteY6" fmla="*/ 1668556 h 4054565"/>
              <a:gd name="connsiteX7" fmla="*/ 1757224 w 5920136"/>
              <a:gd name="connsiteY7" fmla="*/ 1668556 h 4054565"/>
              <a:gd name="connsiteX8" fmla="*/ 2009634 w 5920136"/>
              <a:gd name="connsiteY8" fmla="*/ 1749516 h 4054565"/>
              <a:gd name="connsiteX9" fmla="*/ 2269189 w 5920136"/>
              <a:gd name="connsiteY9" fmla="*/ 1847149 h 4054565"/>
              <a:gd name="connsiteX10" fmla="*/ 2554939 w 5920136"/>
              <a:gd name="connsiteY10" fmla="*/ 1816192 h 4054565"/>
              <a:gd name="connsiteX11" fmla="*/ 2814497 w 5920136"/>
              <a:gd name="connsiteY11" fmla="*/ 1766185 h 4054565"/>
              <a:gd name="connsiteX12" fmla="*/ 3097864 w 5920136"/>
              <a:gd name="connsiteY12" fmla="*/ 1818572 h 4054565"/>
              <a:gd name="connsiteX13" fmla="*/ 3712227 w 5920136"/>
              <a:gd name="connsiteY13" fmla="*/ 2632960 h 4054565"/>
              <a:gd name="connsiteX14" fmla="*/ 3912251 w 5920136"/>
              <a:gd name="connsiteY14" fmla="*/ 2228148 h 4054565"/>
              <a:gd name="connsiteX15" fmla="*/ 4548464 w 5920136"/>
              <a:gd name="connsiteY15" fmla="*/ 1885668 h 4054565"/>
              <a:gd name="connsiteX16" fmla="*/ 4576618 w 5920136"/>
              <a:gd name="connsiteY16" fmla="*/ 3933122 h 4054565"/>
              <a:gd name="connsiteX17" fmla="*/ 4843317 w 5920136"/>
              <a:gd name="connsiteY17" fmla="*/ 3975984 h 4054565"/>
              <a:gd name="connsiteX18" fmla="*/ 5107636 w 5920136"/>
              <a:gd name="connsiteY18" fmla="*/ 3897403 h 4054565"/>
              <a:gd name="connsiteX19" fmla="*/ 5381480 w 5920136"/>
              <a:gd name="connsiteY19" fmla="*/ 4054565 h 4054565"/>
              <a:gd name="connsiteX20" fmla="*/ 5660085 w 5920136"/>
              <a:gd name="connsiteY20" fmla="*/ 3906926 h 4054565"/>
              <a:gd name="connsiteX21" fmla="*/ 5919640 w 5920136"/>
              <a:gd name="connsiteY21" fmla="*/ 3902164 h 4054565"/>
              <a:gd name="connsiteX0" fmla="*/ 0 w 5660581"/>
              <a:gd name="connsiteY0" fmla="*/ 0 h 4054565"/>
              <a:gd name="connsiteX1" fmla="*/ 253254 w 5660581"/>
              <a:gd name="connsiteY1" fmla="*/ 411816 h 4054565"/>
              <a:gd name="connsiteX2" fmla="*/ 481154 w 5660581"/>
              <a:gd name="connsiteY2" fmla="*/ 837499 h 4054565"/>
              <a:gd name="connsiteX3" fmla="*/ 719559 w 5660581"/>
              <a:gd name="connsiteY3" fmla="*/ 1067500 h 4054565"/>
              <a:gd name="connsiteX4" fmla="*/ 985698 w 5660581"/>
              <a:gd name="connsiteY4" fmla="*/ 1261363 h 4054565"/>
              <a:gd name="connsiteX5" fmla="*/ 1230966 w 5660581"/>
              <a:gd name="connsiteY5" fmla="*/ 1356613 h 4054565"/>
              <a:gd name="connsiteX6" fmla="*/ 1471473 w 5660581"/>
              <a:gd name="connsiteY6" fmla="*/ 1668556 h 4054565"/>
              <a:gd name="connsiteX7" fmla="*/ 1757224 w 5660581"/>
              <a:gd name="connsiteY7" fmla="*/ 1668556 h 4054565"/>
              <a:gd name="connsiteX8" fmla="*/ 2009634 w 5660581"/>
              <a:gd name="connsiteY8" fmla="*/ 1749516 h 4054565"/>
              <a:gd name="connsiteX9" fmla="*/ 2269189 w 5660581"/>
              <a:gd name="connsiteY9" fmla="*/ 1847149 h 4054565"/>
              <a:gd name="connsiteX10" fmla="*/ 2554939 w 5660581"/>
              <a:gd name="connsiteY10" fmla="*/ 1816192 h 4054565"/>
              <a:gd name="connsiteX11" fmla="*/ 2814497 w 5660581"/>
              <a:gd name="connsiteY11" fmla="*/ 1766185 h 4054565"/>
              <a:gd name="connsiteX12" fmla="*/ 3097864 w 5660581"/>
              <a:gd name="connsiteY12" fmla="*/ 1818572 h 4054565"/>
              <a:gd name="connsiteX13" fmla="*/ 3712227 w 5660581"/>
              <a:gd name="connsiteY13" fmla="*/ 2632960 h 4054565"/>
              <a:gd name="connsiteX14" fmla="*/ 3912251 w 5660581"/>
              <a:gd name="connsiteY14" fmla="*/ 2228148 h 4054565"/>
              <a:gd name="connsiteX15" fmla="*/ 4548464 w 5660581"/>
              <a:gd name="connsiteY15" fmla="*/ 1885668 h 4054565"/>
              <a:gd name="connsiteX16" fmla="*/ 4576618 w 5660581"/>
              <a:gd name="connsiteY16" fmla="*/ 3933122 h 4054565"/>
              <a:gd name="connsiteX17" fmla="*/ 4843317 w 5660581"/>
              <a:gd name="connsiteY17" fmla="*/ 3975984 h 4054565"/>
              <a:gd name="connsiteX18" fmla="*/ 5107636 w 5660581"/>
              <a:gd name="connsiteY18" fmla="*/ 3897403 h 4054565"/>
              <a:gd name="connsiteX19" fmla="*/ 5381480 w 5660581"/>
              <a:gd name="connsiteY19" fmla="*/ 4054565 h 4054565"/>
              <a:gd name="connsiteX20" fmla="*/ 5660085 w 5660581"/>
              <a:gd name="connsiteY20" fmla="*/ 3906926 h 4054565"/>
              <a:gd name="connsiteX0" fmla="*/ 0 w 5382472"/>
              <a:gd name="connsiteY0" fmla="*/ 0 h 4054565"/>
              <a:gd name="connsiteX1" fmla="*/ 253254 w 5382472"/>
              <a:gd name="connsiteY1" fmla="*/ 411816 h 4054565"/>
              <a:gd name="connsiteX2" fmla="*/ 481154 w 5382472"/>
              <a:gd name="connsiteY2" fmla="*/ 837499 h 4054565"/>
              <a:gd name="connsiteX3" fmla="*/ 719559 w 5382472"/>
              <a:gd name="connsiteY3" fmla="*/ 1067500 h 4054565"/>
              <a:gd name="connsiteX4" fmla="*/ 985698 w 5382472"/>
              <a:gd name="connsiteY4" fmla="*/ 1261363 h 4054565"/>
              <a:gd name="connsiteX5" fmla="*/ 1230966 w 5382472"/>
              <a:gd name="connsiteY5" fmla="*/ 1356613 h 4054565"/>
              <a:gd name="connsiteX6" fmla="*/ 1471473 w 5382472"/>
              <a:gd name="connsiteY6" fmla="*/ 1668556 h 4054565"/>
              <a:gd name="connsiteX7" fmla="*/ 1757224 w 5382472"/>
              <a:gd name="connsiteY7" fmla="*/ 1668556 h 4054565"/>
              <a:gd name="connsiteX8" fmla="*/ 2009634 w 5382472"/>
              <a:gd name="connsiteY8" fmla="*/ 1749516 h 4054565"/>
              <a:gd name="connsiteX9" fmla="*/ 2269189 w 5382472"/>
              <a:gd name="connsiteY9" fmla="*/ 1847149 h 4054565"/>
              <a:gd name="connsiteX10" fmla="*/ 2554939 w 5382472"/>
              <a:gd name="connsiteY10" fmla="*/ 1816192 h 4054565"/>
              <a:gd name="connsiteX11" fmla="*/ 2814497 w 5382472"/>
              <a:gd name="connsiteY11" fmla="*/ 1766185 h 4054565"/>
              <a:gd name="connsiteX12" fmla="*/ 3097864 w 5382472"/>
              <a:gd name="connsiteY12" fmla="*/ 1818572 h 4054565"/>
              <a:gd name="connsiteX13" fmla="*/ 3712227 w 5382472"/>
              <a:gd name="connsiteY13" fmla="*/ 2632960 h 4054565"/>
              <a:gd name="connsiteX14" fmla="*/ 3912251 w 5382472"/>
              <a:gd name="connsiteY14" fmla="*/ 2228148 h 4054565"/>
              <a:gd name="connsiteX15" fmla="*/ 4548464 w 5382472"/>
              <a:gd name="connsiteY15" fmla="*/ 1885668 h 4054565"/>
              <a:gd name="connsiteX16" fmla="*/ 4576618 w 5382472"/>
              <a:gd name="connsiteY16" fmla="*/ 3933122 h 4054565"/>
              <a:gd name="connsiteX17" fmla="*/ 4843317 w 5382472"/>
              <a:gd name="connsiteY17" fmla="*/ 3975984 h 4054565"/>
              <a:gd name="connsiteX18" fmla="*/ 5107636 w 5382472"/>
              <a:gd name="connsiteY18" fmla="*/ 3897403 h 4054565"/>
              <a:gd name="connsiteX19" fmla="*/ 5381480 w 5382472"/>
              <a:gd name="connsiteY19" fmla="*/ 4054565 h 4054565"/>
              <a:gd name="connsiteX0" fmla="*/ 0 w 5107636"/>
              <a:gd name="connsiteY0" fmla="*/ 0 h 3976480"/>
              <a:gd name="connsiteX1" fmla="*/ 253254 w 5107636"/>
              <a:gd name="connsiteY1" fmla="*/ 411816 h 3976480"/>
              <a:gd name="connsiteX2" fmla="*/ 481154 w 5107636"/>
              <a:gd name="connsiteY2" fmla="*/ 837499 h 3976480"/>
              <a:gd name="connsiteX3" fmla="*/ 719559 w 5107636"/>
              <a:gd name="connsiteY3" fmla="*/ 1067500 h 3976480"/>
              <a:gd name="connsiteX4" fmla="*/ 985698 w 5107636"/>
              <a:gd name="connsiteY4" fmla="*/ 1261363 h 3976480"/>
              <a:gd name="connsiteX5" fmla="*/ 1230966 w 5107636"/>
              <a:gd name="connsiteY5" fmla="*/ 1356613 h 3976480"/>
              <a:gd name="connsiteX6" fmla="*/ 1471473 w 5107636"/>
              <a:gd name="connsiteY6" fmla="*/ 1668556 h 3976480"/>
              <a:gd name="connsiteX7" fmla="*/ 1757224 w 5107636"/>
              <a:gd name="connsiteY7" fmla="*/ 1668556 h 3976480"/>
              <a:gd name="connsiteX8" fmla="*/ 2009634 w 5107636"/>
              <a:gd name="connsiteY8" fmla="*/ 1749516 h 3976480"/>
              <a:gd name="connsiteX9" fmla="*/ 2269189 w 5107636"/>
              <a:gd name="connsiteY9" fmla="*/ 1847149 h 3976480"/>
              <a:gd name="connsiteX10" fmla="*/ 2554939 w 5107636"/>
              <a:gd name="connsiteY10" fmla="*/ 1816192 h 3976480"/>
              <a:gd name="connsiteX11" fmla="*/ 2814497 w 5107636"/>
              <a:gd name="connsiteY11" fmla="*/ 1766185 h 3976480"/>
              <a:gd name="connsiteX12" fmla="*/ 3097864 w 5107636"/>
              <a:gd name="connsiteY12" fmla="*/ 1818572 h 3976480"/>
              <a:gd name="connsiteX13" fmla="*/ 3712227 w 5107636"/>
              <a:gd name="connsiteY13" fmla="*/ 2632960 h 3976480"/>
              <a:gd name="connsiteX14" fmla="*/ 3912251 w 5107636"/>
              <a:gd name="connsiteY14" fmla="*/ 2228148 h 3976480"/>
              <a:gd name="connsiteX15" fmla="*/ 4548464 w 5107636"/>
              <a:gd name="connsiteY15" fmla="*/ 1885668 h 3976480"/>
              <a:gd name="connsiteX16" fmla="*/ 4576618 w 5107636"/>
              <a:gd name="connsiteY16" fmla="*/ 3933122 h 3976480"/>
              <a:gd name="connsiteX17" fmla="*/ 4843317 w 5107636"/>
              <a:gd name="connsiteY17" fmla="*/ 3975984 h 3976480"/>
              <a:gd name="connsiteX18" fmla="*/ 5107636 w 5107636"/>
              <a:gd name="connsiteY18" fmla="*/ 3897403 h 3976480"/>
              <a:gd name="connsiteX0" fmla="*/ 0 w 4843317"/>
              <a:gd name="connsiteY0" fmla="*/ 0 h 3976480"/>
              <a:gd name="connsiteX1" fmla="*/ 253254 w 4843317"/>
              <a:gd name="connsiteY1" fmla="*/ 411816 h 3976480"/>
              <a:gd name="connsiteX2" fmla="*/ 481154 w 4843317"/>
              <a:gd name="connsiteY2" fmla="*/ 837499 h 3976480"/>
              <a:gd name="connsiteX3" fmla="*/ 719559 w 4843317"/>
              <a:gd name="connsiteY3" fmla="*/ 1067500 h 3976480"/>
              <a:gd name="connsiteX4" fmla="*/ 985698 w 4843317"/>
              <a:gd name="connsiteY4" fmla="*/ 1261363 h 3976480"/>
              <a:gd name="connsiteX5" fmla="*/ 1230966 w 4843317"/>
              <a:gd name="connsiteY5" fmla="*/ 1356613 h 3976480"/>
              <a:gd name="connsiteX6" fmla="*/ 1471473 w 4843317"/>
              <a:gd name="connsiteY6" fmla="*/ 1668556 h 3976480"/>
              <a:gd name="connsiteX7" fmla="*/ 1757224 w 4843317"/>
              <a:gd name="connsiteY7" fmla="*/ 1668556 h 3976480"/>
              <a:gd name="connsiteX8" fmla="*/ 2009634 w 4843317"/>
              <a:gd name="connsiteY8" fmla="*/ 1749516 h 3976480"/>
              <a:gd name="connsiteX9" fmla="*/ 2269189 w 4843317"/>
              <a:gd name="connsiteY9" fmla="*/ 1847149 h 3976480"/>
              <a:gd name="connsiteX10" fmla="*/ 2554939 w 4843317"/>
              <a:gd name="connsiteY10" fmla="*/ 1816192 h 3976480"/>
              <a:gd name="connsiteX11" fmla="*/ 2814497 w 4843317"/>
              <a:gd name="connsiteY11" fmla="*/ 1766185 h 3976480"/>
              <a:gd name="connsiteX12" fmla="*/ 3097864 w 4843317"/>
              <a:gd name="connsiteY12" fmla="*/ 1818572 h 3976480"/>
              <a:gd name="connsiteX13" fmla="*/ 3712227 w 4843317"/>
              <a:gd name="connsiteY13" fmla="*/ 2632960 h 3976480"/>
              <a:gd name="connsiteX14" fmla="*/ 3912251 w 4843317"/>
              <a:gd name="connsiteY14" fmla="*/ 2228148 h 3976480"/>
              <a:gd name="connsiteX15" fmla="*/ 4548464 w 4843317"/>
              <a:gd name="connsiteY15" fmla="*/ 1885668 h 3976480"/>
              <a:gd name="connsiteX16" fmla="*/ 4576618 w 4843317"/>
              <a:gd name="connsiteY16" fmla="*/ 3933122 h 3976480"/>
              <a:gd name="connsiteX17" fmla="*/ 4843317 w 4843317"/>
              <a:gd name="connsiteY17" fmla="*/ 3975984 h 3976480"/>
              <a:gd name="connsiteX0" fmla="*/ 0 w 4625457"/>
              <a:gd name="connsiteY0" fmla="*/ 0 h 3934114"/>
              <a:gd name="connsiteX1" fmla="*/ 253254 w 4625457"/>
              <a:gd name="connsiteY1" fmla="*/ 411816 h 3934114"/>
              <a:gd name="connsiteX2" fmla="*/ 481154 w 4625457"/>
              <a:gd name="connsiteY2" fmla="*/ 837499 h 3934114"/>
              <a:gd name="connsiteX3" fmla="*/ 719559 w 4625457"/>
              <a:gd name="connsiteY3" fmla="*/ 1067500 h 3934114"/>
              <a:gd name="connsiteX4" fmla="*/ 985698 w 4625457"/>
              <a:gd name="connsiteY4" fmla="*/ 1261363 h 3934114"/>
              <a:gd name="connsiteX5" fmla="*/ 1230966 w 4625457"/>
              <a:gd name="connsiteY5" fmla="*/ 1356613 h 3934114"/>
              <a:gd name="connsiteX6" fmla="*/ 1471473 w 4625457"/>
              <a:gd name="connsiteY6" fmla="*/ 1668556 h 3934114"/>
              <a:gd name="connsiteX7" fmla="*/ 1757224 w 4625457"/>
              <a:gd name="connsiteY7" fmla="*/ 1668556 h 3934114"/>
              <a:gd name="connsiteX8" fmla="*/ 2009634 w 4625457"/>
              <a:gd name="connsiteY8" fmla="*/ 1749516 h 3934114"/>
              <a:gd name="connsiteX9" fmla="*/ 2269189 w 4625457"/>
              <a:gd name="connsiteY9" fmla="*/ 1847149 h 3934114"/>
              <a:gd name="connsiteX10" fmla="*/ 2554939 w 4625457"/>
              <a:gd name="connsiteY10" fmla="*/ 1816192 h 3934114"/>
              <a:gd name="connsiteX11" fmla="*/ 2814497 w 4625457"/>
              <a:gd name="connsiteY11" fmla="*/ 1766185 h 3934114"/>
              <a:gd name="connsiteX12" fmla="*/ 3097864 w 4625457"/>
              <a:gd name="connsiteY12" fmla="*/ 1818572 h 3934114"/>
              <a:gd name="connsiteX13" fmla="*/ 3712227 w 4625457"/>
              <a:gd name="connsiteY13" fmla="*/ 2632960 h 3934114"/>
              <a:gd name="connsiteX14" fmla="*/ 3912251 w 4625457"/>
              <a:gd name="connsiteY14" fmla="*/ 2228148 h 3934114"/>
              <a:gd name="connsiteX15" fmla="*/ 4548464 w 4625457"/>
              <a:gd name="connsiteY15" fmla="*/ 1885668 h 3934114"/>
              <a:gd name="connsiteX16" fmla="*/ 4576618 w 4625457"/>
              <a:gd name="connsiteY16" fmla="*/ 3933122 h 3934114"/>
              <a:gd name="connsiteX0" fmla="*/ 0 w 4549952"/>
              <a:gd name="connsiteY0" fmla="*/ 0 h 2635341"/>
              <a:gd name="connsiteX1" fmla="*/ 253254 w 4549952"/>
              <a:gd name="connsiteY1" fmla="*/ 411816 h 2635341"/>
              <a:gd name="connsiteX2" fmla="*/ 481154 w 4549952"/>
              <a:gd name="connsiteY2" fmla="*/ 837499 h 2635341"/>
              <a:gd name="connsiteX3" fmla="*/ 719559 w 4549952"/>
              <a:gd name="connsiteY3" fmla="*/ 1067500 h 2635341"/>
              <a:gd name="connsiteX4" fmla="*/ 985698 w 4549952"/>
              <a:gd name="connsiteY4" fmla="*/ 1261363 h 2635341"/>
              <a:gd name="connsiteX5" fmla="*/ 1230966 w 4549952"/>
              <a:gd name="connsiteY5" fmla="*/ 1356613 h 2635341"/>
              <a:gd name="connsiteX6" fmla="*/ 1471473 w 4549952"/>
              <a:gd name="connsiteY6" fmla="*/ 1668556 h 2635341"/>
              <a:gd name="connsiteX7" fmla="*/ 1757224 w 4549952"/>
              <a:gd name="connsiteY7" fmla="*/ 1668556 h 2635341"/>
              <a:gd name="connsiteX8" fmla="*/ 2009634 w 4549952"/>
              <a:gd name="connsiteY8" fmla="*/ 1749516 h 2635341"/>
              <a:gd name="connsiteX9" fmla="*/ 2269189 w 4549952"/>
              <a:gd name="connsiteY9" fmla="*/ 1847149 h 2635341"/>
              <a:gd name="connsiteX10" fmla="*/ 2554939 w 4549952"/>
              <a:gd name="connsiteY10" fmla="*/ 1816192 h 2635341"/>
              <a:gd name="connsiteX11" fmla="*/ 2814497 w 4549952"/>
              <a:gd name="connsiteY11" fmla="*/ 1766185 h 2635341"/>
              <a:gd name="connsiteX12" fmla="*/ 3097864 w 4549952"/>
              <a:gd name="connsiteY12" fmla="*/ 1818572 h 2635341"/>
              <a:gd name="connsiteX13" fmla="*/ 3712227 w 4549952"/>
              <a:gd name="connsiteY13" fmla="*/ 2632960 h 2635341"/>
              <a:gd name="connsiteX14" fmla="*/ 3912251 w 4549952"/>
              <a:gd name="connsiteY14" fmla="*/ 2228148 h 2635341"/>
              <a:gd name="connsiteX15" fmla="*/ 4548464 w 4549952"/>
              <a:gd name="connsiteY15" fmla="*/ 1885668 h 2635341"/>
              <a:gd name="connsiteX0" fmla="*/ 0 w 3912251"/>
              <a:gd name="connsiteY0" fmla="*/ 0 h 2635341"/>
              <a:gd name="connsiteX1" fmla="*/ 253254 w 3912251"/>
              <a:gd name="connsiteY1" fmla="*/ 411816 h 2635341"/>
              <a:gd name="connsiteX2" fmla="*/ 481154 w 3912251"/>
              <a:gd name="connsiteY2" fmla="*/ 837499 h 2635341"/>
              <a:gd name="connsiteX3" fmla="*/ 719559 w 3912251"/>
              <a:gd name="connsiteY3" fmla="*/ 1067500 h 2635341"/>
              <a:gd name="connsiteX4" fmla="*/ 985698 w 3912251"/>
              <a:gd name="connsiteY4" fmla="*/ 1261363 h 2635341"/>
              <a:gd name="connsiteX5" fmla="*/ 1230966 w 3912251"/>
              <a:gd name="connsiteY5" fmla="*/ 1356613 h 2635341"/>
              <a:gd name="connsiteX6" fmla="*/ 1471473 w 3912251"/>
              <a:gd name="connsiteY6" fmla="*/ 1668556 h 2635341"/>
              <a:gd name="connsiteX7" fmla="*/ 1757224 w 3912251"/>
              <a:gd name="connsiteY7" fmla="*/ 1668556 h 2635341"/>
              <a:gd name="connsiteX8" fmla="*/ 2009634 w 3912251"/>
              <a:gd name="connsiteY8" fmla="*/ 1749516 h 2635341"/>
              <a:gd name="connsiteX9" fmla="*/ 2269189 w 3912251"/>
              <a:gd name="connsiteY9" fmla="*/ 1847149 h 2635341"/>
              <a:gd name="connsiteX10" fmla="*/ 2554939 w 3912251"/>
              <a:gd name="connsiteY10" fmla="*/ 1816192 h 2635341"/>
              <a:gd name="connsiteX11" fmla="*/ 2814497 w 3912251"/>
              <a:gd name="connsiteY11" fmla="*/ 1766185 h 2635341"/>
              <a:gd name="connsiteX12" fmla="*/ 3097864 w 3912251"/>
              <a:gd name="connsiteY12" fmla="*/ 1818572 h 2635341"/>
              <a:gd name="connsiteX13" fmla="*/ 3712227 w 3912251"/>
              <a:gd name="connsiteY13" fmla="*/ 2632960 h 2635341"/>
              <a:gd name="connsiteX14" fmla="*/ 3912251 w 3912251"/>
              <a:gd name="connsiteY14" fmla="*/ 2228148 h 2635341"/>
              <a:gd name="connsiteX0" fmla="*/ 0 w 3712227"/>
              <a:gd name="connsiteY0" fmla="*/ 0 h 2632960"/>
              <a:gd name="connsiteX1" fmla="*/ 253254 w 3712227"/>
              <a:gd name="connsiteY1" fmla="*/ 411816 h 2632960"/>
              <a:gd name="connsiteX2" fmla="*/ 481154 w 3712227"/>
              <a:gd name="connsiteY2" fmla="*/ 837499 h 2632960"/>
              <a:gd name="connsiteX3" fmla="*/ 719559 w 3712227"/>
              <a:gd name="connsiteY3" fmla="*/ 1067500 h 2632960"/>
              <a:gd name="connsiteX4" fmla="*/ 985698 w 3712227"/>
              <a:gd name="connsiteY4" fmla="*/ 1261363 h 2632960"/>
              <a:gd name="connsiteX5" fmla="*/ 1230966 w 3712227"/>
              <a:gd name="connsiteY5" fmla="*/ 1356613 h 2632960"/>
              <a:gd name="connsiteX6" fmla="*/ 1471473 w 3712227"/>
              <a:gd name="connsiteY6" fmla="*/ 1668556 h 2632960"/>
              <a:gd name="connsiteX7" fmla="*/ 1757224 w 3712227"/>
              <a:gd name="connsiteY7" fmla="*/ 1668556 h 2632960"/>
              <a:gd name="connsiteX8" fmla="*/ 2009634 w 3712227"/>
              <a:gd name="connsiteY8" fmla="*/ 1749516 h 2632960"/>
              <a:gd name="connsiteX9" fmla="*/ 2269189 w 3712227"/>
              <a:gd name="connsiteY9" fmla="*/ 1847149 h 2632960"/>
              <a:gd name="connsiteX10" fmla="*/ 2554939 w 3712227"/>
              <a:gd name="connsiteY10" fmla="*/ 1816192 h 2632960"/>
              <a:gd name="connsiteX11" fmla="*/ 2814497 w 3712227"/>
              <a:gd name="connsiteY11" fmla="*/ 1766185 h 2632960"/>
              <a:gd name="connsiteX12" fmla="*/ 3097864 w 3712227"/>
              <a:gd name="connsiteY12" fmla="*/ 1818572 h 2632960"/>
              <a:gd name="connsiteX13" fmla="*/ 3712227 w 3712227"/>
              <a:gd name="connsiteY13" fmla="*/ 2632960 h 2632960"/>
              <a:gd name="connsiteX0" fmla="*/ 0 w 3345515"/>
              <a:gd name="connsiteY0" fmla="*/ 0 h 1847149"/>
              <a:gd name="connsiteX1" fmla="*/ 253254 w 3345515"/>
              <a:gd name="connsiteY1" fmla="*/ 411816 h 1847149"/>
              <a:gd name="connsiteX2" fmla="*/ 481154 w 3345515"/>
              <a:gd name="connsiteY2" fmla="*/ 837499 h 1847149"/>
              <a:gd name="connsiteX3" fmla="*/ 719559 w 3345515"/>
              <a:gd name="connsiteY3" fmla="*/ 1067500 h 1847149"/>
              <a:gd name="connsiteX4" fmla="*/ 985698 w 3345515"/>
              <a:gd name="connsiteY4" fmla="*/ 1261363 h 1847149"/>
              <a:gd name="connsiteX5" fmla="*/ 1230966 w 3345515"/>
              <a:gd name="connsiteY5" fmla="*/ 1356613 h 1847149"/>
              <a:gd name="connsiteX6" fmla="*/ 1471473 w 3345515"/>
              <a:gd name="connsiteY6" fmla="*/ 1668556 h 1847149"/>
              <a:gd name="connsiteX7" fmla="*/ 1757224 w 3345515"/>
              <a:gd name="connsiteY7" fmla="*/ 1668556 h 1847149"/>
              <a:gd name="connsiteX8" fmla="*/ 2009634 w 3345515"/>
              <a:gd name="connsiteY8" fmla="*/ 1749516 h 1847149"/>
              <a:gd name="connsiteX9" fmla="*/ 2269189 w 3345515"/>
              <a:gd name="connsiteY9" fmla="*/ 1847149 h 1847149"/>
              <a:gd name="connsiteX10" fmla="*/ 2554939 w 3345515"/>
              <a:gd name="connsiteY10" fmla="*/ 1816192 h 1847149"/>
              <a:gd name="connsiteX11" fmla="*/ 2814497 w 3345515"/>
              <a:gd name="connsiteY11" fmla="*/ 1766185 h 1847149"/>
              <a:gd name="connsiteX12" fmla="*/ 3097864 w 3345515"/>
              <a:gd name="connsiteY12" fmla="*/ 1818572 h 1847149"/>
              <a:gd name="connsiteX13" fmla="*/ 3345515 w 3345515"/>
              <a:gd name="connsiteY13" fmla="*/ 1820953 h 18471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345515" h="1847149">
                <a:moveTo>
                  <a:pt x="0" y="0"/>
                </a:moveTo>
                <a:lnTo>
                  <a:pt x="253254" y="411816"/>
                </a:lnTo>
                <a:lnTo>
                  <a:pt x="481154" y="837499"/>
                </a:lnTo>
                <a:lnTo>
                  <a:pt x="719559" y="1067500"/>
                </a:lnTo>
                <a:cubicBezTo>
                  <a:pt x="802856" y="1132588"/>
                  <a:pt x="985463" y="1261002"/>
                  <a:pt x="985698" y="1261363"/>
                </a:cubicBezTo>
                <a:cubicBezTo>
                  <a:pt x="1085617" y="1305579"/>
                  <a:pt x="1230470" y="1357109"/>
                  <a:pt x="1230966" y="1356613"/>
                </a:cubicBezTo>
                <a:cubicBezTo>
                  <a:pt x="1345662" y="1503853"/>
                  <a:pt x="1470977" y="1668060"/>
                  <a:pt x="1471473" y="1668556"/>
                </a:cubicBezTo>
                <a:lnTo>
                  <a:pt x="1757224" y="1668556"/>
                </a:lnTo>
                <a:cubicBezTo>
                  <a:pt x="1925499" y="1730470"/>
                  <a:pt x="2010130" y="1750012"/>
                  <a:pt x="2009634" y="1749516"/>
                </a:cubicBezTo>
                <a:lnTo>
                  <a:pt x="2269189" y="1847149"/>
                </a:lnTo>
                <a:cubicBezTo>
                  <a:pt x="2342213" y="1835243"/>
                  <a:pt x="2555435" y="1816688"/>
                  <a:pt x="2554939" y="1816192"/>
                </a:cubicBezTo>
                <a:cubicBezTo>
                  <a:pt x="2609708" y="1822145"/>
                  <a:pt x="2815489" y="1765689"/>
                  <a:pt x="2814497" y="1766185"/>
                </a:cubicBezTo>
                <a:cubicBezTo>
                  <a:pt x="2859740" y="1781266"/>
                  <a:pt x="3097368" y="1818572"/>
                  <a:pt x="3097864" y="1818572"/>
                </a:cubicBezTo>
                <a:lnTo>
                  <a:pt x="3345515" y="1820953"/>
                </a:lnTo>
              </a:path>
            </a:pathLst>
          </a:cu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/>
          </a:p>
        </p:txBody>
      </p:sp>
      <p:sp>
        <p:nvSpPr>
          <p:cNvPr id="2052" name="Titre 35">
            <a:extLst>
              <a:ext uri="{FF2B5EF4-FFF2-40B4-BE49-F238E27FC236}">
                <a16:creationId xmlns:a16="http://schemas.microsoft.com/office/drawing/2014/main" id="{D6423252-AD91-432B-BF8C-C4D3D18B5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8" y="179388"/>
            <a:ext cx="8280400" cy="400050"/>
          </a:xfrm>
        </p:spPr>
        <p:txBody>
          <a:bodyPr/>
          <a:lstStyle/>
          <a:p>
            <a:r>
              <a:rPr lang="en-US" altLang="fr-FR" sz="2000">
                <a:solidFill>
                  <a:schemeClr val="tx2"/>
                </a:solidFill>
              </a:rPr>
              <a:t>EFFECT OF RIMONABANT ON BODY WEIGHT OVER TWO YEARS</a:t>
            </a:r>
            <a:endParaRPr lang="fr-FR" altLang="fr-FR" sz="2000">
              <a:solidFill>
                <a:schemeClr val="tx2"/>
              </a:solidFill>
            </a:endParaRPr>
          </a:p>
        </p:txBody>
      </p:sp>
      <p:sp>
        <p:nvSpPr>
          <p:cNvPr id="2053" name="Rectangle 37">
            <a:extLst>
              <a:ext uri="{FF2B5EF4-FFF2-40B4-BE49-F238E27FC236}">
                <a16:creationId xmlns:a16="http://schemas.microsoft.com/office/drawing/2014/main" id="{FDC266F6-57BF-473E-9043-CE18EAFCE4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1525" y="6332538"/>
            <a:ext cx="4400550" cy="361950"/>
          </a:xfrm>
          <a:prstGeom prst="rect">
            <a:avLst/>
          </a:prstGeom>
          <a:solidFill>
            <a:srgbClr val="D8ECEA">
              <a:alpha val="89018"/>
            </a:srgbClr>
          </a:solidFill>
          <a:ln w="9525">
            <a:miter lim="800000"/>
            <a:headEnd/>
            <a:tailEnd/>
          </a:ln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  <a:contourClr>
              <a:srgbClr val="D8ECEA"/>
            </a:contourClr>
          </a:sp3d>
        </p:spPr>
        <p:txBody>
          <a:bodyPr anchor="ctr">
            <a:flatTx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000"/>
              <a:t>Adapted from Pi-Sunyer FX et aI. JAMA 2006; 295: 761-8</a:t>
            </a:r>
          </a:p>
          <a:p>
            <a:pPr eaLnBrk="1" hangingPunct="1"/>
            <a:r>
              <a:rPr lang="en-US" altLang="fr-FR" sz="1000"/>
              <a:t>Copyright © (2006), </a:t>
            </a:r>
            <a:r>
              <a:rPr lang="en-US" altLang="fr-FR" sz="1000" i="1"/>
              <a:t>American Medical Association. All Rights Reserved.</a:t>
            </a:r>
            <a:endParaRPr lang="fr-CA" altLang="fr-FR" sz="1000"/>
          </a:p>
        </p:txBody>
      </p:sp>
      <p:sp>
        <p:nvSpPr>
          <p:cNvPr id="2054" name="ZoneTexte 5">
            <a:extLst>
              <a:ext uri="{FF2B5EF4-FFF2-40B4-BE49-F238E27FC236}">
                <a16:creationId xmlns:a16="http://schemas.microsoft.com/office/drawing/2014/main" id="{1BFF0B73-BCB3-4072-B197-9CCF5306BFC2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-699294" y="3407569"/>
            <a:ext cx="20399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b="1"/>
              <a:t>Weight Loss (kg)</a:t>
            </a:r>
          </a:p>
        </p:txBody>
      </p:sp>
      <p:sp>
        <p:nvSpPr>
          <p:cNvPr id="2055" name="ZoneTexte 6">
            <a:extLst>
              <a:ext uri="{FF2B5EF4-FFF2-40B4-BE49-F238E27FC236}">
                <a16:creationId xmlns:a16="http://schemas.microsoft.com/office/drawing/2014/main" id="{C4A1CC66-8656-4B96-9988-CBC050581D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5675" y="5880100"/>
            <a:ext cx="23606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b="1"/>
              <a:t>Weeks of Treatment</a:t>
            </a:r>
          </a:p>
        </p:txBody>
      </p:sp>
      <p:grpSp>
        <p:nvGrpSpPr>
          <p:cNvPr id="2056" name="Groupe 209">
            <a:extLst>
              <a:ext uri="{FF2B5EF4-FFF2-40B4-BE49-F238E27FC236}">
                <a16:creationId xmlns:a16="http://schemas.microsoft.com/office/drawing/2014/main" id="{CE4938D5-E9C6-4060-8221-B862AA75A81A}"/>
              </a:ext>
            </a:extLst>
          </p:cNvPr>
          <p:cNvGrpSpPr>
            <a:grpSpLocks/>
          </p:cNvGrpSpPr>
          <p:nvPr/>
        </p:nvGrpSpPr>
        <p:grpSpPr bwMode="auto">
          <a:xfrm>
            <a:off x="438150" y="-885825"/>
            <a:ext cx="7885113" cy="6850063"/>
            <a:chOff x="438150" y="-885753"/>
            <a:chExt cx="7885714" cy="6849991"/>
          </a:xfrm>
        </p:grpSpPr>
        <p:pic>
          <p:nvPicPr>
            <p:cNvPr id="2075" name="Image 33" descr="grille.png">
              <a:extLst>
                <a:ext uri="{FF2B5EF4-FFF2-40B4-BE49-F238E27FC236}">
                  <a16:creationId xmlns:a16="http://schemas.microsoft.com/office/drawing/2014/main" id="{143715F9-0BEB-450B-B958-BAADC56D310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4030" y="1110767"/>
              <a:ext cx="7469834" cy="45518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76" name="Image 56" descr="marque_t.png">
              <a:extLst>
                <a:ext uri="{FF2B5EF4-FFF2-40B4-BE49-F238E27FC236}">
                  <a16:creationId xmlns:a16="http://schemas.microsoft.com/office/drawing/2014/main" id="{3E6A788C-4AD3-417E-A755-5E506FB7B72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56403" y="3495866"/>
              <a:ext cx="64008" cy="2355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77" name="Image 58" descr="marque_t.png">
              <a:extLst>
                <a:ext uri="{FF2B5EF4-FFF2-40B4-BE49-F238E27FC236}">
                  <a16:creationId xmlns:a16="http://schemas.microsoft.com/office/drawing/2014/main" id="{6357FDC5-65FF-41BA-A58A-C956AE6531D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06434" y="3888773"/>
              <a:ext cx="64008" cy="2498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78" name="Image 60" descr="marque_t.png">
              <a:extLst>
                <a:ext uri="{FF2B5EF4-FFF2-40B4-BE49-F238E27FC236}">
                  <a16:creationId xmlns:a16="http://schemas.microsoft.com/office/drawing/2014/main" id="{15E54C1C-2E59-4DC2-B01C-6C42F13EB01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65990" y="4003072"/>
              <a:ext cx="64008" cy="2688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79" name="Image 61" descr="marque_t.png">
              <a:extLst>
                <a:ext uri="{FF2B5EF4-FFF2-40B4-BE49-F238E27FC236}">
                  <a16:creationId xmlns:a16="http://schemas.microsoft.com/office/drawing/2014/main" id="{E68E5845-2134-4D92-A1DB-DCB1E2036C2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65990" y="4098322"/>
              <a:ext cx="64008" cy="2117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80" name="Image 63" descr="marque_t.png">
              <a:extLst>
                <a:ext uri="{FF2B5EF4-FFF2-40B4-BE49-F238E27FC236}">
                  <a16:creationId xmlns:a16="http://schemas.microsoft.com/office/drawing/2014/main" id="{F342764C-48D4-4633-8495-0880456D194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30309" y="4241198"/>
              <a:ext cx="64008" cy="271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81" name="Image 65" descr="marque_t.png">
              <a:extLst>
                <a:ext uri="{FF2B5EF4-FFF2-40B4-BE49-F238E27FC236}">
                  <a16:creationId xmlns:a16="http://schemas.microsoft.com/office/drawing/2014/main" id="{BCF6E4E6-C409-49F5-BBB1-A37BAF02EBD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92246" y="4415029"/>
              <a:ext cx="64008" cy="2736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82" name="Image 71" descr="marque_t.png">
              <a:extLst>
                <a:ext uri="{FF2B5EF4-FFF2-40B4-BE49-F238E27FC236}">
                  <a16:creationId xmlns:a16="http://schemas.microsoft.com/office/drawing/2014/main" id="{271CA465-8DF4-48ED-AD2D-ABF4789F342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75615" y="4372166"/>
              <a:ext cx="64008" cy="2807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83" name="Image 67" descr="marque_t.png">
              <a:extLst>
                <a:ext uri="{FF2B5EF4-FFF2-40B4-BE49-F238E27FC236}">
                  <a16:creationId xmlns:a16="http://schemas.microsoft.com/office/drawing/2014/main" id="{F8EF7A0E-2F21-4822-AE72-73B2EF6B1FA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32890" y="4557904"/>
              <a:ext cx="64008" cy="2498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84" name="Image 68" descr="marque_t.png">
              <a:extLst>
                <a:ext uri="{FF2B5EF4-FFF2-40B4-BE49-F238E27FC236}">
                  <a16:creationId xmlns:a16="http://schemas.microsoft.com/office/drawing/2014/main" id="{2068A975-79C0-4FA6-8568-B443E9B0314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70952" y="4536472"/>
              <a:ext cx="64008" cy="2784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85" name="Image 69" descr="marque_t.png">
              <a:extLst>
                <a:ext uri="{FF2B5EF4-FFF2-40B4-BE49-F238E27FC236}">
                  <a16:creationId xmlns:a16="http://schemas.microsoft.com/office/drawing/2014/main" id="{415F67B8-86BB-4D2E-B64C-7B342DFD3FB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11396" y="4472179"/>
              <a:ext cx="64008" cy="271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86" name="Image 70" descr="marque_t.png">
              <a:extLst>
                <a:ext uri="{FF2B5EF4-FFF2-40B4-BE49-F238E27FC236}">
                  <a16:creationId xmlns:a16="http://schemas.microsoft.com/office/drawing/2014/main" id="{F378A9B3-30C6-46E0-82EB-1D1F534AFD0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37553" y="4403122"/>
              <a:ext cx="64008" cy="2784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87" name="Image 127" descr="marque_t.png">
              <a:extLst>
                <a:ext uri="{FF2B5EF4-FFF2-40B4-BE49-F238E27FC236}">
                  <a16:creationId xmlns:a16="http://schemas.microsoft.com/office/drawing/2014/main" id="{822C20EF-F47A-4652-B188-BEA80CEFD75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35272" y="4538853"/>
              <a:ext cx="64008" cy="2498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88" name="Image 77" descr="marque_t.png">
              <a:extLst>
                <a:ext uri="{FF2B5EF4-FFF2-40B4-BE49-F238E27FC236}">
                  <a16:creationId xmlns:a16="http://schemas.microsoft.com/office/drawing/2014/main" id="{39DD8872-9FF4-486B-9ECB-CF84E8D991C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18640" y="4724592"/>
              <a:ext cx="64008" cy="2736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89" name="Image 83" descr="marque_t.png">
              <a:extLst>
                <a:ext uri="{FF2B5EF4-FFF2-40B4-BE49-F238E27FC236}">
                  <a16:creationId xmlns:a16="http://schemas.microsoft.com/office/drawing/2014/main" id="{136DE3E2-B4B5-4718-9F58-B85BF481FB5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63946" y="4791266"/>
              <a:ext cx="64008" cy="2736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90" name="Image 84" descr="marque_t.png">
              <a:extLst>
                <a:ext uri="{FF2B5EF4-FFF2-40B4-BE49-F238E27FC236}">
                  <a16:creationId xmlns:a16="http://schemas.microsoft.com/office/drawing/2014/main" id="{E0E4DAD0-6872-4A2C-A391-A55FC240E30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25884" y="4719828"/>
              <a:ext cx="64008" cy="2665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91" name="Image 86" descr="marque_t.png">
              <a:extLst>
                <a:ext uri="{FF2B5EF4-FFF2-40B4-BE49-F238E27FC236}">
                  <a16:creationId xmlns:a16="http://schemas.microsoft.com/office/drawing/2014/main" id="{AB7857EE-9733-48F2-A798-70EE62D1654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33128" y="4710303"/>
              <a:ext cx="64008" cy="2688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92" name="Image 87" descr="marque_t.png">
              <a:extLst>
                <a:ext uri="{FF2B5EF4-FFF2-40B4-BE49-F238E27FC236}">
                  <a16:creationId xmlns:a16="http://schemas.microsoft.com/office/drawing/2014/main" id="{D95BCD6A-3AA6-45D1-A417-183AC5A13E6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83096" y="4698397"/>
              <a:ext cx="64008" cy="2831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93" name="Image 88" descr="marque_t.png">
              <a:extLst>
                <a:ext uri="{FF2B5EF4-FFF2-40B4-BE49-F238E27FC236}">
                  <a16:creationId xmlns:a16="http://schemas.microsoft.com/office/drawing/2014/main" id="{1D986ECD-A611-4C5A-939B-3E256AA011E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99727" y="4865085"/>
              <a:ext cx="64008" cy="2760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94" name="Image 94" descr="marque_t.png">
              <a:extLst>
                <a:ext uri="{FF2B5EF4-FFF2-40B4-BE49-F238E27FC236}">
                  <a16:creationId xmlns:a16="http://schemas.microsoft.com/office/drawing/2014/main" id="{1736F7A9-3E2F-464A-9C96-C73AAD94E9C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47478" y="4553141"/>
              <a:ext cx="64008" cy="2688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95" name="Image 95" descr="marque_t.png">
              <a:extLst>
                <a:ext uri="{FF2B5EF4-FFF2-40B4-BE49-F238E27FC236}">
                  <a16:creationId xmlns:a16="http://schemas.microsoft.com/office/drawing/2014/main" id="{DAA8F855-22D9-48DF-A252-5864EFC3241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85603" y="4448367"/>
              <a:ext cx="64008" cy="2736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96" name="Image 96" descr="marque_t.png">
              <a:extLst>
                <a:ext uri="{FF2B5EF4-FFF2-40B4-BE49-F238E27FC236}">
                  <a16:creationId xmlns:a16="http://schemas.microsoft.com/office/drawing/2014/main" id="{67C4B9D6-A636-4111-8A81-82292F51E86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23728" y="4374548"/>
              <a:ext cx="64008" cy="2617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97" name="Image 97" descr="marque_t.png">
              <a:extLst>
                <a:ext uri="{FF2B5EF4-FFF2-40B4-BE49-F238E27FC236}">
                  <a16:creationId xmlns:a16="http://schemas.microsoft.com/office/drawing/2014/main" id="{8B3D9010-CC54-4710-8C96-71D59FB2C8F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64234" y="4348354"/>
              <a:ext cx="64008" cy="271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98" name="Image 133" descr="marque_t.png">
              <a:extLst>
                <a:ext uri="{FF2B5EF4-FFF2-40B4-BE49-F238E27FC236}">
                  <a16:creationId xmlns:a16="http://schemas.microsoft.com/office/drawing/2014/main" id="{438302DA-BD2B-4A07-8A65-1D91E08D02C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16259" y="4395979"/>
              <a:ext cx="64008" cy="2498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99" name="Image 134" descr="marque_t.png">
              <a:extLst>
                <a:ext uri="{FF2B5EF4-FFF2-40B4-BE49-F238E27FC236}">
                  <a16:creationId xmlns:a16="http://schemas.microsoft.com/office/drawing/2014/main" id="{D9A89F39-2155-46F4-82AC-B3E8B86F40F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61566" y="3917348"/>
              <a:ext cx="64008" cy="2331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00" name="Image 135" descr="marque_t.png">
              <a:extLst>
                <a:ext uri="{FF2B5EF4-FFF2-40B4-BE49-F238E27FC236}">
                  <a16:creationId xmlns:a16="http://schemas.microsoft.com/office/drawing/2014/main" id="{D36DF3F5-D6C8-4915-82FE-4870596FEA5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87721" y="4043553"/>
              <a:ext cx="64008" cy="2355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01" name="Image 149" descr="marque_t.png">
              <a:extLst>
                <a:ext uri="{FF2B5EF4-FFF2-40B4-BE49-F238E27FC236}">
                  <a16:creationId xmlns:a16="http://schemas.microsoft.com/office/drawing/2014/main" id="{5F87A9F9-443E-4965-A329-197C6BB8A18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9471" y="2131411"/>
              <a:ext cx="64008" cy="2379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02" name="Image 150" descr="marque_t.png">
              <a:extLst>
                <a:ext uri="{FF2B5EF4-FFF2-40B4-BE49-F238E27FC236}">
                  <a16:creationId xmlns:a16="http://schemas.microsoft.com/office/drawing/2014/main" id="{AEB26522-F9AC-4649-B685-D185A82DEEB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18965" y="2136174"/>
              <a:ext cx="64008" cy="2379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03" name="Image 151" descr="marque_t.png">
              <a:extLst>
                <a:ext uri="{FF2B5EF4-FFF2-40B4-BE49-F238E27FC236}">
                  <a16:creationId xmlns:a16="http://schemas.microsoft.com/office/drawing/2014/main" id="{04F51495-01C9-470E-9CA6-15A02FED550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80840" y="2114551"/>
              <a:ext cx="64008" cy="2238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04" name="Image 202" descr="marque_t.png">
              <a:extLst>
                <a:ext uri="{FF2B5EF4-FFF2-40B4-BE49-F238E27FC236}">
                  <a16:creationId xmlns:a16="http://schemas.microsoft.com/office/drawing/2014/main" id="{293EC8B7-AFF3-4C78-AC64-8A3D964513D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23727" y="2067116"/>
              <a:ext cx="64008" cy="2045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05" name="Image 203" descr="marque_t.png">
              <a:extLst>
                <a:ext uri="{FF2B5EF4-FFF2-40B4-BE49-F238E27FC236}">
                  <a16:creationId xmlns:a16="http://schemas.microsoft.com/office/drawing/2014/main" id="{80C0CD2C-9047-41AC-8337-DEA779E6D42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80840" y="2057591"/>
              <a:ext cx="64008" cy="2522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06" name="Image 204" descr="marque_t.png">
              <a:extLst>
                <a:ext uri="{FF2B5EF4-FFF2-40B4-BE49-F238E27FC236}">
                  <a16:creationId xmlns:a16="http://schemas.microsoft.com/office/drawing/2014/main" id="{DE2728E0-4EF7-4A92-939C-39016AC46FC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61853" y="2067116"/>
              <a:ext cx="64008" cy="2045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07" name="Image 132" descr="marque_t.png">
              <a:extLst>
                <a:ext uri="{FF2B5EF4-FFF2-40B4-BE49-F238E27FC236}">
                  <a16:creationId xmlns:a16="http://schemas.microsoft.com/office/drawing/2014/main" id="{3F89AF6F-D233-48D4-95F1-F59FA0203C0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13978" y="3438717"/>
              <a:ext cx="64008" cy="2379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08" name="Image 139" descr="marque_t.png">
              <a:extLst>
                <a:ext uri="{FF2B5EF4-FFF2-40B4-BE49-F238E27FC236}">
                  <a16:creationId xmlns:a16="http://schemas.microsoft.com/office/drawing/2014/main" id="{9E7D9416-F39E-4AEB-A360-B9388CF8C97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97346" y="3360136"/>
              <a:ext cx="64008" cy="2379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09" name="Image 140" descr="marque_t.png">
              <a:extLst>
                <a:ext uri="{FF2B5EF4-FFF2-40B4-BE49-F238E27FC236}">
                  <a16:creationId xmlns:a16="http://schemas.microsoft.com/office/drawing/2014/main" id="{95ADF31C-32A3-435D-91A8-DBDA86E8B1C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80716" y="3114867"/>
              <a:ext cx="64008" cy="2379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10" name="Image 138" descr="marque_t.png">
              <a:extLst>
                <a:ext uri="{FF2B5EF4-FFF2-40B4-BE49-F238E27FC236}">
                  <a16:creationId xmlns:a16="http://schemas.microsoft.com/office/drawing/2014/main" id="{9C064379-F534-49DA-957C-59225C22AA7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30746" y="2898173"/>
              <a:ext cx="64008" cy="2379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11" name="Image 137" descr="marque_t.png">
              <a:extLst>
                <a:ext uri="{FF2B5EF4-FFF2-40B4-BE49-F238E27FC236}">
                  <a16:creationId xmlns:a16="http://schemas.microsoft.com/office/drawing/2014/main" id="{C23FF83D-1E00-4AD2-BEC9-0094077CAB5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92684" y="2660048"/>
              <a:ext cx="64008" cy="2379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12" name="Image 136" descr="marque_t.png">
              <a:extLst>
                <a:ext uri="{FF2B5EF4-FFF2-40B4-BE49-F238E27FC236}">
                  <a16:creationId xmlns:a16="http://schemas.microsoft.com/office/drawing/2014/main" id="{D88221F3-B195-4320-8F5D-12041D1FD7F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42715" y="2412399"/>
              <a:ext cx="64008" cy="2379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13" name="Image 184" descr="marque_t.png">
              <a:extLst>
                <a:ext uri="{FF2B5EF4-FFF2-40B4-BE49-F238E27FC236}">
                  <a16:creationId xmlns:a16="http://schemas.microsoft.com/office/drawing/2014/main" id="{6E297F44-1328-4254-B757-7174589A5BA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16358" y="2112359"/>
              <a:ext cx="64008" cy="2665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14" name="Image 185" descr="marque_t.png">
              <a:extLst>
                <a:ext uri="{FF2B5EF4-FFF2-40B4-BE49-F238E27FC236}">
                  <a16:creationId xmlns:a16="http://schemas.microsoft.com/office/drawing/2014/main" id="{9180B568-DE3E-40CC-9F72-1E89D7EA180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87722" y="2121886"/>
              <a:ext cx="64008" cy="271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15" name="Image 186" descr="marque_t.png">
              <a:extLst>
                <a:ext uri="{FF2B5EF4-FFF2-40B4-BE49-F238E27FC236}">
                  <a16:creationId xmlns:a16="http://schemas.microsoft.com/office/drawing/2014/main" id="{A67B2790-8283-4198-993C-14A35FB9AB2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16260" y="2179033"/>
              <a:ext cx="64008" cy="2688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16" name="Image 191" descr="marque_t.png">
              <a:extLst>
                <a:ext uri="{FF2B5EF4-FFF2-40B4-BE49-F238E27FC236}">
                  <a16:creationId xmlns:a16="http://schemas.microsoft.com/office/drawing/2014/main" id="{D0A055F9-BA80-4586-B191-A2F667E609E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06871" y="2221896"/>
              <a:ext cx="64008" cy="2736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17" name="Image 192" descr="marque_t.png">
              <a:extLst>
                <a:ext uri="{FF2B5EF4-FFF2-40B4-BE49-F238E27FC236}">
                  <a16:creationId xmlns:a16="http://schemas.microsoft.com/office/drawing/2014/main" id="{35421C23-6908-4967-869D-EE7EAF35F2D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78334" y="2226660"/>
              <a:ext cx="64008" cy="2688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18" name="Image 193" descr="marque_t.png">
              <a:extLst>
                <a:ext uri="{FF2B5EF4-FFF2-40B4-BE49-F238E27FC236}">
                  <a16:creationId xmlns:a16="http://schemas.microsoft.com/office/drawing/2014/main" id="{F287E972-52B3-43A7-9673-01B00B713BC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42715" y="2124265"/>
              <a:ext cx="64008" cy="2736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19" name="Image 194" descr="marque_t.png">
              <a:extLst>
                <a:ext uri="{FF2B5EF4-FFF2-40B4-BE49-F238E27FC236}">
                  <a16:creationId xmlns:a16="http://schemas.microsoft.com/office/drawing/2014/main" id="{297FC085-4DE6-4E9E-971B-3622DA9AF02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61565" y="2145698"/>
              <a:ext cx="64008" cy="2688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20" name="Image 200" descr="marque_t.png">
              <a:extLst>
                <a:ext uri="{FF2B5EF4-FFF2-40B4-BE49-F238E27FC236}">
                  <a16:creationId xmlns:a16="http://schemas.microsoft.com/office/drawing/2014/main" id="{9E7A89BD-7552-4DD6-B5F4-D50785C22A9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25984" y="2226660"/>
              <a:ext cx="64008" cy="2688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21" name="Image 201" descr="marque_t.png">
              <a:extLst>
                <a:ext uri="{FF2B5EF4-FFF2-40B4-BE49-F238E27FC236}">
                  <a16:creationId xmlns:a16="http://schemas.microsoft.com/office/drawing/2014/main" id="{060F08E7-B982-40E5-8459-80BFDE77AD5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90303" y="2224277"/>
              <a:ext cx="64008" cy="2688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22" name="Image 52" descr="marque_t.png">
              <a:extLst>
                <a:ext uri="{FF2B5EF4-FFF2-40B4-BE49-F238E27FC236}">
                  <a16:creationId xmlns:a16="http://schemas.microsoft.com/office/drawing/2014/main" id="{B1E48660-71F3-4F90-BEEF-696F2D5C317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1103" y="2724341"/>
              <a:ext cx="64008" cy="1974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23" name="Image 54" descr="marque_t.png">
              <a:extLst>
                <a:ext uri="{FF2B5EF4-FFF2-40B4-BE49-F238E27FC236}">
                  <a16:creationId xmlns:a16="http://schemas.microsoft.com/office/drawing/2014/main" id="{8285DC0F-F18B-4C8C-AFD1-E10F5EDD747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11135" y="3114866"/>
              <a:ext cx="64008" cy="2117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24" name="Image 115" descr="marque_t.png">
              <a:extLst>
                <a:ext uri="{FF2B5EF4-FFF2-40B4-BE49-F238E27FC236}">
                  <a16:creationId xmlns:a16="http://schemas.microsoft.com/office/drawing/2014/main" id="{6265402A-DB3F-4CEB-B3E9-87A65167630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35072" y="2712433"/>
              <a:ext cx="64008" cy="2355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25" name="Image 116" descr="marque_t.png">
              <a:extLst>
                <a:ext uri="{FF2B5EF4-FFF2-40B4-BE49-F238E27FC236}">
                  <a16:creationId xmlns:a16="http://schemas.microsoft.com/office/drawing/2014/main" id="{5629CC9C-988D-41DB-B877-DFF5927BB98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99390" y="2807683"/>
              <a:ext cx="64008" cy="2355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26" name="Image 117" descr="marque_t.png">
              <a:extLst>
                <a:ext uri="{FF2B5EF4-FFF2-40B4-BE49-F238E27FC236}">
                  <a16:creationId xmlns:a16="http://schemas.microsoft.com/office/drawing/2014/main" id="{6EE90A42-7D86-4CCB-8AD1-0AA32DA0AED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77996" y="2781489"/>
              <a:ext cx="64008" cy="2379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27" name="Image 118" descr="marque_t.png">
              <a:extLst>
                <a:ext uri="{FF2B5EF4-FFF2-40B4-BE49-F238E27FC236}">
                  <a16:creationId xmlns:a16="http://schemas.microsoft.com/office/drawing/2014/main" id="{D546C66B-80A7-4743-A029-4F595F72A7D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1196" y="2638614"/>
              <a:ext cx="64008" cy="2355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28" name="Image 123" descr="marque_t.png">
              <a:extLst>
                <a:ext uri="{FF2B5EF4-FFF2-40B4-BE49-F238E27FC236}">
                  <a16:creationId xmlns:a16="http://schemas.microsoft.com/office/drawing/2014/main" id="{8DF45526-D2E5-4F05-B4F6-F8AA7B05A4B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44696" y="2731483"/>
              <a:ext cx="64008" cy="2403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29" name="Image 124" descr="marque_t.png">
              <a:extLst>
                <a:ext uri="{FF2B5EF4-FFF2-40B4-BE49-F238E27FC236}">
                  <a16:creationId xmlns:a16="http://schemas.microsoft.com/office/drawing/2014/main" id="{B990B257-2781-4C18-91E6-11087D607CD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20921" y="2779109"/>
              <a:ext cx="64008" cy="235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30" name="Image 125" descr="marque_t.png">
              <a:extLst>
                <a:ext uri="{FF2B5EF4-FFF2-40B4-BE49-F238E27FC236}">
                  <a16:creationId xmlns:a16="http://schemas.microsoft.com/office/drawing/2014/main" id="{546FF379-77BF-447B-8421-FC06422A75A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70953" y="2781490"/>
              <a:ext cx="64008" cy="235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31" name="Image 168" descr="marque_t.png">
              <a:extLst>
                <a:ext uri="{FF2B5EF4-FFF2-40B4-BE49-F238E27FC236}">
                  <a16:creationId xmlns:a16="http://schemas.microsoft.com/office/drawing/2014/main" id="{1E93C478-1D83-4BAF-863F-08F61DD4A9E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01773" y="2233804"/>
              <a:ext cx="64008" cy="2546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32" name="Image 175" descr="marque_t.png">
              <a:extLst>
                <a:ext uri="{FF2B5EF4-FFF2-40B4-BE49-F238E27FC236}">
                  <a16:creationId xmlns:a16="http://schemas.microsoft.com/office/drawing/2014/main" id="{59B0A9F3-CC4E-40F9-8F42-AB1412A60ED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77997" y="2105216"/>
              <a:ext cx="64008" cy="271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33" name="Image 176" descr="marque_t.png">
              <a:extLst>
                <a:ext uri="{FF2B5EF4-FFF2-40B4-BE49-F238E27FC236}">
                  <a16:creationId xmlns:a16="http://schemas.microsoft.com/office/drawing/2014/main" id="{CE3CD85A-7C8A-4C96-BAF8-75A21AC205D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78097" y="2105216"/>
              <a:ext cx="64008" cy="2760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34" name="Image 177" descr="marque_t.png">
              <a:extLst>
                <a:ext uri="{FF2B5EF4-FFF2-40B4-BE49-F238E27FC236}">
                  <a16:creationId xmlns:a16="http://schemas.microsoft.com/office/drawing/2014/main" id="{139D927C-6D1B-4B60-B69B-6623FD300CC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13778" y="1967104"/>
              <a:ext cx="64008" cy="2688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35" name="Image 178" descr="marque_t.png">
              <a:extLst>
                <a:ext uri="{FF2B5EF4-FFF2-40B4-BE49-F238E27FC236}">
                  <a16:creationId xmlns:a16="http://schemas.microsoft.com/office/drawing/2014/main" id="{F9C4F3A8-9729-4B4B-9BE3-C48F211D091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42315" y="2036159"/>
              <a:ext cx="64008" cy="2665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36" name="Image 183" descr="marque_t.png">
              <a:extLst>
                <a:ext uri="{FF2B5EF4-FFF2-40B4-BE49-F238E27FC236}">
                  <a16:creationId xmlns:a16="http://schemas.microsoft.com/office/drawing/2014/main" id="{E6D73913-73B8-47F9-AF53-B968B31E34B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40034" y="2176653"/>
              <a:ext cx="64008" cy="271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37" name="Image 50" descr="marque_t.png">
              <a:extLst>
                <a:ext uri="{FF2B5EF4-FFF2-40B4-BE49-F238E27FC236}">
                  <a16:creationId xmlns:a16="http://schemas.microsoft.com/office/drawing/2014/main" id="{61BD8D8B-6B61-4DF8-8E87-289E5478889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13452" y="2221896"/>
              <a:ext cx="64008" cy="2117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38" name="Image 101" descr="marque_t.png">
              <a:extLst>
                <a:ext uri="{FF2B5EF4-FFF2-40B4-BE49-F238E27FC236}">
                  <a16:creationId xmlns:a16="http://schemas.microsoft.com/office/drawing/2014/main" id="{B6A8D046-3299-4E87-BE33-C043032003C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13452" y="1821846"/>
              <a:ext cx="64008" cy="2212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39" name="Image 107" descr="marque_t.png">
              <a:extLst>
                <a:ext uri="{FF2B5EF4-FFF2-40B4-BE49-F238E27FC236}">
                  <a16:creationId xmlns:a16="http://schemas.microsoft.com/office/drawing/2014/main" id="{438AC82C-9C70-47B3-9F13-835F92C2080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51577" y="2069496"/>
              <a:ext cx="64008" cy="1950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40" name="Image 108" descr="marque_t.png">
              <a:extLst>
                <a:ext uri="{FF2B5EF4-FFF2-40B4-BE49-F238E27FC236}">
                  <a16:creationId xmlns:a16="http://schemas.microsoft.com/office/drawing/2014/main" id="{47EC38AE-E49B-4850-9F67-3C9D3D446EF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03989" y="2231421"/>
              <a:ext cx="64008" cy="2117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41" name="Image 109" descr="marque_t.png">
              <a:extLst>
                <a:ext uri="{FF2B5EF4-FFF2-40B4-BE49-F238E27FC236}">
                  <a16:creationId xmlns:a16="http://schemas.microsoft.com/office/drawing/2014/main" id="{F7364A6B-8565-42C1-8B63-9480E1A3105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54021" y="2324290"/>
              <a:ext cx="64008" cy="2212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42" name="Image 159" descr="marque_t.png">
              <a:extLst>
                <a:ext uri="{FF2B5EF4-FFF2-40B4-BE49-F238E27FC236}">
                  <a16:creationId xmlns:a16="http://schemas.microsoft.com/office/drawing/2014/main" id="{A99404EE-DB5E-476A-8064-7E826EA5785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1103" y="1836135"/>
              <a:ext cx="64008" cy="2045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43" name="Image 160" descr="marque_t.png">
              <a:extLst>
                <a:ext uri="{FF2B5EF4-FFF2-40B4-BE49-F238E27FC236}">
                  <a16:creationId xmlns:a16="http://schemas.microsoft.com/office/drawing/2014/main" id="{0CEF2B3C-66C1-4B30-8FEB-4DD6BFE92FB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58784" y="1828991"/>
              <a:ext cx="64008" cy="2450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44" name="Image 161" descr="marque_t.png">
              <a:extLst>
                <a:ext uri="{FF2B5EF4-FFF2-40B4-BE49-F238E27FC236}">
                  <a16:creationId xmlns:a16="http://schemas.microsoft.com/office/drawing/2014/main" id="{0E5FB590-5612-4CC0-81B9-7D4F635E7BC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20597" y="1486091"/>
              <a:ext cx="64008" cy="2045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45" name="Image 162" descr="marque_t.png">
              <a:extLst>
                <a:ext uri="{FF2B5EF4-FFF2-40B4-BE49-F238E27FC236}">
                  <a16:creationId xmlns:a16="http://schemas.microsoft.com/office/drawing/2014/main" id="{6E6A0C7E-FC82-4379-90FE-8EFFC11C2BD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08752" y="1852802"/>
              <a:ext cx="64008" cy="2188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46" name="Image 167" descr="marque_t.png">
              <a:extLst>
                <a:ext uri="{FF2B5EF4-FFF2-40B4-BE49-F238E27FC236}">
                  <a16:creationId xmlns:a16="http://schemas.microsoft.com/office/drawing/2014/main" id="{178C889B-54AB-4C1C-828C-CA583DAC7BB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08816" y="1964721"/>
              <a:ext cx="64008" cy="2665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47" name="Image 169" descr="marque_t.png">
              <a:extLst>
                <a:ext uri="{FF2B5EF4-FFF2-40B4-BE49-F238E27FC236}">
                  <a16:creationId xmlns:a16="http://schemas.microsoft.com/office/drawing/2014/main" id="{3B2CE537-42D4-4860-BD8D-735B257BF1F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70754" y="1986152"/>
              <a:ext cx="64008" cy="2546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48" name="Image 170" descr="marque_t.png">
              <a:extLst>
                <a:ext uri="{FF2B5EF4-FFF2-40B4-BE49-F238E27FC236}">
                  <a16:creationId xmlns:a16="http://schemas.microsoft.com/office/drawing/2014/main" id="{C7E68DB0-C4D6-4DB8-A9CE-240490CD2DC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32692" y="2121884"/>
              <a:ext cx="64008" cy="2546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49" name="Image 153" descr="marque_bleue_dégradé.png">
              <a:extLst>
                <a:ext uri="{FF2B5EF4-FFF2-40B4-BE49-F238E27FC236}">
                  <a16:creationId xmlns:a16="http://schemas.microsoft.com/office/drawing/2014/main" id="{CB3E9528-4316-4E5B-B303-CADF6E85D7D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09700" y="1342261"/>
              <a:ext cx="204500" cy="1956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8" name="Forme libre 207">
              <a:extLst>
                <a:ext uri="{FF2B5EF4-FFF2-40B4-BE49-F238E27FC236}">
                  <a16:creationId xmlns:a16="http://schemas.microsoft.com/office/drawing/2014/main" id="{44C67270-6992-48E6-94A7-AA4E8A24A77F}"/>
                </a:ext>
              </a:extLst>
            </p:cNvPr>
            <p:cNvSpPr/>
            <p:nvPr/>
          </p:nvSpPr>
          <p:spPr>
            <a:xfrm rot="17431790">
              <a:off x="4707411" y="2417710"/>
              <a:ext cx="3432139" cy="2089309"/>
            </a:xfrm>
            <a:custGeom>
              <a:avLst/>
              <a:gdLst>
                <a:gd name="connsiteX0" fmla="*/ 0 w 717176"/>
                <a:gd name="connsiteY0" fmla="*/ 0 h 1246094"/>
                <a:gd name="connsiteX1" fmla="*/ 215153 w 717176"/>
                <a:gd name="connsiteY1" fmla="*/ 421341 h 1246094"/>
                <a:gd name="connsiteX2" fmla="*/ 493059 w 717176"/>
                <a:gd name="connsiteY2" fmla="*/ 887506 h 1246094"/>
                <a:gd name="connsiteX3" fmla="*/ 717176 w 717176"/>
                <a:gd name="connsiteY3" fmla="*/ 1246094 h 1246094"/>
                <a:gd name="connsiteX0" fmla="*/ 0 w 529058"/>
                <a:gd name="connsiteY0" fmla="*/ 0 h 2010475"/>
                <a:gd name="connsiteX1" fmla="*/ 27035 w 529058"/>
                <a:gd name="connsiteY1" fmla="*/ 1185722 h 2010475"/>
                <a:gd name="connsiteX2" fmla="*/ 304941 w 529058"/>
                <a:gd name="connsiteY2" fmla="*/ 1651887 h 2010475"/>
                <a:gd name="connsiteX3" fmla="*/ 529058 w 529058"/>
                <a:gd name="connsiteY3" fmla="*/ 2010475 h 2010475"/>
                <a:gd name="connsiteX0" fmla="*/ 0 w 529058"/>
                <a:gd name="connsiteY0" fmla="*/ 0 h 2010475"/>
                <a:gd name="connsiteX1" fmla="*/ 215154 w 529058"/>
                <a:gd name="connsiteY1" fmla="*/ 504685 h 2010475"/>
                <a:gd name="connsiteX2" fmla="*/ 304941 w 529058"/>
                <a:gd name="connsiteY2" fmla="*/ 1651887 h 2010475"/>
                <a:gd name="connsiteX3" fmla="*/ 529058 w 529058"/>
                <a:gd name="connsiteY3" fmla="*/ 2010475 h 2010475"/>
                <a:gd name="connsiteX0" fmla="*/ 0 w 529058"/>
                <a:gd name="connsiteY0" fmla="*/ 0 h 2010475"/>
                <a:gd name="connsiteX1" fmla="*/ 215154 w 529058"/>
                <a:gd name="connsiteY1" fmla="*/ 504685 h 2010475"/>
                <a:gd name="connsiteX2" fmla="*/ 462104 w 529058"/>
                <a:gd name="connsiteY2" fmla="*/ 1249456 h 2010475"/>
                <a:gd name="connsiteX3" fmla="*/ 529058 w 529058"/>
                <a:gd name="connsiteY3" fmla="*/ 2010475 h 2010475"/>
                <a:gd name="connsiteX0" fmla="*/ 0 w 702890"/>
                <a:gd name="connsiteY0" fmla="*/ 0 h 1753300"/>
                <a:gd name="connsiteX1" fmla="*/ 215154 w 702890"/>
                <a:gd name="connsiteY1" fmla="*/ 504685 h 1753300"/>
                <a:gd name="connsiteX2" fmla="*/ 462104 w 702890"/>
                <a:gd name="connsiteY2" fmla="*/ 1249456 h 1753300"/>
                <a:gd name="connsiteX3" fmla="*/ 702890 w 702890"/>
                <a:gd name="connsiteY3" fmla="*/ 1753300 h 1753300"/>
                <a:gd name="connsiteX0" fmla="*/ 0 w 743324"/>
                <a:gd name="connsiteY0" fmla="*/ 0 h 1837438"/>
                <a:gd name="connsiteX1" fmla="*/ 215154 w 743324"/>
                <a:gd name="connsiteY1" fmla="*/ 504685 h 1837438"/>
                <a:gd name="connsiteX2" fmla="*/ 462104 w 743324"/>
                <a:gd name="connsiteY2" fmla="*/ 1249456 h 1837438"/>
                <a:gd name="connsiteX3" fmla="*/ 702890 w 743324"/>
                <a:gd name="connsiteY3" fmla="*/ 1753300 h 1837438"/>
                <a:gd name="connsiteX4" fmla="*/ 704711 w 743324"/>
                <a:gd name="connsiteY4" fmla="*/ 1754282 h 1837438"/>
                <a:gd name="connsiteX0" fmla="*/ 0 w 743324"/>
                <a:gd name="connsiteY0" fmla="*/ 0 h 1837438"/>
                <a:gd name="connsiteX1" fmla="*/ 215154 w 743324"/>
                <a:gd name="connsiteY1" fmla="*/ 504685 h 1837438"/>
                <a:gd name="connsiteX2" fmla="*/ 462104 w 743324"/>
                <a:gd name="connsiteY2" fmla="*/ 1249456 h 1837438"/>
                <a:gd name="connsiteX3" fmla="*/ 702890 w 743324"/>
                <a:gd name="connsiteY3" fmla="*/ 1753300 h 1837438"/>
                <a:gd name="connsiteX4" fmla="*/ 323711 w 743324"/>
                <a:gd name="connsiteY4" fmla="*/ 1787619 h 1837438"/>
                <a:gd name="connsiteX0" fmla="*/ 0 w 957123"/>
                <a:gd name="connsiteY0" fmla="*/ 0 h 2149569"/>
                <a:gd name="connsiteX1" fmla="*/ 215154 w 957123"/>
                <a:gd name="connsiteY1" fmla="*/ 504685 h 2149569"/>
                <a:gd name="connsiteX2" fmla="*/ 462104 w 957123"/>
                <a:gd name="connsiteY2" fmla="*/ 1249456 h 2149569"/>
                <a:gd name="connsiteX3" fmla="*/ 702890 w 957123"/>
                <a:gd name="connsiteY3" fmla="*/ 1753300 h 2149569"/>
                <a:gd name="connsiteX4" fmla="*/ 957123 w 957123"/>
                <a:gd name="connsiteY4" fmla="*/ 2149569 h 2149569"/>
                <a:gd name="connsiteX0" fmla="*/ 0 w 957123"/>
                <a:gd name="connsiteY0" fmla="*/ 0 h 2149569"/>
                <a:gd name="connsiteX1" fmla="*/ 215154 w 957123"/>
                <a:gd name="connsiteY1" fmla="*/ 504685 h 2149569"/>
                <a:gd name="connsiteX2" fmla="*/ 462104 w 957123"/>
                <a:gd name="connsiteY2" fmla="*/ 1249456 h 2149569"/>
                <a:gd name="connsiteX3" fmla="*/ 702890 w 957123"/>
                <a:gd name="connsiteY3" fmla="*/ 1753300 h 2149569"/>
                <a:gd name="connsiteX4" fmla="*/ 957123 w 957123"/>
                <a:gd name="connsiteY4" fmla="*/ 2149569 h 2149569"/>
                <a:gd name="connsiteX0" fmla="*/ 0 w 999892"/>
                <a:gd name="connsiteY0" fmla="*/ 0 h 2215217"/>
                <a:gd name="connsiteX1" fmla="*/ 215154 w 999892"/>
                <a:gd name="connsiteY1" fmla="*/ 504685 h 2215217"/>
                <a:gd name="connsiteX2" fmla="*/ 462104 w 999892"/>
                <a:gd name="connsiteY2" fmla="*/ 1249456 h 2215217"/>
                <a:gd name="connsiteX3" fmla="*/ 702890 w 999892"/>
                <a:gd name="connsiteY3" fmla="*/ 1753300 h 2215217"/>
                <a:gd name="connsiteX4" fmla="*/ 957123 w 999892"/>
                <a:gd name="connsiteY4" fmla="*/ 2149569 h 2215217"/>
                <a:gd name="connsiteX5" fmla="*/ 959504 w 999892"/>
                <a:gd name="connsiteY5" fmla="*/ 2147188 h 2215217"/>
                <a:gd name="connsiteX0" fmla="*/ 0 w 1200010"/>
                <a:gd name="connsiteY0" fmla="*/ 0 h 2531066"/>
                <a:gd name="connsiteX1" fmla="*/ 215154 w 1200010"/>
                <a:gd name="connsiteY1" fmla="*/ 504685 h 2531066"/>
                <a:gd name="connsiteX2" fmla="*/ 462104 w 1200010"/>
                <a:gd name="connsiteY2" fmla="*/ 1249456 h 2531066"/>
                <a:gd name="connsiteX3" fmla="*/ 702890 w 1200010"/>
                <a:gd name="connsiteY3" fmla="*/ 1753300 h 2531066"/>
                <a:gd name="connsiteX4" fmla="*/ 957123 w 1200010"/>
                <a:gd name="connsiteY4" fmla="*/ 2149569 h 2531066"/>
                <a:gd name="connsiteX5" fmla="*/ 1200010 w 1200010"/>
                <a:gd name="connsiteY5" fmla="*/ 2530570 h 2531066"/>
                <a:gd name="connsiteX0" fmla="*/ 0 w 1200010"/>
                <a:gd name="connsiteY0" fmla="*/ 0 h 2531066"/>
                <a:gd name="connsiteX1" fmla="*/ 215154 w 1200010"/>
                <a:gd name="connsiteY1" fmla="*/ 504685 h 2531066"/>
                <a:gd name="connsiteX2" fmla="*/ 462104 w 1200010"/>
                <a:gd name="connsiteY2" fmla="*/ 1249456 h 2531066"/>
                <a:gd name="connsiteX3" fmla="*/ 702890 w 1200010"/>
                <a:gd name="connsiteY3" fmla="*/ 1753300 h 2531066"/>
                <a:gd name="connsiteX4" fmla="*/ 957123 w 1200010"/>
                <a:gd name="connsiteY4" fmla="*/ 2149569 h 2531066"/>
                <a:gd name="connsiteX5" fmla="*/ 1200010 w 1200010"/>
                <a:gd name="connsiteY5" fmla="*/ 2530570 h 2531066"/>
                <a:gd name="connsiteX0" fmla="*/ 0 w 1200010"/>
                <a:gd name="connsiteY0" fmla="*/ 0 h 2531066"/>
                <a:gd name="connsiteX1" fmla="*/ 215154 w 1200010"/>
                <a:gd name="connsiteY1" fmla="*/ 504685 h 2531066"/>
                <a:gd name="connsiteX2" fmla="*/ 462104 w 1200010"/>
                <a:gd name="connsiteY2" fmla="*/ 1249456 h 2531066"/>
                <a:gd name="connsiteX3" fmla="*/ 702890 w 1200010"/>
                <a:gd name="connsiteY3" fmla="*/ 1753300 h 2531066"/>
                <a:gd name="connsiteX4" fmla="*/ 957123 w 1200010"/>
                <a:gd name="connsiteY4" fmla="*/ 2149569 h 2531066"/>
                <a:gd name="connsiteX5" fmla="*/ 1200010 w 1200010"/>
                <a:gd name="connsiteY5" fmla="*/ 2530570 h 2531066"/>
                <a:gd name="connsiteX0" fmla="*/ 0 w 1200010"/>
                <a:gd name="connsiteY0" fmla="*/ 0 h 2531066"/>
                <a:gd name="connsiteX1" fmla="*/ 215154 w 1200010"/>
                <a:gd name="connsiteY1" fmla="*/ 504685 h 2531066"/>
                <a:gd name="connsiteX2" fmla="*/ 462104 w 1200010"/>
                <a:gd name="connsiteY2" fmla="*/ 1249456 h 2531066"/>
                <a:gd name="connsiteX3" fmla="*/ 702890 w 1200010"/>
                <a:gd name="connsiteY3" fmla="*/ 1753300 h 2531066"/>
                <a:gd name="connsiteX4" fmla="*/ 957123 w 1200010"/>
                <a:gd name="connsiteY4" fmla="*/ 2149569 h 2531066"/>
                <a:gd name="connsiteX5" fmla="*/ 1200010 w 1200010"/>
                <a:gd name="connsiteY5" fmla="*/ 2530570 h 2531066"/>
                <a:gd name="connsiteX0" fmla="*/ 0 w 1240888"/>
                <a:gd name="connsiteY0" fmla="*/ 0 h 2594467"/>
                <a:gd name="connsiteX1" fmla="*/ 215154 w 1240888"/>
                <a:gd name="connsiteY1" fmla="*/ 504685 h 2594467"/>
                <a:gd name="connsiteX2" fmla="*/ 462104 w 1240888"/>
                <a:gd name="connsiteY2" fmla="*/ 1249456 h 2594467"/>
                <a:gd name="connsiteX3" fmla="*/ 702890 w 1240888"/>
                <a:gd name="connsiteY3" fmla="*/ 1753300 h 2594467"/>
                <a:gd name="connsiteX4" fmla="*/ 957123 w 1240888"/>
                <a:gd name="connsiteY4" fmla="*/ 2149569 h 2594467"/>
                <a:gd name="connsiteX5" fmla="*/ 1200010 w 1240888"/>
                <a:gd name="connsiteY5" fmla="*/ 2530570 h 2594467"/>
                <a:gd name="connsiteX6" fmla="*/ 1202391 w 1240888"/>
                <a:gd name="connsiteY6" fmla="*/ 2532950 h 2594467"/>
                <a:gd name="connsiteX0" fmla="*/ 0 w 1447660"/>
                <a:gd name="connsiteY0" fmla="*/ 0 h 2930619"/>
                <a:gd name="connsiteX1" fmla="*/ 215154 w 1447660"/>
                <a:gd name="connsiteY1" fmla="*/ 504685 h 2930619"/>
                <a:gd name="connsiteX2" fmla="*/ 462104 w 1447660"/>
                <a:gd name="connsiteY2" fmla="*/ 1249456 h 2930619"/>
                <a:gd name="connsiteX3" fmla="*/ 702890 w 1447660"/>
                <a:gd name="connsiteY3" fmla="*/ 1753300 h 2930619"/>
                <a:gd name="connsiteX4" fmla="*/ 957123 w 1447660"/>
                <a:gd name="connsiteY4" fmla="*/ 2149569 h 2930619"/>
                <a:gd name="connsiteX5" fmla="*/ 1200010 w 1447660"/>
                <a:gd name="connsiteY5" fmla="*/ 2530570 h 2930619"/>
                <a:gd name="connsiteX6" fmla="*/ 1447660 w 1447660"/>
                <a:gd name="connsiteY6" fmla="*/ 2930619 h 2930619"/>
                <a:gd name="connsiteX0" fmla="*/ 0 w 1488935"/>
                <a:gd name="connsiteY0" fmla="*/ 0 h 2996103"/>
                <a:gd name="connsiteX1" fmla="*/ 215154 w 1488935"/>
                <a:gd name="connsiteY1" fmla="*/ 504685 h 2996103"/>
                <a:gd name="connsiteX2" fmla="*/ 462104 w 1488935"/>
                <a:gd name="connsiteY2" fmla="*/ 1249456 h 2996103"/>
                <a:gd name="connsiteX3" fmla="*/ 702890 w 1488935"/>
                <a:gd name="connsiteY3" fmla="*/ 1753300 h 2996103"/>
                <a:gd name="connsiteX4" fmla="*/ 957123 w 1488935"/>
                <a:gd name="connsiteY4" fmla="*/ 2149569 h 2996103"/>
                <a:gd name="connsiteX5" fmla="*/ 1200010 w 1488935"/>
                <a:gd name="connsiteY5" fmla="*/ 2530570 h 2996103"/>
                <a:gd name="connsiteX6" fmla="*/ 1447660 w 1488935"/>
                <a:gd name="connsiteY6" fmla="*/ 2930619 h 2996103"/>
                <a:gd name="connsiteX7" fmla="*/ 1447660 w 1488935"/>
                <a:gd name="connsiteY7" fmla="*/ 2923475 h 2996103"/>
                <a:gd name="connsiteX0" fmla="*/ 0 w 1711979"/>
                <a:gd name="connsiteY0" fmla="*/ 0 h 3029738"/>
                <a:gd name="connsiteX1" fmla="*/ 215154 w 1711979"/>
                <a:gd name="connsiteY1" fmla="*/ 504685 h 3029738"/>
                <a:gd name="connsiteX2" fmla="*/ 462104 w 1711979"/>
                <a:gd name="connsiteY2" fmla="*/ 1249456 h 3029738"/>
                <a:gd name="connsiteX3" fmla="*/ 702890 w 1711979"/>
                <a:gd name="connsiteY3" fmla="*/ 1753300 h 3029738"/>
                <a:gd name="connsiteX4" fmla="*/ 957123 w 1711979"/>
                <a:gd name="connsiteY4" fmla="*/ 2149569 h 3029738"/>
                <a:gd name="connsiteX5" fmla="*/ 1200010 w 1711979"/>
                <a:gd name="connsiteY5" fmla="*/ 2530570 h 3029738"/>
                <a:gd name="connsiteX6" fmla="*/ 1447660 w 1711979"/>
                <a:gd name="connsiteY6" fmla="*/ 2930619 h 3029738"/>
                <a:gd name="connsiteX7" fmla="*/ 1711979 w 1711979"/>
                <a:gd name="connsiteY7" fmla="*/ 3028250 h 3029738"/>
                <a:gd name="connsiteX0" fmla="*/ 0 w 1711979"/>
                <a:gd name="connsiteY0" fmla="*/ 0 h 3029738"/>
                <a:gd name="connsiteX1" fmla="*/ 215154 w 1711979"/>
                <a:gd name="connsiteY1" fmla="*/ 504685 h 3029738"/>
                <a:gd name="connsiteX2" fmla="*/ 462104 w 1711979"/>
                <a:gd name="connsiteY2" fmla="*/ 1249456 h 3029738"/>
                <a:gd name="connsiteX3" fmla="*/ 702890 w 1711979"/>
                <a:gd name="connsiteY3" fmla="*/ 1753300 h 3029738"/>
                <a:gd name="connsiteX4" fmla="*/ 957123 w 1711979"/>
                <a:gd name="connsiteY4" fmla="*/ 2149569 h 3029738"/>
                <a:gd name="connsiteX5" fmla="*/ 1200010 w 1711979"/>
                <a:gd name="connsiteY5" fmla="*/ 2530570 h 3029738"/>
                <a:gd name="connsiteX6" fmla="*/ 1447660 w 1711979"/>
                <a:gd name="connsiteY6" fmla="*/ 2930619 h 3029738"/>
                <a:gd name="connsiteX7" fmla="*/ 1711979 w 1711979"/>
                <a:gd name="connsiteY7" fmla="*/ 3028250 h 3029738"/>
                <a:gd name="connsiteX0" fmla="*/ 0 w 1711979"/>
                <a:gd name="connsiteY0" fmla="*/ 0 h 3029738"/>
                <a:gd name="connsiteX1" fmla="*/ 215154 w 1711979"/>
                <a:gd name="connsiteY1" fmla="*/ 504685 h 3029738"/>
                <a:gd name="connsiteX2" fmla="*/ 462104 w 1711979"/>
                <a:gd name="connsiteY2" fmla="*/ 1249456 h 3029738"/>
                <a:gd name="connsiteX3" fmla="*/ 702890 w 1711979"/>
                <a:gd name="connsiteY3" fmla="*/ 1753300 h 3029738"/>
                <a:gd name="connsiteX4" fmla="*/ 957123 w 1711979"/>
                <a:gd name="connsiteY4" fmla="*/ 2149569 h 3029738"/>
                <a:gd name="connsiteX5" fmla="*/ 1200010 w 1711979"/>
                <a:gd name="connsiteY5" fmla="*/ 2530570 h 3029738"/>
                <a:gd name="connsiteX6" fmla="*/ 1447660 w 1711979"/>
                <a:gd name="connsiteY6" fmla="*/ 2930619 h 3029738"/>
                <a:gd name="connsiteX7" fmla="*/ 1711979 w 1711979"/>
                <a:gd name="connsiteY7" fmla="*/ 3028250 h 3029738"/>
                <a:gd name="connsiteX0" fmla="*/ 0 w 1735792"/>
                <a:gd name="connsiteY0" fmla="*/ 0 h 3067838"/>
                <a:gd name="connsiteX1" fmla="*/ 215154 w 1735792"/>
                <a:gd name="connsiteY1" fmla="*/ 504685 h 3067838"/>
                <a:gd name="connsiteX2" fmla="*/ 462104 w 1735792"/>
                <a:gd name="connsiteY2" fmla="*/ 1249456 h 3067838"/>
                <a:gd name="connsiteX3" fmla="*/ 702890 w 1735792"/>
                <a:gd name="connsiteY3" fmla="*/ 1753300 h 3067838"/>
                <a:gd name="connsiteX4" fmla="*/ 957123 w 1735792"/>
                <a:gd name="connsiteY4" fmla="*/ 2149569 h 3067838"/>
                <a:gd name="connsiteX5" fmla="*/ 1200010 w 1735792"/>
                <a:gd name="connsiteY5" fmla="*/ 2530570 h 3067838"/>
                <a:gd name="connsiteX6" fmla="*/ 1447660 w 1735792"/>
                <a:gd name="connsiteY6" fmla="*/ 2930619 h 3067838"/>
                <a:gd name="connsiteX7" fmla="*/ 1735792 w 1735792"/>
                <a:gd name="connsiteY7" fmla="*/ 3066350 h 3067838"/>
                <a:gd name="connsiteX0" fmla="*/ 0 w 1735792"/>
                <a:gd name="connsiteY0" fmla="*/ 0 h 3067838"/>
                <a:gd name="connsiteX1" fmla="*/ 215154 w 1735792"/>
                <a:gd name="connsiteY1" fmla="*/ 504685 h 3067838"/>
                <a:gd name="connsiteX2" fmla="*/ 462104 w 1735792"/>
                <a:gd name="connsiteY2" fmla="*/ 1249456 h 3067838"/>
                <a:gd name="connsiteX3" fmla="*/ 702890 w 1735792"/>
                <a:gd name="connsiteY3" fmla="*/ 1753300 h 3067838"/>
                <a:gd name="connsiteX4" fmla="*/ 957123 w 1735792"/>
                <a:gd name="connsiteY4" fmla="*/ 2149569 h 3067838"/>
                <a:gd name="connsiteX5" fmla="*/ 1200010 w 1735792"/>
                <a:gd name="connsiteY5" fmla="*/ 2530570 h 3067838"/>
                <a:gd name="connsiteX6" fmla="*/ 1447660 w 1735792"/>
                <a:gd name="connsiteY6" fmla="*/ 2930619 h 3067838"/>
                <a:gd name="connsiteX7" fmla="*/ 1735792 w 1735792"/>
                <a:gd name="connsiteY7" fmla="*/ 3066350 h 3067838"/>
                <a:gd name="connsiteX0" fmla="*/ 0 w 1735792"/>
                <a:gd name="connsiteY0" fmla="*/ 0 h 3066350"/>
                <a:gd name="connsiteX1" fmla="*/ 215154 w 1735792"/>
                <a:gd name="connsiteY1" fmla="*/ 504685 h 3066350"/>
                <a:gd name="connsiteX2" fmla="*/ 462104 w 1735792"/>
                <a:gd name="connsiteY2" fmla="*/ 1249456 h 3066350"/>
                <a:gd name="connsiteX3" fmla="*/ 702890 w 1735792"/>
                <a:gd name="connsiteY3" fmla="*/ 1753300 h 3066350"/>
                <a:gd name="connsiteX4" fmla="*/ 957123 w 1735792"/>
                <a:gd name="connsiteY4" fmla="*/ 2149569 h 3066350"/>
                <a:gd name="connsiteX5" fmla="*/ 1200010 w 1735792"/>
                <a:gd name="connsiteY5" fmla="*/ 2530570 h 3066350"/>
                <a:gd name="connsiteX6" fmla="*/ 1447660 w 1735792"/>
                <a:gd name="connsiteY6" fmla="*/ 2930619 h 3066350"/>
                <a:gd name="connsiteX7" fmla="*/ 1735792 w 1735792"/>
                <a:gd name="connsiteY7" fmla="*/ 3066350 h 3066350"/>
                <a:gd name="connsiteX0" fmla="*/ 0 w 1707217"/>
                <a:gd name="connsiteY0" fmla="*/ 0 h 3037775"/>
                <a:gd name="connsiteX1" fmla="*/ 215154 w 1707217"/>
                <a:gd name="connsiteY1" fmla="*/ 504685 h 3037775"/>
                <a:gd name="connsiteX2" fmla="*/ 462104 w 1707217"/>
                <a:gd name="connsiteY2" fmla="*/ 1249456 h 3037775"/>
                <a:gd name="connsiteX3" fmla="*/ 702890 w 1707217"/>
                <a:gd name="connsiteY3" fmla="*/ 1753300 h 3037775"/>
                <a:gd name="connsiteX4" fmla="*/ 957123 w 1707217"/>
                <a:gd name="connsiteY4" fmla="*/ 2149569 h 3037775"/>
                <a:gd name="connsiteX5" fmla="*/ 1200010 w 1707217"/>
                <a:gd name="connsiteY5" fmla="*/ 2530570 h 3037775"/>
                <a:gd name="connsiteX6" fmla="*/ 1447660 w 1707217"/>
                <a:gd name="connsiteY6" fmla="*/ 2930619 h 3037775"/>
                <a:gd name="connsiteX7" fmla="*/ 1707217 w 1707217"/>
                <a:gd name="connsiteY7" fmla="*/ 3037775 h 3037775"/>
                <a:gd name="connsiteX0" fmla="*/ 0 w 1716742"/>
                <a:gd name="connsiteY0" fmla="*/ 0 h 3047300"/>
                <a:gd name="connsiteX1" fmla="*/ 215154 w 1716742"/>
                <a:gd name="connsiteY1" fmla="*/ 504685 h 3047300"/>
                <a:gd name="connsiteX2" fmla="*/ 462104 w 1716742"/>
                <a:gd name="connsiteY2" fmla="*/ 1249456 h 3047300"/>
                <a:gd name="connsiteX3" fmla="*/ 702890 w 1716742"/>
                <a:gd name="connsiteY3" fmla="*/ 1753300 h 3047300"/>
                <a:gd name="connsiteX4" fmla="*/ 957123 w 1716742"/>
                <a:gd name="connsiteY4" fmla="*/ 2149569 h 3047300"/>
                <a:gd name="connsiteX5" fmla="*/ 1200010 w 1716742"/>
                <a:gd name="connsiteY5" fmla="*/ 2530570 h 3047300"/>
                <a:gd name="connsiteX6" fmla="*/ 1447660 w 1716742"/>
                <a:gd name="connsiteY6" fmla="*/ 2930619 h 3047300"/>
                <a:gd name="connsiteX7" fmla="*/ 1716742 w 1716742"/>
                <a:gd name="connsiteY7" fmla="*/ 3047300 h 3047300"/>
                <a:gd name="connsiteX0" fmla="*/ 0 w 1761192"/>
                <a:gd name="connsiteY0" fmla="*/ 0 h 3066350"/>
                <a:gd name="connsiteX1" fmla="*/ 215154 w 1761192"/>
                <a:gd name="connsiteY1" fmla="*/ 504685 h 3066350"/>
                <a:gd name="connsiteX2" fmla="*/ 462104 w 1761192"/>
                <a:gd name="connsiteY2" fmla="*/ 1249456 h 3066350"/>
                <a:gd name="connsiteX3" fmla="*/ 702890 w 1761192"/>
                <a:gd name="connsiteY3" fmla="*/ 1753300 h 3066350"/>
                <a:gd name="connsiteX4" fmla="*/ 957123 w 1761192"/>
                <a:gd name="connsiteY4" fmla="*/ 2149569 h 3066350"/>
                <a:gd name="connsiteX5" fmla="*/ 1200010 w 1761192"/>
                <a:gd name="connsiteY5" fmla="*/ 2530570 h 3066350"/>
                <a:gd name="connsiteX6" fmla="*/ 1447660 w 1761192"/>
                <a:gd name="connsiteY6" fmla="*/ 2930619 h 3066350"/>
                <a:gd name="connsiteX7" fmla="*/ 1716742 w 1761192"/>
                <a:gd name="connsiteY7" fmla="*/ 3047300 h 3066350"/>
                <a:gd name="connsiteX8" fmla="*/ 1714359 w 1761192"/>
                <a:gd name="connsiteY8" fmla="*/ 3044917 h 3066350"/>
                <a:gd name="connsiteX0" fmla="*/ 0 w 1967267"/>
                <a:gd name="connsiteY0" fmla="*/ 0 h 3285919"/>
                <a:gd name="connsiteX1" fmla="*/ 215154 w 1967267"/>
                <a:gd name="connsiteY1" fmla="*/ 504685 h 3285919"/>
                <a:gd name="connsiteX2" fmla="*/ 462104 w 1967267"/>
                <a:gd name="connsiteY2" fmla="*/ 1249456 h 3285919"/>
                <a:gd name="connsiteX3" fmla="*/ 702890 w 1967267"/>
                <a:gd name="connsiteY3" fmla="*/ 1753300 h 3285919"/>
                <a:gd name="connsiteX4" fmla="*/ 957123 w 1967267"/>
                <a:gd name="connsiteY4" fmla="*/ 2149569 h 3285919"/>
                <a:gd name="connsiteX5" fmla="*/ 1200010 w 1967267"/>
                <a:gd name="connsiteY5" fmla="*/ 2530570 h 3285919"/>
                <a:gd name="connsiteX6" fmla="*/ 1447660 w 1967267"/>
                <a:gd name="connsiteY6" fmla="*/ 2930619 h 3285919"/>
                <a:gd name="connsiteX7" fmla="*/ 1716742 w 1967267"/>
                <a:gd name="connsiteY7" fmla="*/ 3047300 h 3285919"/>
                <a:gd name="connsiteX8" fmla="*/ 1966771 w 1967267"/>
                <a:gd name="connsiteY8" fmla="*/ 3285423 h 3285919"/>
                <a:gd name="connsiteX0" fmla="*/ 0 w 1967267"/>
                <a:gd name="connsiteY0" fmla="*/ 0 h 3285919"/>
                <a:gd name="connsiteX1" fmla="*/ 215154 w 1967267"/>
                <a:gd name="connsiteY1" fmla="*/ 504685 h 3285919"/>
                <a:gd name="connsiteX2" fmla="*/ 462104 w 1967267"/>
                <a:gd name="connsiteY2" fmla="*/ 1249456 h 3285919"/>
                <a:gd name="connsiteX3" fmla="*/ 702890 w 1967267"/>
                <a:gd name="connsiteY3" fmla="*/ 1753300 h 3285919"/>
                <a:gd name="connsiteX4" fmla="*/ 957123 w 1967267"/>
                <a:gd name="connsiteY4" fmla="*/ 2149569 h 3285919"/>
                <a:gd name="connsiteX5" fmla="*/ 1200010 w 1967267"/>
                <a:gd name="connsiteY5" fmla="*/ 2530570 h 3285919"/>
                <a:gd name="connsiteX6" fmla="*/ 1447660 w 1967267"/>
                <a:gd name="connsiteY6" fmla="*/ 2930619 h 3285919"/>
                <a:gd name="connsiteX7" fmla="*/ 1716742 w 1967267"/>
                <a:gd name="connsiteY7" fmla="*/ 3047300 h 3285919"/>
                <a:gd name="connsiteX8" fmla="*/ 1966771 w 1967267"/>
                <a:gd name="connsiteY8" fmla="*/ 3285423 h 3285919"/>
                <a:gd name="connsiteX0" fmla="*/ 0 w 2008046"/>
                <a:gd name="connsiteY0" fmla="*/ 0 h 3324316"/>
                <a:gd name="connsiteX1" fmla="*/ 215154 w 2008046"/>
                <a:gd name="connsiteY1" fmla="*/ 504685 h 3324316"/>
                <a:gd name="connsiteX2" fmla="*/ 462104 w 2008046"/>
                <a:gd name="connsiteY2" fmla="*/ 1249456 h 3324316"/>
                <a:gd name="connsiteX3" fmla="*/ 702890 w 2008046"/>
                <a:gd name="connsiteY3" fmla="*/ 1753300 h 3324316"/>
                <a:gd name="connsiteX4" fmla="*/ 957123 w 2008046"/>
                <a:gd name="connsiteY4" fmla="*/ 2149569 h 3324316"/>
                <a:gd name="connsiteX5" fmla="*/ 1200010 w 2008046"/>
                <a:gd name="connsiteY5" fmla="*/ 2530570 h 3324316"/>
                <a:gd name="connsiteX6" fmla="*/ 1447660 w 2008046"/>
                <a:gd name="connsiteY6" fmla="*/ 2930619 h 3324316"/>
                <a:gd name="connsiteX7" fmla="*/ 1716742 w 2008046"/>
                <a:gd name="connsiteY7" fmla="*/ 3047300 h 3324316"/>
                <a:gd name="connsiteX8" fmla="*/ 1966771 w 2008046"/>
                <a:gd name="connsiteY8" fmla="*/ 3285423 h 3324316"/>
                <a:gd name="connsiteX9" fmla="*/ 1964390 w 2008046"/>
                <a:gd name="connsiteY9" fmla="*/ 3280661 h 3324316"/>
                <a:gd name="connsiteX0" fmla="*/ 0 w 2236348"/>
                <a:gd name="connsiteY0" fmla="*/ 0 h 3460247"/>
                <a:gd name="connsiteX1" fmla="*/ 215154 w 2236348"/>
                <a:gd name="connsiteY1" fmla="*/ 504685 h 3460247"/>
                <a:gd name="connsiteX2" fmla="*/ 462104 w 2236348"/>
                <a:gd name="connsiteY2" fmla="*/ 1249456 h 3460247"/>
                <a:gd name="connsiteX3" fmla="*/ 702890 w 2236348"/>
                <a:gd name="connsiteY3" fmla="*/ 1753300 h 3460247"/>
                <a:gd name="connsiteX4" fmla="*/ 957123 w 2236348"/>
                <a:gd name="connsiteY4" fmla="*/ 2149569 h 3460247"/>
                <a:gd name="connsiteX5" fmla="*/ 1200010 w 2236348"/>
                <a:gd name="connsiteY5" fmla="*/ 2530570 h 3460247"/>
                <a:gd name="connsiteX6" fmla="*/ 1447660 w 2236348"/>
                <a:gd name="connsiteY6" fmla="*/ 2930619 h 3460247"/>
                <a:gd name="connsiteX7" fmla="*/ 1716742 w 2236348"/>
                <a:gd name="connsiteY7" fmla="*/ 3047300 h 3460247"/>
                <a:gd name="connsiteX8" fmla="*/ 1966771 w 2236348"/>
                <a:gd name="connsiteY8" fmla="*/ 3285423 h 3460247"/>
                <a:gd name="connsiteX9" fmla="*/ 2235852 w 2236348"/>
                <a:gd name="connsiteY9" fmla="*/ 3459255 h 3460247"/>
                <a:gd name="connsiteX0" fmla="*/ 0 w 2235852"/>
                <a:gd name="connsiteY0" fmla="*/ 0 h 3459255"/>
                <a:gd name="connsiteX1" fmla="*/ 215154 w 2235852"/>
                <a:gd name="connsiteY1" fmla="*/ 504685 h 3459255"/>
                <a:gd name="connsiteX2" fmla="*/ 462104 w 2235852"/>
                <a:gd name="connsiteY2" fmla="*/ 1249456 h 3459255"/>
                <a:gd name="connsiteX3" fmla="*/ 702890 w 2235852"/>
                <a:gd name="connsiteY3" fmla="*/ 1753300 h 3459255"/>
                <a:gd name="connsiteX4" fmla="*/ 957123 w 2235852"/>
                <a:gd name="connsiteY4" fmla="*/ 2149569 h 3459255"/>
                <a:gd name="connsiteX5" fmla="*/ 1200010 w 2235852"/>
                <a:gd name="connsiteY5" fmla="*/ 2530570 h 3459255"/>
                <a:gd name="connsiteX6" fmla="*/ 1447660 w 2235852"/>
                <a:gd name="connsiteY6" fmla="*/ 2930619 h 3459255"/>
                <a:gd name="connsiteX7" fmla="*/ 1716742 w 2235852"/>
                <a:gd name="connsiteY7" fmla="*/ 3047300 h 3459255"/>
                <a:gd name="connsiteX8" fmla="*/ 1966771 w 2235852"/>
                <a:gd name="connsiteY8" fmla="*/ 3285423 h 3459255"/>
                <a:gd name="connsiteX9" fmla="*/ 2235852 w 2235852"/>
                <a:gd name="connsiteY9" fmla="*/ 3459255 h 3459255"/>
                <a:gd name="connsiteX0" fmla="*/ 0 w 2280302"/>
                <a:gd name="connsiteY0" fmla="*/ 0 h 3487830"/>
                <a:gd name="connsiteX1" fmla="*/ 215154 w 2280302"/>
                <a:gd name="connsiteY1" fmla="*/ 504685 h 3487830"/>
                <a:gd name="connsiteX2" fmla="*/ 462104 w 2280302"/>
                <a:gd name="connsiteY2" fmla="*/ 1249456 h 3487830"/>
                <a:gd name="connsiteX3" fmla="*/ 702890 w 2280302"/>
                <a:gd name="connsiteY3" fmla="*/ 1753300 h 3487830"/>
                <a:gd name="connsiteX4" fmla="*/ 957123 w 2280302"/>
                <a:gd name="connsiteY4" fmla="*/ 2149569 h 3487830"/>
                <a:gd name="connsiteX5" fmla="*/ 1200010 w 2280302"/>
                <a:gd name="connsiteY5" fmla="*/ 2530570 h 3487830"/>
                <a:gd name="connsiteX6" fmla="*/ 1447660 w 2280302"/>
                <a:gd name="connsiteY6" fmla="*/ 2930619 h 3487830"/>
                <a:gd name="connsiteX7" fmla="*/ 1716742 w 2280302"/>
                <a:gd name="connsiteY7" fmla="*/ 3047300 h 3487830"/>
                <a:gd name="connsiteX8" fmla="*/ 1966771 w 2280302"/>
                <a:gd name="connsiteY8" fmla="*/ 3285423 h 3487830"/>
                <a:gd name="connsiteX9" fmla="*/ 2235852 w 2280302"/>
                <a:gd name="connsiteY9" fmla="*/ 3459255 h 3487830"/>
                <a:gd name="connsiteX10" fmla="*/ 2233470 w 2280302"/>
                <a:gd name="connsiteY10" fmla="*/ 3456873 h 3487830"/>
                <a:gd name="connsiteX0" fmla="*/ 0 w 2524479"/>
                <a:gd name="connsiteY0" fmla="*/ 0 h 3487830"/>
                <a:gd name="connsiteX1" fmla="*/ 215154 w 2524479"/>
                <a:gd name="connsiteY1" fmla="*/ 504685 h 3487830"/>
                <a:gd name="connsiteX2" fmla="*/ 462104 w 2524479"/>
                <a:gd name="connsiteY2" fmla="*/ 1249456 h 3487830"/>
                <a:gd name="connsiteX3" fmla="*/ 702890 w 2524479"/>
                <a:gd name="connsiteY3" fmla="*/ 1753300 h 3487830"/>
                <a:gd name="connsiteX4" fmla="*/ 957123 w 2524479"/>
                <a:gd name="connsiteY4" fmla="*/ 2149569 h 3487830"/>
                <a:gd name="connsiteX5" fmla="*/ 1200010 w 2524479"/>
                <a:gd name="connsiteY5" fmla="*/ 2530570 h 3487830"/>
                <a:gd name="connsiteX6" fmla="*/ 1447660 w 2524479"/>
                <a:gd name="connsiteY6" fmla="*/ 2930619 h 3487830"/>
                <a:gd name="connsiteX7" fmla="*/ 1716742 w 2524479"/>
                <a:gd name="connsiteY7" fmla="*/ 3047300 h 3487830"/>
                <a:gd name="connsiteX8" fmla="*/ 1966771 w 2524479"/>
                <a:gd name="connsiteY8" fmla="*/ 3285423 h 3487830"/>
                <a:gd name="connsiteX9" fmla="*/ 2235852 w 2524479"/>
                <a:gd name="connsiteY9" fmla="*/ 3459255 h 3487830"/>
                <a:gd name="connsiteX10" fmla="*/ 2523983 w 2524479"/>
                <a:gd name="connsiteY10" fmla="*/ 3397342 h 3487830"/>
                <a:gd name="connsiteX0" fmla="*/ 0 w 2524479"/>
                <a:gd name="connsiteY0" fmla="*/ 0 h 3464017"/>
                <a:gd name="connsiteX1" fmla="*/ 215154 w 2524479"/>
                <a:gd name="connsiteY1" fmla="*/ 504685 h 3464017"/>
                <a:gd name="connsiteX2" fmla="*/ 462104 w 2524479"/>
                <a:gd name="connsiteY2" fmla="*/ 1249456 h 3464017"/>
                <a:gd name="connsiteX3" fmla="*/ 702890 w 2524479"/>
                <a:gd name="connsiteY3" fmla="*/ 1753300 h 3464017"/>
                <a:gd name="connsiteX4" fmla="*/ 957123 w 2524479"/>
                <a:gd name="connsiteY4" fmla="*/ 2149569 h 3464017"/>
                <a:gd name="connsiteX5" fmla="*/ 1200010 w 2524479"/>
                <a:gd name="connsiteY5" fmla="*/ 2530570 h 3464017"/>
                <a:gd name="connsiteX6" fmla="*/ 1447660 w 2524479"/>
                <a:gd name="connsiteY6" fmla="*/ 2930619 h 3464017"/>
                <a:gd name="connsiteX7" fmla="*/ 1716742 w 2524479"/>
                <a:gd name="connsiteY7" fmla="*/ 3047300 h 3464017"/>
                <a:gd name="connsiteX8" fmla="*/ 1966771 w 2524479"/>
                <a:gd name="connsiteY8" fmla="*/ 3285423 h 3464017"/>
                <a:gd name="connsiteX9" fmla="*/ 2235852 w 2524479"/>
                <a:gd name="connsiteY9" fmla="*/ 3459255 h 3464017"/>
                <a:gd name="connsiteX10" fmla="*/ 2523983 w 2524479"/>
                <a:gd name="connsiteY10" fmla="*/ 3397342 h 3464017"/>
                <a:gd name="connsiteX0" fmla="*/ 0 w 2524479"/>
                <a:gd name="connsiteY0" fmla="*/ 0 h 3459255"/>
                <a:gd name="connsiteX1" fmla="*/ 215154 w 2524479"/>
                <a:gd name="connsiteY1" fmla="*/ 504685 h 3459255"/>
                <a:gd name="connsiteX2" fmla="*/ 462104 w 2524479"/>
                <a:gd name="connsiteY2" fmla="*/ 1249456 h 3459255"/>
                <a:gd name="connsiteX3" fmla="*/ 702890 w 2524479"/>
                <a:gd name="connsiteY3" fmla="*/ 1753300 h 3459255"/>
                <a:gd name="connsiteX4" fmla="*/ 957123 w 2524479"/>
                <a:gd name="connsiteY4" fmla="*/ 2149569 h 3459255"/>
                <a:gd name="connsiteX5" fmla="*/ 1200010 w 2524479"/>
                <a:gd name="connsiteY5" fmla="*/ 2530570 h 3459255"/>
                <a:gd name="connsiteX6" fmla="*/ 1447660 w 2524479"/>
                <a:gd name="connsiteY6" fmla="*/ 2930619 h 3459255"/>
                <a:gd name="connsiteX7" fmla="*/ 1716742 w 2524479"/>
                <a:gd name="connsiteY7" fmla="*/ 3047300 h 3459255"/>
                <a:gd name="connsiteX8" fmla="*/ 1966771 w 2524479"/>
                <a:gd name="connsiteY8" fmla="*/ 3285423 h 3459255"/>
                <a:gd name="connsiteX9" fmla="*/ 2235852 w 2524479"/>
                <a:gd name="connsiteY9" fmla="*/ 3459255 h 3459255"/>
                <a:gd name="connsiteX10" fmla="*/ 2523983 w 2524479"/>
                <a:gd name="connsiteY10" fmla="*/ 3397342 h 3459255"/>
                <a:gd name="connsiteX0" fmla="*/ 0 w 2512573"/>
                <a:gd name="connsiteY0" fmla="*/ 0 h 3459255"/>
                <a:gd name="connsiteX1" fmla="*/ 215154 w 2512573"/>
                <a:gd name="connsiteY1" fmla="*/ 504685 h 3459255"/>
                <a:gd name="connsiteX2" fmla="*/ 462104 w 2512573"/>
                <a:gd name="connsiteY2" fmla="*/ 1249456 h 3459255"/>
                <a:gd name="connsiteX3" fmla="*/ 702890 w 2512573"/>
                <a:gd name="connsiteY3" fmla="*/ 1753300 h 3459255"/>
                <a:gd name="connsiteX4" fmla="*/ 957123 w 2512573"/>
                <a:gd name="connsiteY4" fmla="*/ 2149569 h 3459255"/>
                <a:gd name="connsiteX5" fmla="*/ 1200010 w 2512573"/>
                <a:gd name="connsiteY5" fmla="*/ 2530570 h 3459255"/>
                <a:gd name="connsiteX6" fmla="*/ 1447660 w 2512573"/>
                <a:gd name="connsiteY6" fmla="*/ 2930619 h 3459255"/>
                <a:gd name="connsiteX7" fmla="*/ 1716742 w 2512573"/>
                <a:gd name="connsiteY7" fmla="*/ 3047300 h 3459255"/>
                <a:gd name="connsiteX8" fmla="*/ 1966771 w 2512573"/>
                <a:gd name="connsiteY8" fmla="*/ 3285423 h 3459255"/>
                <a:gd name="connsiteX9" fmla="*/ 2235852 w 2512573"/>
                <a:gd name="connsiteY9" fmla="*/ 3459255 h 3459255"/>
                <a:gd name="connsiteX10" fmla="*/ 2512077 w 2512573"/>
                <a:gd name="connsiteY10" fmla="*/ 3406867 h 3459255"/>
                <a:gd name="connsiteX0" fmla="*/ 0 w 2557321"/>
                <a:gd name="connsiteY0" fmla="*/ 0 h 3459255"/>
                <a:gd name="connsiteX1" fmla="*/ 215154 w 2557321"/>
                <a:gd name="connsiteY1" fmla="*/ 504685 h 3459255"/>
                <a:gd name="connsiteX2" fmla="*/ 462104 w 2557321"/>
                <a:gd name="connsiteY2" fmla="*/ 1249456 h 3459255"/>
                <a:gd name="connsiteX3" fmla="*/ 702890 w 2557321"/>
                <a:gd name="connsiteY3" fmla="*/ 1753300 h 3459255"/>
                <a:gd name="connsiteX4" fmla="*/ 957123 w 2557321"/>
                <a:gd name="connsiteY4" fmla="*/ 2149569 h 3459255"/>
                <a:gd name="connsiteX5" fmla="*/ 1200010 w 2557321"/>
                <a:gd name="connsiteY5" fmla="*/ 2530570 h 3459255"/>
                <a:gd name="connsiteX6" fmla="*/ 1447660 w 2557321"/>
                <a:gd name="connsiteY6" fmla="*/ 2930619 h 3459255"/>
                <a:gd name="connsiteX7" fmla="*/ 1716742 w 2557321"/>
                <a:gd name="connsiteY7" fmla="*/ 3047300 h 3459255"/>
                <a:gd name="connsiteX8" fmla="*/ 1966771 w 2557321"/>
                <a:gd name="connsiteY8" fmla="*/ 3285423 h 3459255"/>
                <a:gd name="connsiteX9" fmla="*/ 2235852 w 2557321"/>
                <a:gd name="connsiteY9" fmla="*/ 3459255 h 3459255"/>
                <a:gd name="connsiteX10" fmla="*/ 2512077 w 2557321"/>
                <a:gd name="connsiteY10" fmla="*/ 3406867 h 3459255"/>
                <a:gd name="connsiteX11" fmla="*/ 2507314 w 2557321"/>
                <a:gd name="connsiteY11" fmla="*/ 3409248 h 3459255"/>
                <a:gd name="connsiteX0" fmla="*/ 0 w 2767863"/>
                <a:gd name="connsiteY0" fmla="*/ 0 h 3459255"/>
                <a:gd name="connsiteX1" fmla="*/ 215154 w 2767863"/>
                <a:gd name="connsiteY1" fmla="*/ 504685 h 3459255"/>
                <a:gd name="connsiteX2" fmla="*/ 462104 w 2767863"/>
                <a:gd name="connsiteY2" fmla="*/ 1249456 h 3459255"/>
                <a:gd name="connsiteX3" fmla="*/ 702890 w 2767863"/>
                <a:gd name="connsiteY3" fmla="*/ 1753300 h 3459255"/>
                <a:gd name="connsiteX4" fmla="*/ 957123 w 2767863"/>
                <a:gd name="connsiteY4" fmla="*/ 2149569 h 3459255"/>
                <a:gd name="connsiteX5" fmla="*/ 1200010 w 2767863"/>
                <a:gd name="connsiteY5" fmla="*/ 2530570 h 3459255"/>
                <a:gd name="connsiteX6" fmla="*/ 1447660 w 2767863"/>
                <a:gd name="connsiteY6" fmla="*/ 2930619 h 3459255"/>
                <a:gd name="connsiteX7" fmla="*/ 1716742 w 2767863"/>
                <a:gd name="connsiteY7" fmla="*/ 3047300 h 3459255"/>
                <a:gd name="connsiteX8" fmla="*/ 1966771 w 2767863"/>
                <a:gd name="connsiteY8" fmla="*/ 3285423 h 3459255"/>
                <a:gd name="connsiteX9" fmla="*/ 2235852 w 2767863"/>
                <a:gd name="connsiteY9" fmla="*/ 3459255 h 3459255"/>
                <a:gd name="connsiteX10" fmla="*/ 2512077 w 2767863"/>
                <a:gd name="connsiteY10" fmla="*/ 3406867 h 3459255"/>
                <a:gd name="connsiteX11" fmla="*/ 2766871 w 2767863"/>
                <a:gd name="connsiteY11" fmla="*/ 3440204 h 3459255"/>
                <a:gd name="connsiteX0" fmla="*/ 0 w 2767863"/>
                <a:gd name="connsiteY0" fmla="*/ 0 h 3459255"/>
                <a:gd name="connsiteX1" fmla="*/ 215154 w 2767863"/>
                <a:gd name="connsiteY1" fmla="*/ 504685 h 3459255"/>
                <a:gd name="connsiteX2" fmla="*/ 462104 w 2767863"/>
                <a:gd name="connsiteY2" fmla="*/ 1249456 h 3459255"/>
                <a:gd name="connsiteX3" fmla="*/ 702890 w 2767863"/>
                <a:gd name="connsiteY3" fmla="*/ 1753300 h 3459255"/>
                <a:gd name="connsiteX4" fmla="*/ 957123 w 2767863"/>
                <a:gd name="connsiteY4" fmla="*/ 2149569 h 3459255"/>
                <a:gd name="connsiteX5" fmla="*/ 1200010 w 2767863"/>
                <a:gd name="connsiteY5" fmla="*/ 2530570 h 3459255"/>
                <a:gd name="connsiteX6" fmla="*/ 1447660 w 2767863"/>
                <a:gd name="connsiteY6" fmla="*/ 2930619 h 3459255"/>
                <a:gd name="connsiteX7" fmla="*/ 1716742 w 2767863"/>
                <a:gd name="connsiteY7" fmla="*/ 3047300 h 3459255"/>
                <a:gd name="connsiteX8" fmla="*/ 1966771 w 2767863"/>
                <a:gd name="connsiteY8" fmla="*/ 3285423 h 3459255"/>
                <a:gd name="connsiteX9" fmla="*/ 2235852 w 2767863"/>
                <a:gd name="connsiteY9" fmla="*/ 3459255 h 3459255"/>
                <a:gd name="connsiteX10" fmla="*/ 2512077 w 2767863"/>
                <a:gd name="connsiteY10" fmla="*/ 3406867 h 3459255"/>
                <a:gd name="connsiteX11" fmla="*/ 2766871 w 2767863"/>
                <a:gd name="connsiteY11" fmla="*/ 3440204 h 3459255"/>
                <a:gd name="connsiteX0" fmla="*/ 0 w 2809733"/>
                <a:gd name="connsiteY0" fmla="*/ 0 h 3459255"/>
                <a:gd name="connsiteX1" fmla="*/ 215154 w 2809733"/>
                <a:gd name="connsiteY1" fmla="*/ 504685 h 3459255"/>
                <a:gd name="connsiteX2" fmla="*/ 462104 w 2809733"/>
                <a:gd name="connsiteY2" fmla="*/ 1249456 h 3459255"/>
                <a:gd name="connsiteX3" fmla="*/ 702890 w 2809733"/>
                <a:gd name="connsiteY3" fmla="*/ 1753300 h 3459255"/>
                <a:gd name="connsiteX4" fmla="*/ 957123 w 2809733"/>
                <a:gd name="connsiteY4" fmla="*/ 2149569 h 3459255"/>
                <a:gd name="connsiteX5" fmla="*/ 1200010 w 2809733"/>
                <a:gd name="connsiteY5" fmla="*/ 2530570 h 3459255"/>
                <a:gd name="connsiteX6" fmla="*/ 1447660 w 2809733"/>
                <a:gd name="connsiteY6" fmla="*/ 2930619 h 3459255"/>
                <a:gd name="connsiteX7" fmla="*/ 1716742 w 2809733"/>
                <a:gd name="connsiteY7" fmla="*/ 3047300 h 3459255"/>
                <a:gd name="connsiteX8" fmla="*/ 1966771 w 2809733"/>
                <a:gd name="connsiteY8" fmla="*/ 3285423 h 3459255"/>
                <a:gd name="connsiteX9" fmla="*/ 2235852 w 2809733"/>
                <a:gd name="connsiteY9" fmla="*/ 3459255 h 3459255"/>
                <a:gd name="connsiteX10" fmla="*/ 2512077 w 2809733"/>
                <a:gd name="connsiteY10" fmla="*/ 3406867 h 3459255"/>
                <a:gd name="connsiteX11" fmla="*/ 2766871 w 2809733"/>
                <a:gd name="connsiteY11" fmla="*/ 3440204 h 3459255"/>
                <a:gd name="connsiteX12" fmla="*/ 2769251 w 2809733"/>
                <a:gd name="connsiteY12" fmla="*/ 3440204 h 3459255"/>
                <a:gd name="connsiteX0" fmla="*/ 0 w 3055001"/>
                <a:gd name="connsiteY0" fmla="*/ 0 h 3511641"/>
                <a:gd name="connsiteX1" fmla="*/ 215154 w 3055001"/>
                <a:gd name="connsiteY1" fmla="*/ 504685 h 3511641"/>
                <a:gd name="connsiteX2" fmla="*/ 462104 w 3055001"/>
                <a:gd name="connsiteY2" fmla="*/ 1249456 h 3511641"/>
                <a:gd name="connsiteX3" fmla="*/ 702890 w 3055001"/>
                <a:gd name="connsiteY3" fmla="*/ 1753300 h 3511641"/>
                <a:gd name="connsiteX4" fmla="*/ 957123 w 3055001"/>
                <a:gd name="connsiteY4" fmla="*/ 2149569 h 3511641"/>
                <a:gd name="connsiteX5" fmla="*/ 1200010 w 3055001"/>
                <a:gd name="connsiteY5" fmla="*/ 2530570 h 3511641"/>
                <a:gd name="connsiteX6" fmla="*/ 1447660 w 3055001"/>
                <a:gd name="connsiteY6" fmla="*/ 2930619 h 3511641"/>
                <a:gd name="connsiteX7" fmla="*/ 1716742 w 3055001"/>
                <a:gd name="connsiteY7" fmla="*/ 3047300 h 3511641"/>
                <a:gd name="connsiteX8" fmla="*/ 1966771 w 3055001"/>
                <a:gd name="connsiteY8" fmla="*/ 3285423 h 3511641"/>
                <a:gd name="connsiteX9" fmla="*/ 2235852 w 3055001"/>
                <a:gd name="connsiteY9" fmla="*/ 3459255 h 3511641"/>
                <a:gd name="connsiteX10" fmla="*/ 2512077 w 3055001"/>
                <a:gd name="connsiteY10" fmla="*/ 3406867 h 3511641"/>
                <a:gd name="connsiteX11" fmla="*/ 2766871 w 3055001"/>
                <a:gd name="connsiteY11" fmla="*/ 3440204 h 3511641"/>
                <a:gd name="connsiteX12" fmla="*/ 3055001 w 3055001"/>
                <a:gd name="connsiteY12" fmla="*/ 3511641 h 3511641"/>
                <a:gd name="connsiteX0" fmla="*/ 0 w 3055001"/>
                <a:gd name="connsiteY0" fmla="*/ 0 h 3511641"/>
                <a:gd name="connsiteX1" fmla="*/ 215154 w 3055001"/>
                <a:gd name="connsiteY1" fmla="*/ 504685 h 3511641"/>
                <a:gd name="connsiteX2" fmla="*/ 462104 w 3055001"/>
                <a:gd name="connsiteY2" fmla="*/ 1249456 h 3511641"/>
                <a:gd name="connsiteX3" fmla="*/ 702890 w 3055001"/>
                <a:gd name="connsiteY3" fmla="*/ 1753300 h 3511641"/>
                <a:gd name="connsiteX4" fmla="*/ 957123 w 3055001"/>
                <a:gd name="connsiteY4" fmla="*/ 2149569 h 3511641"/>
                <a:gd name="connsiteX5" fmla="*/ 1200010 w 3055001"/>
                <a:gd name="connsiteY5" fmla="*/ 2530570 h 3511641"/>
                <a:gd name="connsiteX6" fmla="*/ 1447660 w 3055001"/>
                <a:gd name="connsiteY6" fmla="*/ 2930619 h 3511641"/>
                <a:gd name="connsiteX7" fmla="*/ 1716742 w 3055001"/>
                <a:gd name="connsiteY7" fmla="*/ 3047300 h 3511641"/>
                <a:gd name="connsiteX8" fmla="*/ 1966771 w 3055001"/>
                <a:gd name="connsiteY8" fmla="*/ 3285423 h 3511641"/>
                <a:gd name="connsiteX9" fmla="*/ 2235852 w 3055001"/>
                <a:gd name="connsiteY9" fmla="*/ 3459255 h 3511641"/>
                <a:gd name="connsiteX10" fmla="*/ 2512077 w 3055001"/>
                <a:gd name="connsiteY10" fmla="*/ 3406867 h 3511641"/>
                <a:gd name="connsiteX11" fmla="*/ 2766871 w 3055001"/>
                <a:gd name="connsiteY11" fmla="*/ 3440204 h 3511641"/>
                <a:gd name="connsiteX12" fmla="*/ 3055001 w 3055001"/>
                <a:gd name="connsiteY12" fmla="*/ 3511641 h 3511641"/>
                <a:gd name="connsiteX0" fmla="*/ 0 w 3103420"/>
                <a:gd name="connsiteY0" fmla="*/ 0 h 3523547"/>
                <a:gd name="connsiteX1" fmla="*/ 215154 w 3103420"/>
                <a:gd name="connsiteY1" fmla="*/ 504685 h 3523547"/>
                <a:gd name="connsiteX2" fmla="*/ 462104 w 3103420"/>
                <a:gd name="connsiteY2" fmla="*/ 1249456 h 3523547"/>
                <a:gd name="connsiteX3" fmla="*/ 702890 w 3103420"/>
                <a:gd name="connsiteY3" fmla="*/ 1753300 h 3523547"/>
                <a:gd name="connsiteX4" fmla="*/ 957123 w 3103420"/>
                <a:gd name="connsiteY4" fmla="*/ 2149569 h 3523547"/>
                <a:gd name="connsiteX5" fmla="*/ 1200010 w 3103420"/>
                <a:gd name="connsiteY5" fmla="*/ 2530570 h 3523547"/>
                <a:gd name="connsiteX6" fmla="*/ 1447660 w 3103420"/>
                <a:gd name="connsiteY6" fmla="*/ 2930619 h 3523547"/>
                <a:gd name="connsiteX7" fmla="*/ 1716742 w 3103420"/>
                <a:gd name="connsiteY7" fmla="*/ 3047300 h 3523547"/>
                <a:gd name="connsiteX8" fmla="*/ 1966771 w 3103420"/>
                <a:gd name="connsiteY8" fmla="*/ 3285423 h 3523547"/>
                <a:gd name="connsiteX9" fmla="*/ 2235852 w 3103420"/>
                <a:gd name="connsiteY9" fmla="*/ 3459255 h 3523547"/>
                <a:gd name="connsiteX10" fmla="*/ 2512077 w 3103420"/>
                <a:gd name="connsiteY10" fmla="*/ 3406867 h 3523547"/>
                <a:gd name="connsiteX11" fmla="*/ 2766871 w 3103420"/>
                <a:gd name="connsiteY11" fmla="*/ 3440204 h 3523547"/>
                <a:gd name="connsiteX12" fmla="*/ 3055001 w 3103420"/>
                <a:gd name="connsiteY12" fmla="*/ 3511641 h 3523547"/>
                <a:gd name="connsiteX13" fmla="*/ 3057383 w 3103420"/>
                <a:gd name="connsiteY13" fmla="*/ 3511641 h 3523547"/>
                <a:gd name="connsiteX0" fmla="*/ 0 w 3326464"/>
                <a:gd name="connsiteY0" fmla="*/ 0 h 3580697"/>
                <a:gd name="connsiteX1" fmla="*/ 215154 w 3326464"/>
                <a:gd name="connsiteY1" fmla="*/ 504685 h 3580697"/>
                <a:gd name="connsiteX2" fmla="*/ 462104 w 3326464"/>
                <a:gd name="connsiteY2" fmla="*/ 1249456 h 3580697"/>
                <a:gd name="connsiteX3" fmla="*/ 702890 w 3326464"/>
                <a:gd name="connsiteY3" fmla="*/ 1753300 h 3580697"/>
                <a:gd name="connsiteX4" fmla="*/ 957123 w 3326464"/>
                <a:gd name="connsiteY4" fmla="*/ 2149569 h 3580697"/>
                <a:gd name="connsiteX5" fmla="*/ 1200010 w 3326464"/>
                <a:gd name="connsiteY5" fmla="*/ 2530570 h 3580697"/>
                <a:gd name="connsiteX6" fmla="*/ 1447660 w 3326464"/>
                <a:gd name="connsiteY6" fmla="*/ 2930619 h 3580697"/>
                <a:gd name="connsiteX7" fmla="*/ 1716742 w 3326464"/>
                <a:gd name="connsiteY7" fmla="*/ 3047300 h 3580697"/>
                <a:gd name="connsiteX8" fmla="*/ 1966771 w 3326464"/>
                <a:gd name="connsiteY8" fmla="*/ 3285423 h 3580697"/>
                <a:gd name="connsiteX9" fmla="*/ 2235852 w 3326464"/>
                <a:gd name="connsiteY9" fmla="*/ 3459255 h 3580697"/>
                <a:gd name="connsiteX10" fmla="*/ 2512077 w 3326464"/>
                <a:gd name="connsiteY10" fmla="*/ 3406867 h 3580697"/>
                <a:gd name="connsiteX11" fmla="*/ 2766871 w 3326464"/>
                <a:gd name="connsiteY11" fmla="*/ 3440204 h 3580697"/>
                <a:gd name="connsiteX12" fmla="*/ 3055001 w 3326464"/>
                <a:gd name="connsiteY12" fmla="*/ 3511641 h 3580697"/>
                <a:gd name="connsiteX13" fmla="*/ 3326464 w 3326464"/>
                <a:gd name="connsiteY13" fmla="*/ 3580697 h 3580697"/>
                <a:gd name="connsiteX0" fmla="*/ 0 w 3371708"/>
                <a:gd name="connsiteY0" fmla="*/ 0 h 3592603"/>
                <a:gd name="connsiteX1" fmla="*/ 215154 w 3371708"/>
                <a:gd name="connsiteY1" fmla="*/ 504685 h 3592603"/>
                <a:gd name="connsiteX2" fmla="*/ 462104 w 3371708"/>
                <a:gd name="connsiteY2" fmla="*/ 1249456 h 3592603"/>
                <a:gd name="connsiteX3" fmla="*/ 702890 w 3371708"/>
                <a:gd name="connsiteY3" fmla="*/ 1753300 h 3592603"/>
                <a:gd name="connsiteX4" fmla="*/ 957123 w 3371708"/>
                <a:gd name="connsiteY4" fmla="*/ 2149569 h 3592603"/>
                <a:gd name="connsiteX5" fmla="*/ 1200010 w 3371708"/>
                <a:gd name="connsiteY5" fmla="*/ 2530570 h 3592603"/>
                <a:gd name="connsiteX6" fmla="*/ 1447660 w 3371708"/>
                <a:gd name="connsiteY6" fmla="*/ 2930619 h 3592603"/>
                <a:gd name="connsiteX7" fmla="*/ 1716742 w 3371708"/>
                <a:gd name="connsiteY7" fmla="*/ 3047300 h 3592603"/>
                <a:gd name="connsiteX8" fmla="*/ 1966771 w 3371708"/>
                <a:gd name="connsiteY8" fmla="*/ 3285423 h 3592603"/>
                <a:gd name="connsiteX9" fmla="*/ 2235852 w 3371708"/>
                <a:gd name="connsiteY9" fmla="*/ 3459255 h 3592603"/>
                <a:gd name="connsiteX10" fmla="*/ 2512077 w 3371708"/>
                <a:gd name="connsiteY10" fmla="*/ 3406867 h 3592603"/>
                <a:gd name="connsiteX11" fmla="*/ 2766871 w 3371708"/>
                <a:gd name="connsiteY11" fmla="*/ 3440204 h 3592603"/>
                <a:gd name="connsiteX12" fmla="*/ 3055001 w 3371708"/>
                <a:gd name="connsiteY12" fmla="*/ 3511641 h 3592603"/>
                <a:gd name="connsiteX13" fmla="*/ 3326464 w 3371708"/>
                <a:gd name="connsiteY13" fmla="*/ 3580697 h 3592603"/>
                <a:gd name="connsiteX14" fmla="*/ 3326463 w 3371708"/>
                <a:gd name="connsiteY14" fmla="*/ 3583079 h 3592603"/>
                <a:gd name="connsiteX0" fmla="*/ 0 w 3569351"/>
                <a:gd name="connsiteY0" fmla="*/ 0 h 3592603"/>
                <a:gd name="connsiteX1" fmla="*/ 215154 w 3569351"/>
                <a:gd name="connsiteY1" fmla="*/ 504685 h 3592603"/>
                <a:gd name="connsiteX2" fmla="*/ 462104 w 3569351"/>
                <a:gd name="connsiteY2" fmla="*/ 1249456 h 3592603"/>
                <a:gd name="connsiteX3" fmla="*/ 702890 w 3569351"/>
                <a:gd name="connsiteY3" fmla="*/ 1753300 h 3592603"/>
                <a:gd name="connsiteX4" fmla="*/ 957123 w 3569351"/>
                <a:gd name="connsiteY4" fmla="*/ 2149569 h 3592603"/>
                <a:gd name="connsiteX5" fmla="*/ 1200010 w 3569351"/>
                <a:gd name="connsiteY5" fmla="*/ 2530570 h 3592603"/>
                <a:gd name="connsiteX6" fmla="*/ 1447660 w 3569351"/>
                <a:gd name="connsiteY6" fmla="*/ 2930619 h 3592603"/>
                <a:gd name="connsiteX7" fmla="*/ 1716742 w 3569351"/>
                <a:gd name="connsiteY7" fmla="*/ 3047300 h 3592603"/>
                <a:gd name="connsiteX8" fmla="*/ 1966771 w 3569351"/>
                <a:gd name="connsiteY8" fmla="*/ 3285423 h 3592603"/>
                <a:gd name="connsiteX9" fmla="*/ 2235852 w 3569351"/>
                <a:gd name="connsiteY9" fmla="*/ 3459255 h 3592603"/>
                <a:gd name="connsiteX10" fmla="*/ 2512077 w 3569351"/>
                <a:gd name="connsiteY10" fmla="*/ 3406867 h 3592603"/>
                <a:gd name="connsiteX11" fmla="*/ 2766871 w 3569351"/>
                <a:gd name="connsiteY11" fmla="*/ 3440204 h 3592603"/>
                <a:gd name="connsiteX12" fmla="*/ 3055001 w 3569351"/>
                <a:gd name="connsiteY12" fmla="*/ 3511641 h 3592603"/>
                <a:gd name="connsiteX13" fmla="*/ 3326464 w 3569351"/>
                <a:gd name="connsiteY13" fmla="*/ 3580697 h 3592603"/>
                <a:gd name="connsiteX14" fmla="*/ 3569351 w 3569351"/>
                <a:gd name="connsiteY14" fmla="*/ 3583079 h 3592603"/>
                <a:gd name="connsiteX0" fmla="*/ 0 w 3569351"/>
                <a:gd name="connsiteY0" fmla="*/ 0 h 3583079"/>
                <a:gd name="connsiteX1" fmla="*/ 215154 w 3569351"/>
                <a:gd name="connsiteY1" fmla="*/ 504685 h 3583079"/>
                <a:gd name="connsiteX2" fmla="*/ 462104 w 3569351"/>
                <a:gd name="connsiteY2" fmla="*/ 1249456 h 3583079"/>
                <a:gd name="connsiteX3" fmla="*/ 702890 w 3569351"/>
                <a:gd name="connsiteY3" fmla="*/ 1753300 h 3583079"/>
                <a:gd name="connsiteX4" fmla="*/ 957123 w 3569351"/>
                <a:gd name="connsiteY4" fmla="*/ 2149569 h 3583079"/>
                <a:gd name="connsiteX5" fmla="*/ 1200010 w 3569351"/>
                <a:gd name="connsiteY5" fmla="*/ 2530570 h 3583079"/>
                <a:gd name="connsiteX6" fmla="*/ 1447660 w 3569351"/>
                <a:gd name="connsiteY6" fmla="*/ 2930619 h 3583079"/>
                <a:gd name="connsiteX7" fmla="*/ 1716742 w 3569351"/>
                <a:gd name="connsiteY7" fmla="*/ 3047300 h 3583079"/>
                <a:gd name="connsiteX8" fmla="*/ 1966771 w 3569351"/>
                <a:gd name="connsiteY8" fmla="*/ 3285423 h 3583079"/>
                <a:gd name="connsiteX9" fmla="*/ 2235852 w 3569351"/>
                <a:gd name="connsiteY9" fmla="*/ 3459255 h 3583079"/>
                <a:gd name="connsiteX10" fmla="*/ 2512077 w 3569351"/>
                <a:gd name="connsiteY10" fmla="*/ 3406867 h 3583079"/>
                <a:gd name="connsiteX11" fmla="*/ 2766871 w 3569351"/>
                <a:gd name="connsiteY11" fmla="*/ 3440204 h 3583079"/>
                <a:gd name="connsiteX12" fmla="*/ 3055001 w 3569351"/>
                <a:gd name="connsiteY12" fmla="*/ 3511641 h 3583079"/>
                <a:gd name="connsiteX13" fmla="*/ 3326464 w 3569351"/>
                <a:gd name="connsiteY13" fmla="*/ 3580697 h 3583079"/>
                <a:gd name="connsiteX14" fmla="*/ 3569351 w 3569351"/>
                <a:gd name="connsiteY14" fmla="*/ 3583079 h 3583079"/>
                <a:gd name="connsiteX0" fmla="*/ 0 w 3608641"/>
                <a:gd name="connsiteY0" fmla="*/ 0 h 3583476"/>
                <a:gd name="connsiteX1" fmla="*/ 215154 w 3608641"/>
                <a:gd name="connsiteY1" fmla="*/ 504685 h 3583476"/>
                <a:gd name="connsiteX2" fmla="*/ 462104 w 3608641"/>
                <a:gd name="connsiteY2" fmla="*/ 1249456 h 3583476"/>
                <a:gd name="connsiteX3" fmla="*/ 702890 w 3608641"/>
                <a:gd name="connsiteY3" fmla="*/ 1753300 h 3583476"/>
                <a:gd name="connsiteX4" fmla="*/ 957123 w 3608641"/>
                <a:gd name="connsiteY4" fmla="*/ 2149569 h 3583476"/>
                <a:gd name="connsiteX5" fmla="*/ 1200010 w 3608641"/>
                <a:gd name="connsiteY5" fmla="*/ 2530570 h 3583476"/>
                <a:gd name="connsiteX6" fmla="*/ 1447660 w 3608641"/>
                <a:gd name="connsiteY6" fmla="*/ 2930619 h 3583476"/>
                <a:gd name="connsiteX7" fmla="*/ 1716742 w 3608641"/>
                <a:gd name="connsiteY7" fmla="*/ 3047300 h 3583476"/>
                <a:gd name="connsiteX8" fmla="*/ 1966771 w 3608641"/>
                <a:gd name="connsiteY8" fmla="*/ 3285423 h 3583476"/>
                <a:gd name="connsiteX9" fmla="*/ 2235852 w 3608641"/>
                <a:gd name="connsiteY9" fmla="*/ 3459255 h 3583476"/>
                <a:gd name="connsiteX10" fmla="*/ 2512077 w 3608641"/>
                <a:gd name="connsiteY10" fmla="*/ 3406867 h 3583476"/>
                <a:gd name="connsiteX11" fmla="*/ 2766871 w 3608641"/>
                <a:gd name="connsiteY11" fmla="*/ 3440204 h 3583476"/>
                <a:gd name="connsiteX12" fmla="*/ 3055001 w 3608641"/>
                <a:gd name="connsiteY12" fmla="*/ 3511641 h 3583476"/>
                <a:gd name="connsiteX13" fmla="*/ 3326464 w 3608641"/>
                <a:gd name="connsiteY13" fmla="*/ 3580697 h 3583476"/>
                <a:gd name="connsiteX14" fmla="*/ 3569351 w 3608641"/>
                <a:gd name="connsiteY14" fmla="*/ 3583079 h 3583476"/>
                <a:gd name="connsiteX15" fmla="*/ 3562207 w 3608641"/>
                <a:gd name="connsiteY15" fmla="*/ 3583079 h 3583476"/>
                <a:gd name="connsiteX0" fmla="*/ 0 w 3844682"/>
                <a:gd name="connsiteY0" fmla="*/ 0 h 3756910"/>
                <a:gd name="connsiteX1" fmla="*/ 215154 w 3844682"/>
                <a:gd name="connsiteY1" fmla="*/ 504685 h 3756910"/>
                <a:gd name="connsiteX2" fmla="*/ 462104 w 3844682"/>
                <a:gd name="connsiteY2" fmla="*/ 1249456 h 3756910"/>
                <a:gd name="connsiteX3" fmla="*/ 702890 w 3844682"/>
                <a:gd name="connsiteY3" fmla="*/ 1753300 h 3756910"/>
                <a:gd name="connsiteX4" fmla="*/ 957123 w 3844682"/>
                <a:gd name="connsiteY4" fmla="*/ 2149569 h 3756910"/>
                <a:gd name="connsiteX5" fmla="*/ 1200010 w 3844682"/>
                <a:gd name="connsiteY5" fmla="*/ 2530570 h 3756910"/>
                <a:gd name="connsiteX6" fmla="*/ 1447660 w 3844682"/>
                <a:gd name="connsiteY6" fmla="*/ 2930619 h 3756910"/>
                <a:gd name="connsiteX7" fmla="*/ 1716742 w 3844682"/>
                <a:gd name="connsiteY7" fmla="*/ 3047300 h 3756910"/>
                <a:gd name="connsiteX8" fmla="*/ 1966771 w 3844682"/>
                <a:gd name="connsiteY8" fmla="*/ 3285423 h 3756910"/>
                <a:gd name="connsiteX9" fmla="*/ 2235852 w 3844682"/>
                <a:gd name="connsiteY9" fmla="*/ 3459255 h 3756910"/>
                <a:gd name="connsiteX10" fmla="*/ 2512077 w 3844682"/>
                <a:gd name="connsiteY10" fmla="*/ 3406867 h 3756910"/>
                <a:gd name="connsiteX11" fmla="*/ 2766871 w 3844682"/>
                <a:gd name="connsiteY11" fmla="*/ 3440204 h 3756910"/>
                <a:gd name="connsiteX12" fmla="*/ 3055001 w 3844682"/>
                <a:gd name="connsiteY12" fmla="*/ 3511641 h 3756910"/>
                <a:gd name="connsiteX13" fmla="*/ 3326464 w 3844682"/>
                <a:gd name="connsiteY13" fmla="*/ 3580697 h 3756910"/>
                <a:gd name="connsiteX14" fmla="*/ 3569351 w 3844682"/>
                <a:gd name="connsiteY14" fmla="*/ 3583079 h 3756910"/>
                <a:gd name="connsiteX15" fmla="*/ 3843194 w 3844682"/>
                <a:gd name="connsiteY15" fmla="*/ 3756910 h 3756910"/>
                <a:gd name="connsiteX0" fmla="*/ 0 w 3844682"/>
                <a:gd name="connsiteY0" fmla="*/ 0 h 3756910"/>
                <a:gd name="connsiteX1" fmla="*/ 215154 w 3844682"/>
                <a:gd name="connsiteY1" fmla="*/ 504685 h 3756910"/>
                <a:gd name="connsiteX2" fmla="*/ 462104 w 3844682"/>
                <a:gd name="connsiteY2" fmla="*/ 1249456 h 3756910"/>
                <a:gd name="connsiteX3" fmla="*/ 702890 w 3844682"/>
                <a:gd name="connsiteY3" fmla="*/ 1753300 h 3756910"/>
                <a:gd name="connsiteX4" fmla="*/ 957123 w 3844682"/>
                <a:gd name="connsiteY4" fmla="*/ 2149569 h 3756910"/>
                <a:gd name="connsiteX5" fmla="*/ 1200010 w 3844682"/>
                <a:gd name="connsiteY5" fmla="*/ 2530570 h 3756910"/>
                <a:gd name="connsiteX6" fmla="*/ 1447660 w 3844682"/>
                <a:gd name="connsiteY6" fmla="*/ 2930619 h 3756910"/>
                <a:gd name="connsiteX7" fmla="*/ 1716742 w 3844682"/>
                <a:gd name="connsiteY7" fmla="*/ 3047300 h 3756910"/>
                <a:gd name="connsiteX8" fmla="*/ 1966771 w 3844682"/>
                <a:gd name="connsiteY8" fmla="*/ 3285423 h 3756910"/>
                <a:gd name="connsiteX9" fmla="*/ 2235852 w 3844682"/>
                <a:gd name="connsiteY9" fmla="*/ 3459255 h 3756910"/>
                <a:gd name="connsiteX10" fmla="*/ 2512077 w 3844682"/>
                <a:gd name="connsiteY10" fmla="*/ 3406867 h 3756910"/>
                <a:gd name="connsiteX11" fmla="*/ 2766871 w 3844682"/>
                <a:gd name="connsiteY11" fmla="*/ 3440204 h 3756910"/>
                <a:gd name="connsiteX12" fmla="*/ 3055001 w 3844682"/>
                <a:gd name="connsiteY12" fmla="*/ 3511641 h 3756910"/>
                <a:gd name="connsiteX13" fmla="*/ 3326464 w 3844682"/>
                <a:gd name="connsiteY13" fmla="*/ 3580697 h 3756910"/>
                <a:gd name="connsiteX14" fmla="*/ 3569351 w 3844682"/>
                <a:gd name="connsiteY14" fmla="*/ 3583079 h 3756910"/>
                <a:gd name="connsiteX15" fmla="*/ 3843194 w 3844682"/>
                <a:gd name="connsiteY15" fmla="*/ 3756910 h 3756910"/>
                <a:gd name="connsiteX0" fmla="*/ 0 w 3889231"/>
                <a:gd name="connsiteY0" fmla="*/ 0 h 3785088"/>
                <a:gd name="connsiteX1" fmla="*/ 215154 w 3889231"/>
                <a:gd name="connsiteY1" fmla="*/ 504685 h 3785088"/>
                <a:gd name="connsiteX2" fmla="*/ 462104 w 3889231"/>
                <a:gd name="connsiteY2" fmla="*/ 1249456 h 3785088"/>
                <a:gd name="connsiteX3" fmla="*/ 702890 w 3889231"/>
                <a:gd name="connsiteY3" fmla="*/ 1753300 h 3785088"/>
                <a:gd name="connsiteX4" fmla="*/ 957123 w 3889231"/>
                <a:gd name="connsiteY4" fmla="*/ 2149569 h 3785088"/>
                <a:gd name="connsiteX5" fmla="*/ 1200010 w 3889231"/>
                <a:gd name="connsiteY5" fmla="*/ 2530570 h 3785088"/>
                <a:gd name="connsiteX6" fmla="*/ 1447660 w 3889231"/>
                <a:gd name="connsiteY6" fmla="*/ 2930619 h 3785088"/>
                <a:gd name="connsiteX7" fmla="*/ 1716742 w 3889231"/>
                <a:gd name="connsiteY7" fmla="*/ 3047300 h 3785088"/>
                <a:gd name="connsiteX8" fmla="*/ 1966771 w 3889231"/>
                <a:gd name="connsiteY8" fmla="*/ 3285423 h 3785088"/>
                <a:gd name="connsiteX9" fmla="*/ 2235852 w 3889231"/>
                <a:gd name="connsiteY9" fmla="*/ 3459255 h 3785088"/>
                <a:gd name="connsiteX10" fmla="*/ 2512077 w 3889231"/>
                <a:gd name="connsiteY10" fmla="*/ 3406867 h 3785088"/>
                <a:gd name="connsiteX11" fmla="*/ 2766871 w 3889231"/>
                <a:gd name="connsiteY11" fmla="*/ 3440204 h 3785088"/>
                <a:gd name="connsiteX12" fmla="*/ 3055001 w 3889231"/>
                <a:gd name="connsiteY12" fmla="*/ 3511641 h 3785088"/>
                <a:gd name="connsiteX13" fmla="*/ 3326464 w 3889231"/>
                <a:gd name="connsiteY13" fmla="*/ 3580697 h 3785088"/>
                <a:gd name="connsiteX14" fmla="*/ 3569351 w 3889231"/>
                <a:gd name="connsiteY14" fmla="*/ 3583079 h 3785088"/>
                <a:gd name="connsiteX15" fmla="*/ 3843194 w 3889231"/>
                <a:gd name="connsiteY15" fmla="*/ 3756910 h 3785088"/>
                <a:gd name="connsiteX16" fmla="*/ 3845574 w 3889231"/>
                <a:gd name="connsiteY16" fmla="*/ 3752147 h 3785088"/>
                <a:gd name="connsiteX0" fmla="*/ 0 w 4131324"/>
                <a:gd name="connsiteY0" fmla="*/ 0 h 3785088"/>
                <a:gd name="connsiteX1" fmla="*/ 215154 w 4131324"/>
                <a:gd name="connsiteY1" fmla="*/ 504685 h 3785088"/>
                <a:gd name="connsiteX2" fmla="*/ 462104 w 4131324"/>
                <a:gd name="connsiteY2" fmla="*/ 1249456 h 3785088"/>
                <a:gd name="connsiteX3" fmla="*/ 702890 w 4131324"/>
                <a:gd name="connsiteY3" fmla="*/ 1753300 h 3785088"/>
                <a:gd name="connsiteX4" fmla="*/ 957123 w 4131324"/>
                <a:gd name="connsiteY4" fmla="*/ 2149569 h 3785088"/>
                <a:gd name="connsiteX5" fmla="*/ 1200010 w 4131324"/>
                <a:gd name="connsiteY5" fmla="*/ 2530570 h 3785088"/>
                <a:gd name="connsiteX6" fmla="*/ 1447660 w 4131324"/>
                <a:gd name="connsiteY6" fmla="*/ 2930619 h 3785088"/>
                <a:gd name="connsiteX7" fmla="*/ 1716742 w 4131324"/>
                <a:gd name="connsiteY7" fmla="*/ 3047300 h 3785088"/>
                <a:gd name="connsiteX8" fmla="*/ 1966771 w 4131324"/>
                <a:gd name="connsiteY8" fmla="*/ 3285423 h 3785088"/>
                <a:gd name="connsiteX9" fmla="*/ 2235852 w 4131324"/>
                <a:gd name="connsiteY9" fmla="*/ 3459255 h 3785088"/>
                <a:gd name="connsiteX10" fmla="*/ 2512077 w 4131324"/>
                <a:gd name="connsiteY10" fmla="*/ 3406867 h 3785088"/>
                <a:gd name="connsiteX11" fmla="*/ 2766871 w 4131324"/>
                <a:gd name="connsiteY11" fmla="*/ 3440204 h 3785088"/>
                <a:gd name="connsiteX12" fmla="*/ 3055001 w 4131324"/>
                <a:gd name="connsiteY12" fmla="*/ 3511641 h 3785088"/>
                <a:gd name="connsiteX13" fmla="*/ 3326464 w 4131324"/>
                <a:gd name="connsiteY13" fmla="*/ 3580697 h 3785088"/>
                <a:gd name="connsiteX14" fmla="*/ 3569351 w 4131324"/>
                <a:gd name="connsiteY14" fmla="*/ 3583079 h 3785088"/>
                <a:gd name="connsiteX15" fmla="*/ 3843194 w 4131324"/>
                <a:gd name="connsiteY15" fmla="*/ 3756910 h 3785088"/>
                <a:gd name="connsiteX16" fmla="*/ 4131324 w 4131324"/>
                <a:gd name="connsiteY16" fmla="*/ 3778341 h 3785088"/>
                <a:gd name="connsiteX0" fmla="*/ 0 w 4131324"/>
                <a:gd name="connsiteY0" fmla="*/ 0 h 3779333"/>
                <a:gd name="connsiteX1" fmla="*/ 215154 w 4131324"/>
                <a:gd name="connsiteY1" fmla="*/ 504685 h 3779333"/>
                <a:gd name="connsiteX2" fmla="*/ 462104 w 4131324"/>
                <a:gd name="connsiteY2" fmla="*/ 1249456 h 3779333"/>
                <a:gd name="connsiteX3" fmla="*/ 702890 w 4131324"/>
                <a:gd name="connsiteY3" fmla="*/ 1753300 h 3779333"/>
                <a:gd name="connsiteX4" fmla="*/ 957123 w 4131324"/>
                <a:gd name="connsiteY4" fmla="*/ 2149569 h 3779333"/>
                <a:gd name="connsiteX5" fmla="*/ 1200010 w 4131324"/>
                <a:gd name="connsiteY5" fmla="*/ 2530570 h 3779333"/>
                <a:gd name="connsiteX6" fmla="*/ 1447660 w 4131324"/>
                <a:gd name="connsiteY6" fmla="*/ 2930619 h 3779333"/>
                <a:gd name="connsiteX7" fmla="*/ 1716742 w 4131324"/>
                <a:gd name="connsiteY7" fmla="*/ 3047300 h 3779333"/>
                <a:gd name="connsiteX8" fmla="*/ 1966771 w 4131324"/>
                <a:gd name="connsiteY8" fmla="*/ 3285423 h 3779333"/>
                <a:gd name="connsiteX9" fmla="*/ 2235852 w 4131324"/>
                <a:gd name="connsiteY9" fmla="*/ 3459255 h 3779333"/>
                <a:gd name="connsiteX10" fmla="*/ 2512077 w 4131324"/>
                <a:gd name="connsiteY10" fmla="*/ 3406867 h 3779333"/>
                <a:gd name="connsiteX11" fmla="*/ 2766871 w 4131324"/>
                <a:gd name="connsiteY11" fmla="*/ 3440204 h 3779333"/>
                <a:gd name="connsiteX12" fmla="*/ 3055001 w 4131324"/>
                <a:gd name="connsiteY12" fmla="*/ 3511641 h 3779333"/>
                <a:gd name="connsiteX13" fmla="*/ 3326464 w 4131324"/>
                <a:gd name="connsiteY13" fmla="*/ 3580697 h 3779333"/>
                <a:gd name="connsiteX14" fmla="*/ 3569351 w 4131324"/>
                <a:gd name="connsiteY14" fmla="*/ 3583079 h 3779333"/>
                <a:gd name="connsiteX15" fmla="*/ 3843194 w 4131324"/>
                <a:gd name="connsiteY15" fmla="*/ 3756910 h 3779333"/>
                <a:gd name="connsiteX16" fmla="*/ 4131324 w 4131324"/>
                <a:gd name="connsiteY16" fmla="*/ 3778341 h 3779333"/>
                <a:gd name="connsiteX0" fmla="*/ 0 w 4180536"/>
                <a:gd name="connsiteY0" fmla="*/ 0 h 3781516"/>
                <a:gd name="connsiteX1" fmla="*/ 215154 w 4180536"/>
                <a:gd name="connsiteY1" fmla="*/ 504685 h 3781516"/>
                <a:gd name="connsiteX2" fmla="*/ 462104 w 4180536"/>
                <a:gd name="connsiteY2" fmla="*/ 1249456 h 3781516"/>
                <a:gd name="connsiteX3" fmla="*/ 702890 w 4180536"/>
                <a:gd name="connsiteY3" fmla="*/ 1753300 h 3781516"/>
                <a:gd name="connsiteX4" fmla="*/ 957123 w 4180536"/>
                <a:gd name="connsiteY4" fmla="*/ 2149569 h 3781516"/>
                <a:gd name="connsiteX5" fmla="*/ 1200010 w 4180536"/>
                <a:gd name="connsiteY5" fmla="*/ 2530570 h 3781516"/>
                <a:gd name="connsiteX6" fmla="*/ 1447660 w 4180536"/>
                <a:gd name="connsiteY6" fmla="*/ 2930619 h 3781516"/>
                <a:gd name="connsiteX7" fmla="*/ 1716742 w 4180536"/>
                <a:gd name="connsiteY7" fmla="*/ 3047300 h 3781516"/>
                <a:gd name="connsiteX8" fmla="*/ 1966771 w 4180536"/>
                <a:gd name="connsiteY8" fmla="*/ 3285423 h 3781516"/>
                <a:gd name="connsiteX9" fmla="*/ 2235852 w 4180536"/>
                <a:gd name="connsiteY9" fmla="*/ 3459255 h 3781516"/>
                <a:gd name="connsiteX10" fmla="*/ 2512077 w 4180536"/>
                <a:gd name="connsiteY10" fmla="*/ 3406867 h 3781516"/>
                <a:gd name="connsiteX11" fmla="*/ 2766871 w 4180536"/>
                <a:gd name="connsiteY11" fmla="*/ 3440204 h 3781516"/>
                <a:gd name="connsiteX12" fmla="*/ 3055001 w 4180536"/>
                <a:gd name="connsiteY12" fmla="*/ 3511641 h 3781516"/>
                <a:gd name="connsiteX13" fmla="*/ 3326464 w 4180536"/>
                <a:gd name="connsiteY13" fmla="*/ 3580697 h 3781516"/>
                <a:gd name="connsiteX14" fmla="*/ 3569351 w 4180536"/>
                <a:gd name="connsiteY14" fmla="*/ 3583079 h 3781516"/>
                <a:gd name="connsiteX15" fmla="*/ 3843194 w 4180536"/>
                <a:gd name="connsiteY15" fmla="*/ 3756910 h 3781516"/>
                <a:gd name="connsiteX16" fmla="*/ 4131324 w 4180536"/>
                <a:gd name="connsiteY16" fmla="*/ 3778341 h 3781516"/>
                <a:gd name="connsiteX17" fmla="*/ 4138467 w 4180536"/>
                <a:gd name="connsiteY17" fmla="*/ 3775960 h 3781516"/>
                <a:gd name="connsiteX0" fmla="*/ 0 w 4398023"/>
                <a:gd name="connsiteY0" fmla="*/ 0 h 3821699"/>
                <a:gd name="connsiteX1" fmla="*/ 215154 w 4398023"/>
                <a:gd name="connsiteY1" fmla="*/ 504685 h 3821699"/>
                <a:gd name="connsiteX2" fmla="*/ 462104 w 4398023"/>
                <a:gd name="connsiteY2" fmla="*/ 1249456 h 3821699"/>
                <a:gd name="connsiteX3" fmla="*/ 702890 w 4398023"/>
                <a:gd name="connsiteY3" fmla="*/ 1753300 h 3821699"/>
                <a:gd name="connsiteX4" fmla="*/ 957123 w 4398023"/>
                <a:gd name="connsiteY4" fmla="*/ 2149569 h 3821699"/>
                <a:gd name="connsiteX5" fmla="*/ 1200010 w 4398023"/>
                <a:gd name="connsiteY5" fmla="*/ 2530570 h 3821699"/>
                <a:gd name="connsiteX6" fmla="*/ 1447660 w 4398023"/>
                <a:gd name="connsiteY6" fmla="*/ 2930619 h 3821699"/>
                <a:gd name="connsiteX7" fmla="*/ 1716742 w 4398023"/>
                <a:gd name="connsiteY7" fmla="*/ 3047300 h 3821699"/>
                <a:gd name="connsiteX8" fmla="*/ 1966771 w 4398023"/>
                <a:gd name="connsiteY8" fmla="*/ 3285423 h 3821699"/>
                <a:gd name="connsiteX9" fmla="*/ 2235852 w 4398023"/>
                <a:gd name="connsiteY9" fmla="*/ 3459255 h 3821699"/>
                <a:gd name="connsiteX10" fmla="*/ 2512077 w 4398023"/>
                <a:gd name="connsiteY10" fmla="*/ 3406867 h 3821699"/>
                <a:gd name="connsiteX11" fmla="*/ 2766871 w 4398023"/>
                <a:gd name="connsiteY11" fmla="*/ 3440204 h 3821699"/>
                <a:gd name="connsiteX12" fmla="*/ 3055001 w 4398023"/>
                <a:gd name="connsiteY12" fmla="*/ 3511641 h 3821699"/>
                <a:gd name="connsiteX13" fmla="*/ 3326464 w 4398023"/>
                <a:gd name="connsiteY13" fmla="*/ 3580697 h 3821699"/>
                <a:gd name="connsiteX14" fmla="*/ 3569351 w 4398023"/>
                <a:gd name="connsiteY14" fmla="*/ 3583079 h 3821699"/>
                <a:gd name="connsiteX15" fmla="*/ 3843194 w 4398023"/>
                <a:gd name="connsiteY15" fmla="*/ 3756910 h 3821699"/>
                <a:gd name="connsiteX16" fmla="*/ 4131324 w 4398023"/>
                <a:gd name="connsiteY16" fmla="*/ 3778341 h 3821699"/>
                <a:gd name="connsiteX17" fmla="*/ 4398023 w 4398023"/>
                <a:gd name="connsiteY17" fmla="*/ 3821203 h 3821699"/>
                <a:gd name="connsiteX0" fmla="*/ 0 w 4398023"/>
                <a:gd name="connsiteY0" fmla="*/ 0 h 3821699"/>
                <a:gd name="connsiteX1" fmla="*/ 215154 w 4398023"/>
                <a:gd name="connsiteY1" fmla="*/ 504685 h 3821699"/>
                <a:gd name="connsiteX2" fmla="*/ 462104 w 4398023"/>
                <a:gd name="connsiteY2" fmla="*/ 1249456 h 3821699"/>
                <a:gd name="connsiteX3" fmla="*/ 702890 w 4398023"/>
                <a:gd name="connsiteY3" fmla="*/ 1753300 h 3821699"/>
                <a:gd name="connsiteX4" fmla="*/ 957123 w 4398023"/>
                <a:gd name="connsiteY4" fmla="*/ 2149569 h 3821699"/>
                <a:gd name="connsiteX5" fmla="*/ 1200010 w 4398023"/>
                <a:gd name="connsiteY5" fmla="*/ 2530570 h 3821699"/>
                <a:gd name="connsiteX6" fmla="*/ 1447660 w 4398023"/>
                <a:gd name="connsiteY6" fmla="*/ 2930619 h 3821699"/>
                <a:gd name="connsiteX7" fmla="*/ 1716742 w 4398023"/>
                <a:gd name="connsiteY7" fmla="*/ 3047300 h 3821699"/>
                <a:gd name="connsiteX8" fmla="*/ 1966771 w 4398023"/>
                <a:gd name="connsiteY8" fmla="*/ 3285423 h 3821699"/>
                <a:gd name="connsiteX9" fmla="*/ 2235852 w 4398023"/>
                <a:gd name="connsiteY9" fmla="*/ 3459255 h 3821699"/>
                <a:gd name="connsiteX10" fmla="*/ 2512077 w 4398023"/>
                <a:gd name="connsiteY10" fmla="*/ 3406867 h 3821699"/>
                <a:gd name="connsiteX11" fmla="*/ 2766871 w 4398023"/>
                <a:gd name="connsiteY11" fmla="*/ 3440204 h 3821699"/>
                <a:gd name="connsiteX12" fmla="*/ 3055001 w 4398023"/>
                <a:gd name="connsiteY12" fmla="*/ 3511641 h 3821699"/>
                <a:gd name="connsiteX13" fmla="*/ 3326464 w 4398023"/>
                <a:gd name="connsiteY13" fmla="*/ 3580697 h 3821699"/>
                <a:gd name="connsiteX14" fmla="*/ 3569351 w 4398023"/>
                <a:gd name="connsiteY14" fmla="*/ 3583079 h 3821699"/>
                <a:gd name="connsiteX15" fmla="*/ 3843194 w 4398023"/>
                <a:gd name="connsiteY15" fmla="*/ 3756910 h 3821699"/>
                <a:gd name="connsiteX16" fmla="*/ 4131324 w 4398023"/>
                <a:gd name="connsiteY16" fmla="*/ 3778341 h 3821699"/>
                <a:gd name="connsiteX17" fmla="*/ 4398023 w 4398023"/>
                <a:gd name="connsiteY17" fmla="*/ 3821203 h 3821699"/>
                <a:gd name="connsiteX0" fmla="*/ 0 w 4442473"/>
                <a:gd name="connsiteY0" fmla="*/ 0 h 3827553"/>
                <a:gd name="connsiteX1" fmla="*/ 215154 w 4442473"/>
                <a:gd name="connsiteY1" fmla="*/ 504685 h 3827553"/>
                <a:gd name="connsiteX2" fmla="*/ 462104 w 4442473"/>
                <a:gd name="connsiteY2" fmla="*/ 1249456 h 3827553"/>
                <a:gd name="connsiteX3" fmla="*/ 702890 w 4442473"/>
                <a:gd name="connsiteY3" fmla="*/ 1753300 h 3827553"/>
                <a:gd name="connsiteX4" fmla="*/ 957123 w 4442473"/>
                <a:gd name="connsiteY4" fmla="*/ 2149569 h 3827553"/>
                <a:gd name="connsiteX5" fmla="*/ 1200010 w 4442473"/>
                <a:gd name="connsiteY5" fmla="*/ 2530570 h 3827553"/>
                <a:gd name="connsiteX6" fmla="*/ 1447660 w 4442473"/>
                <a:gd name="connsiteY6" fmla="*/ 2930619 h 3827553"/>
                <a:gd name="connsiteX7" fmla="*/ 1716742 w 4442473"/>
                <a:gd name="connsiteY7" fmla="*/ 3047300 h 3827553"/>
                <a:gd name="connsiteX8" fmla="*/ 1966771 w 4442473"/>
                <a:gd name="connsiteY8" fmla="*/ 3285423 h 3827553"/>
                <a:gd name="connsiteX9" fmla="*/ 2235852 w 4442473"/>
                <a:gd name="connsiteY9" fmla="*/ 3459255 h 3827553"/>
                <a:gd name="connsiteX10" fmla="*/ 2512077 w 4442473"/>
                <a:gd name="connsiteY10" fmla="*/ 3406867 h 3827553"/>
                <a:gd name="connsiteX11" fmla="*/ 2766871 w 4442473"/>
                <a:gd name="connsiteY11" fmla="*/ 3440204 h 3827553"/>
                <a:gd name="connsiteX12" fmla="*/ 3055001 w 4442473"/>
                <a:gd name="connsiteY12" fmla="*/ 3511641 h 3827553"/>
                <a:gd name="connsiteX13" fmla="*/ 3326464 w 4442473"/>
                <a:gd name="connsiteY13" fmla="*/ 3580697 h 3827553"/>
                <a:gd name="connsiteX14" fmla="*/ 3569351 w 4442473"/>
                <a:gd name="connsiteY14" fmla="*/ 3583079 h 3827553"/>
                <a:gd name="connsiteX15" fmla="*/ 3843194 w 4442473"/>
                <a:gd name="connsiteY15" fmla="*/ 3756910 h 3827553"/>
                <a:gd name="connsiteX16" fmla="*/ 4131324 w 4442473"/>
                <a:gd name="connsiteY16" fmla="*/ 3778341 h 3827553"/>
                <a:gd name="connsiteX17" fmla="*/ 4398023 w 4442473"/>
                <a:gd name="connsiteY17" fmla="*/ 3821203 h 3827553"/>
                <a:gd name="connsiteX18" fmla="*/ 4398023 w 4442473"/>
                <a:gd name="connsiteY18" fmla="*/ 3816440 h 3827553"/>
                <a:gd name="connsiteX0" fmla="*/ 0 w 4662342"/>
                <a:gd name="connsiteY0" fmla="*/ 0 h 3827553"/>
                <a:gd name="connsiteX1" fmla="*/ 215154 w 4662342"/>
                <a:gd name="connsiteY1" fmla="*/ 504685 h 3827553"/>
                <a:gd name="connsiteX2" fmla="*/ 462104 w 4662342"/>
                <a:gd name="connsiteY2" fmla="*/ 1249456 h 3827553"/>
                <a:gd name="connsiteX3" fmla="*/ 702890 w 4662342"/>
                <a:gd name="connsiteY3" fmla="*/ 1753300 h 3827553"/>
                <a:gd name="connsiteX4" fmla="*/ 957123 w 4662342"/>
                <a:gd name="connsiteY4" fmla="*/ 2149569 h 3827553"/>
                <a:gd name="connsiteX5" fmla="*/ 1200010 w 4662342"/>
                <a:gd name="connsiteY5" fmla="*/ 2530570 h 3827553"/>
                <a:gd name="connsiteX6" fmla="*/ 1447660 w 4662342"/>
                <a:gd name="connsiteY6" fmla="*/ 2930619 h 3827553"/>
                <a:gd name="connsiteX7" fmla="*/ 1716742 w 4662342"/>
                <a:gd name="connsiteY7" fmla="*/ 3047300 h 3827553"/>
                <a:gd name="connsiteX8" fmla="*/ 1966771 w 4662342"/>
                <a:gd name="connsiteY8" fmla="*/ 3285423 h 3827553"/>
                <a:gd name="connsiteX9" fmla="*/ 2235852 w 4662342"/>
                <a:gd name="connsiteY9" fmla="*/ 3459255 h 3827553"/>
                <a:gd name="connsiteX10" fmla="*/ 2512077 w 4662342"/>
                <a:gd name="connsiteY10" fmla="*/ 3406867 h 3827553"/>
                <a:gd name="connsiteX11" fmla="*/ 2766871 w 4662342"/>
                <a:gd name="connsiteY11" fmla="*/ 3440204 h 3827553"/>
                <a:gd name="connsiteX12" fmla="*/ 3055001 w 4662342"/>
                <a:gd name="connsiteY12" fmla="*/ 3511641 h 3827553"/>
                <a:gd name="connsiteX13" fmla="*/ 3326464 w 4662342"/>
                <a:gd name="connsiteY13" fmla="*/ 3580697 h 3827553"/>
                <a:gd name="connsiteX14" fmla="*/ 3569351 w 4662342"/>
                <a:gd name="connsiteY14" fmla="*/ 3583079 h 3827553"/>
                <a:gd name="connsiteX15" fmla="*/ 3843194 w 4662342"/>
                <a:gd name="connsiteY15" fmla="*/ 3756910 h 3827553"/>
                <a:gd name="connsiteX16" fmla="*/ 4131324 w 4662342"/>
                <a:gd name="connsiteY16" fmla="*/ 3778341 h 3827553"/>
                <a:gd name="connsiteX17" fmla="*/ 4398023 w 4662342"/>
                <a:gd name="connsiteY17" fmla="*/ 3821203 h 3827553"/>
                <a:gd name="connsiteX18" fmla="*/ 4662342 w 4662342"/>
                <a:gd name="connsiteY18" fmla="*/ 3742622 h 3827553"/>
                <a:gd name="connsiteX0" fmla="*/ 0 w 4662342"/>
                <a:gd name="connsiteY0" fmla="*/ 0 h 3821699"/>
                <a:gd name="connsiteX1" fmla="*/ 215154 w 4662342"/>
                <a:gd name="connsiteY1" fmla="*/ 504685 h 3821699"/>
                <a:gd name="connsiteX2" fmla="*/ 462104 w 4662342"/>
                <a:gd name="connsiteY2" fmla="*/ 1249456 h 3821699"/>
                <a:gd name="connsiteX3" fmla="*/ 702890 w 4662342"/>
                <a:gd name="connsiteY3" fmla="*/ 1753300 h 3821699"/>
                <a:gd name="connsiteX4" fmla="*/ 957123 w 4662342"/>
                <a:gd name="connsiteY4" fmla="*/ 2149569 h 3821699"/>
                <a:gd name="connsiteX5" fmla="*/ 1200010 w 4662342"/>
                <a:gd name="connsiteY5" fmla="*/ 2530570 h 3821699"/>
                <a:gd name="connsiteX6" fmla="*/ 1447660 w 4662342"/>
                <a:gd name="connsiteY6" fmla="*/ 2930619 h 3821699"/>
                <a:gd name="connsiteX7" fmla="*/ 1716742 w 4662342"/>
                <a:gd name="connsiteY7" fmla="*/ 3047300 h 3821699"/>
                <a:gd name="connsiteX8" fmla="*/ 1966771 w 4662342"/>
                <a:gd name="connsiteY8" fmla="*/ 3285423 h 3821699"/>
                <a:gd name="connsiteX9" fmla="*/ 2235852 w 4662342"/>
                <a:gd name="connsiteY9" fmla="*/ 3459255 h 3821699"/>
                <a:gd name="connsiteX10" fmla="*/ 2512077 w 4662342"/>
                <a:gd name="connsiteY10" fmla="*/ 3406867 h 3821699"/>
                <a:gd name="connsiteX11" fmla="*/ 2766871 w 4662342"/>
                <a:gd name="connsiteY11" fmla="*/ 3440204 h 3821699"/>
                <a:gd name="connsiteX12" fmla="*/ 3055001 w 4662342"/>
                <a:gd name="connsiteY12" fmla="*/ 3511641 h 3821699"/>
                <a:gd name="connsiteX13" fmla="*/ 3326464 w 4662342"/>
                <a:gd name="connsiteY13" fmla="*/ 3580697 h 3821699"/>
                <a:gd name="connsiteX14" fmla="*/ 3569351 w 4662342"/>
                <a:gd name="connsiteY14" fmla="*/ 3583079 h 3821699"/>
                <a:gd name="connsiteX15" fmla="*/ 3843194 w 4662342"/>
                <a:gd name="connsiteY15" fmla="*/ 3756910 h 3821699"/>
                <a:gd name="connsiteX16" fmla="*/ 4131324 w 4662342"/>
                <a:gd name="connsiteY16" fmla="*/ 3778341 h 3821699"/>
                <a:gd name="connsiteX17" fmla="*/ 4398023 w 4662342"/>
                <a:gd name="connsiteY17" fmla="*/ 3821203 h 3821699"/>
                <a:gd name="connsiteX18" fmla="*/ 4662342 w 4662342"/>
                <a:gd name="connsiteY18" fmla="*/ 3742622 h 3821699"/>
                <a:gd name="connsiteX0" fmla="*/ 0 w 4705601"/>
                <a:gd name="connsiteY0" fmla="*/ 0 h 3821699"/>
                <a:gd name="connsiteX1" fmla="*/ 215154 w 4705601"/>
                <a:gd name="connsiteY1" fmla="*/ 504685 h 3821699"/>
                <a:gd name="connsiteX2" fmla="*/ 462104 w 4705601"/>
                <a:gd name="connsiteY2" fmla="*/ 1249456 h 3821699"/>
                <a:gd name="connsiteX3" fmla="*/ 702890 w 4705601"/>
                <a:gd name="connsiteY3" fmla="*/ 1753300 h 3821699"/>
                <a:gd name="connsiteX4" fmla="*/ 957123 w 4705601"/>
                <a:gd name="connsiteY4" fmla="*/ 2149569 h 3821699"/>
                <a:gd name="connsiteX5" fmla="*/ 1200010 w 4705601"/>
                <a:gd name="connsiteY5" fmla="*/ 2530570 h 3821699"/>
                <a:gd name="connsiteX6" fmla="*/ 1447660 w 4705601"/>
                <a:gd name="connsiteY6" fmla="*/ 2930619 h 3821699"/>
                <a:gd name="connsiteX7" fmla="*/ 1716742 w 4705601"/>
                <a:gd name="connsiteY7" fmla="*/ 3047300 h 3821699"/>
                <a:gd name="connsiteX8" fmla="*/ 1966771 w 4705601"/>
                <a:gd name="connsiteY8" fmla="*/ 3285423 h 3821699"/>
                <a:gd name="connsiteX9" fmla="*/ 2235852 w 4705601"/>
                <a:gd name="connsiteY9" fmla="*/ 3459255 h 3821699"/>
                <a:gd name="connsiteX10" fmla="*/ 2512077 w 4705601"/>
                <a:gd name="connsiteY10" fmla="*/ 3406867 h 3821699"/>
                <a:gd name="connsiteX11" fmla="*/ 2766871 w 4705601"/>
                <a:gd name="connsiteY11" fmla="*/ 3440204 h 3821699"/>
                <a:gd name="connsiteX12" fmla="*/ 3055001 w 4705601"/>
                <a:gd name="connsiteY12" fmla="*/ 3511641 h 3821699"/>
                <a:gd name="connsiteX13" fmla="*/ 3326464 w 4705601"/>
                <a:gd name="connsiteY13" fmla="*/ 3580697 h 3821699"/>
                <a:gd name="connsiteX14" fmla="*/ 3569351 w 4705601"/>
                <a:gd name="connsiteY14" fmla="*/ 3583079 h 3821699"/>
                <a:gd name="connsiteX15" fmla="*/ 3843194 w 4705601"/>
                <a:gd name="connsiteY15" fmla="*/ 3756910 h 3821699"/>
                <a:gd name="connsiteX16" fmla="*/ 4131324 w 4705601"/>
                <a:gd name="connsiteY16" fmla="*/ 3778341 h 3821699"/>
                <a:gd name="connsiteX17" fmla="*/ 4398023 w 4705601"/>
                <a:gd name="connsiteY17" fmla="*/ 3821203 h 3821699"/>
                <a:gd name="connsiteX18" fmla="*/ 4662342 w 4705601"/>
                <a:gd name="connsiteY18" fmla="*/ 3742622 h 3821699"/>
                <a:gd name="connsiteX19" fmla="*/ 4657579 w 4705601"/>
                <a:gd name="connsiteY19" fmla="*/ 3742622 h 3821699"/>
                <a:gd name="connsiteX0" fmla="*/ 0 w 4937178"/>
                <a:gd name="connsiteY0" fmla="*/ 0 h 3899784"/>
                <a:gd name="connsiteX1" fmla="*/ 215154 w 4937178"/>
                <a:gd name="connsiteY1" fmla="*/ 504685 h 3899784"/>
                <a:gd name="connsiteX2" fmla="*/ 462104 w 4937178"/>
                <a:gd name="connsiteY2" fmla="*/ 1249456 h 3899784"/>
                <a:gd name="connsiteX3" fmla="*/ 702890 w 4937178"/>
                <a:gd name="connsiteY3" fmla="*/ 1753300 h 3899784"/>
                <a:gd name="connsiteX4" fmla="*/ 957123 w 4937178"/>
                <a:gd name="connsiteY4" fmla="*/ 2149569 h 3899784"/>
                <a:gd name="connsiteX5" fmla="*/ 1200010 w 4937178"/>
                <a:gd name="connsiteY5" fmla="*/ 2530570 h 3899784"/>
                <a:gd name="connsiteX6" fmla="*/ 1447660 w 4937178"/>
                <a:gd name="connsiteY6" fmla="*/ 2930619 h 3899784"/>
                <a:gd name="connsiteX7" fmla="*/ 1716742 w 4937178"/>
                <a:gd name="connsiteY7" fmla="*/ 3047300 h 3899784"/>
                <a:gd name="connsiteX8" fmla="*/ 1966771 w 4937178"/>
                <a:gd name="connsiteY8" fmla="*/ 3285423 h 3899784"/>
                <a:gd name="connsiteX9" fmla="*/ 2235852 w 4937178"/>
                <a:gd name="connsiteY9" fmla="*/ 3459255 h 3899784"/>
                <a:gd name="connsiteX10" fmla="*/ 2512077 w 4937178"/>
                <a:gd name="connsiteY10" fmla="*/ 3406867 h 3899784"/>
                <a:gd name="connsiteX11" fmla="*/ 2766871 w 4937178"/>
                <a:gd name="connsiteY11" fmla="*/ 3440204 h 3899784"/>
                <a:gd name="connsiteX12" fmla="*/ 3055001 w 4937178"/>
                <a:gd name="connsiteY12" fmla="*/ 3511641 h 3899784"/>
                <a:gd name="connsiteX13" fmla="*/ 3326464 w 4937178"/>
                <a:gd name="connsiteY13" fmla="*/ 3580697 h 3899784"/>
                <a:gd name="connsiteX14" fmla="*/ 3569351 w 4937178"/>
                <a:gd name="connsiteY14" fmla="*/ 3583079 h 3899784"/>
                <a:gd name="connsiteX15" fmla="*/ 3843194 w 4937178"/>
                <a:gd name="connsiteY15" fmla="*/ 3756910 h 3899784"/>
                <a:gd name="connsiteX16" fmla="*/ 4131324 w 4937178"/>
                <a:gd name="connsiteY16" fmla="*/ 3778341 h 3899784"/>
                <a:gd name="connsiteX17" fmla="*/ 4398023 w 4937178"/>
                <a:gd name="connsiteY17" fmla="*/ 3821203 h 3899784"/>
                <a:gd name="connsiteX18" fmla="*/ 4662342 w 4937178"/>
                <a:gd name="connsiteY18" fmla="*/ 3742622 h 3899784"/>
                <a:gd name="connsiteX19" fmla="*/ 4936186 w 4937178"/>
                <a:gd name="connsiteY19" fmla="*/ 3899784 h 3899784"/>
                <a:gd name="connsiteX0" fmla="*/ 0 w 4937178"/>
                <a:gd name="connsiteY0" fmla="*/ 0 h 3899784"/>
                <a:gd name="connsiteX1" fmla="*/ 215154 w 4937178"/>
                <a:gd name="connsiteY1" fmla="*/ 504685 h 3899784"/>
                <a:gd name="connsiteX2" fmla="*/ 462104 w 4937178"/>
                <a:gd name="connsiteY2" fmla="*/ 1249456 h 3899784"/>
                <a:gd name="connsiteX3" fmla="*/ 702890 w 4937178"/>
                <a:gd name="connsiteY3" fmla="*/ 1753300 h 3899784"/>
                <a:gd name="connsiteX4" fmla="*/ 957123 w 4937178"/>
                <a:gd name="connsiteY4" fmla="*/ 2149569 h 3899784"/>
                <a:gd name="connsiteX5" fmla="*/ 1200010 w 4937178"/>
                <a:gd name="connsiteY5" fmla="*/ 2530570 h 3899784"/>
                <a:gd name="connsiteX6" fmla="*/ 1447660 w 4937178"/>
                <a:gd name="connsiteY6" fmla="*/ 2930619 h 3899784"/>
                <a:gd name="connsiteX7" fmla="*/ 1716742 w 4937178"/>
                <a:gd name="connsiteY7" fmla="*/ 3047300 h 3899784"/>
                <a:gd name="connsiteX8" fmla="*/ 1966771 w 4937178"/>
                <a:gd name="connsiteY8" fmla="*/ 3285423 h 3899784"/>
                <a:gd name="connsiteX9" fmla="*/ 2235852 w 4937178"/>
                <a:gd name="connsiteY9" fmla="*/ 3459255 h 3899784"/>
                <a:gd name="connsiteX10" fmla="*/ 2512077 w 4937178"/>
                <a:gd name="connsiteY10" fmla="*/ 3406867 h 3899784"/>
                <a:gd name="connsiteX11" fmla="*/ 2766871 w 4937178"/>
                <a:gd name="connsiteY11" fmla="*/ 3440204 h 3899784"/>
                <a:gd name="connsiteX12" fmla="*/ 3055001 w 4937178"/>
                <a:gd name="connsiteY12" fmla="*/ 3511641 h 3899784"/>
                <a:gd name="connsiteX13" fmla="*/ 3326464 w 4937178"/>
                <a:gd name="connsiteY13" fmla="*/ 3580697 h 3899784"/>
                <a:gd name="connsiteX14" fmla="*/ 3569351 w 4937178"/>
                <a:gd name="connsiteY14" fmla="*/ 3583079 h 3899784"/>
                <a:gd name="connsiteX15" fmla="*/ 3843194 w 4937178"/>
                <a:gd name="connsiteY15" fmla="*/ 3756910 h 3899784"/>
                <a:gd name="connsiteX16" fmla="*/ 4131324 w 4937178"/>
                <a:gd name="connsiteY16" fmla="*/ 3778341 h 3899784"/>
                <a:gd name="connsiteX17" fmla="*/ 4398023 w 4937178"/>
                <a:gd name="connsiteY17" fmla="*/ 3821203 h 3899784"/>
                <a:gd name="connsiteX18" fmla="*/ 4662342 w 4937178"/>
                <a:gd name="connsiteY18" fmla="*/ 3742622 h 3899784"/>
                <a:gd name="connsiteX19" fmla="*/ 4936186 w 4937178"/>
                <a:gd name="connsiteY19" fmla="*/ 3899784 h 3899784"/>
                <a:gd name="connsiteX0" fmla="*/ 0 w 4981430"/>
                <a:gd name="connsiteY0" fmla="*/ 0 h 3925978"/>
                <a:gd name="connsiteX1" fmla="*/ 215154 w 4981430"/>
                <a:gd name="connsiteY1" fmla="*/ 504685 h 3925978"/>
                <a:gd name="connsiteX2" fmla="*/ 462104 w 4981430"/>
                <a:gd name="connsiteY2" fmla="*/ 1249456 h 3925978"/>
                <a:gd name="connsiteX3" fmla="*/ 702890 w 4981430"/>
                <a:gd name="connsiteY3" fmla="*/ 1753300 h 3925978"/>
                <a:gd name="connsiteX4" fmla="*/ 957123 w 4981430"/>
                <a:gd name="connsiteY4" fmla="*/ 2149569 h 3925978"/>
                <a:gd name="connsiteX5" fmla="*/ 1200010 w 4981430"/>
                <a:gd name="connsiteY5" fmla="*/ 2530570 h 3925978"/>
                <a:gd name="connsiteX6" fmla="*/ 1447660 w 4981430"/>
                <a:gd name="connsiteY6" fmla="*/ 2930619 h 3925978"/>
                <a:gd name="connsiteX7" fmla="*/ 1716742 w 4981430"/>
                <a:gd name="connsiteY7" fmla="*/ 3047300 h 3925978"/>
                <a:gd name="connsiteX8" fmla="*/ 1966771 w 4981430"/>
                <a:gd name="connsiteY8" fmla="*/ 3285423 h 3925978"/>
                <a:gd name="connsiteX9" fmla="*/ 2235852 w 4981430"/>
                <a:gd name="connsiteY9" fmla="*/ 3459255 h 3925978"/>
                <a:gd name="connsiteX10" fmla="*/ 2512077 w 4981430"/>
                <a:gd name="connsiteY10" fmla="*/ 3406867 h 3925978"/>
                <a:gd name="connsiteX11" fmla="*/ 2766871 w 4981430"/>
                <a:gd name="connsiteY11" fmla="*/ 3440204 h 3925978"/>
                <a:gd name="connsiteX12" fmla="*/ 3055001 w 4981430"/>
                <a:gd name="connsiteY12" fmla="*/ 3511641 h 3925978"/>
                <a:gd name="connsiteX13" fmla="*/ 3326464 w 4981430"/>
                <a:gd name="connsiteY13" fmla="*/ 3580697 h 3925978"/>
                <a:gd name="connsiteX14" fmla="*/ 3569351 w 4981430"/>
                <a:gd name="connsiteY14" fmla="*/ 3583079 h 3925978"/>
                <a:gd name="connsiteX15" fmla="*/ 3843194 w 4981430"/>
                <a:gd name="connsiteY15" fmla="*/ 3756910 h 3925978"/>
                <a:gd name="connsiteX16" fmla="*/ 4131324 w 4981430"/>
                <a:gd name="connsiteY16" fmla="*/ 3778341 h 3925978"/>
                <a:gd name="connsiteX17" fmla="*/ 4398023 w 4981430"/>
                <a:gd name="connsiteY17" fmla="*/ 3821203 h 3925978"/>
                <a:gd name="connsiteX18" fmla="*/ 4662342 w 4981430"/>
                <a:gd name="connsiteY18" fmla="*/ 3742622 h 3925978"/>
                <a:gd name="connsiteX19" fmla="*/ 4936186 w 4981430"/>
                <a:gd name="connsiteY19" fmla="*/ 3899784 h 3925978"/>
                <a:gd name="connsiteX20" fmla="*/ 4933803 w 4981430"/>
                <a:gd name="connsiteY20" fmla="*/ 3899783 h 3925978"/>
                <a:gd name="connsiteX0" fmla="*/ 0 w 5215287"/>
                <a:gd name="connsiteY0" fmla="*/ 0 h 3925978"/>
                <a:gd name="connsiteX1" fmla="*/ 215154 w 5215287"/>
                <a:gd name="connsiteY1" fmla="*/ 504685 h 3925978"/>
                <a:gd name="connsiteX2" fmla="*/ 462104 w 5215287"/>
                <a:gd name="connsiteY2" fmla="*/ 1249456 h 3925978"/>
                <a:gd name="connsiteX3" fmla="*/ 702890 w 5215287"/>
                <a:gd name="connsiteY3" fmla="*/ 1753300 h 3925978"/>
                <a:gd name="connsiteX4" fmla="*/ 957123 w 5215287"/>
                <a:gd name="connsiteY4" fmla="*/ 2149569 h 3925978"/>
                <a:gd name="connsiteX5" fmla="*/ 1200010 w 5215287"/>
                <a:gd name="connsiteY5" fmla="*/ 2530570 h 3925978"/>
                <a:gd name="connsiteX6" fmla="*/ 1447660 w 5215287"/>
                <a:gd name="connsiteY6" fmla="*/ 2930619 h 3925978"/>
                <a:gd name="connsiteX7" fmla="*/ 1716742 w 5215287"/>
                <a:gd name="connsiteY7" fmla="*/ 3047300 h 3925978"/>
                <a:gd name="connsiteX8" fmla="*/ 1966771 w 5215287"/>
                <a:gd name="connsiteY8" fmla="*/ 3285423 h 3925978"/>
                <a:gd name="connsiteX9" fmla="*/ 2235852 w 5215287"/>
                <a:gd name="connsiteY9" fmla="*/ 3459255 h 3925978"/>
                <a:gd name="connsiteX10" fmla="*/ 2512077 w 5215287"/>
                <a:gd name="connsiteY10" fmla="*/ 3406867 h 3925978"/>
                <a:gd name="connsiteX11" fmla="*/ 2766871 w 5215287"/>
                <a:gd name="connsiteY11" fmla="*/ 3440204 h 3925978"/>
                <a:gd name="connsiteX12" fmla="*/ 3055001 w 5215287"/>
                <a:gd name="connsiteY12" fmla="*/ 3511641 h 3925978"/>
                <a:gd name="connsiteX13" fmla="*/ 3326464 w 5215287"/>
                <a:gd name="connsiteY13" fmla="*/ 3580697 h 3925978"/>
                <a:gd name="connsiteX14" fmla="*/ 3569351 w 5215287"/>
                <a:gd name="connsiteY14" fmla="*/ 3583079 h 3925978"/>
                <a:gd name="connsiteX15" fmla="*/ 3843194 w 5215287"/>
                <a:gd name="connsiteY15" fmla="*/ 3756910 h 3925978"/>
                <a:gd name="connsiteX16" fmla="*/ 4131324 w 5215287"/>
                <a:gd name="connsiteY16" fmla="*/ 3778341 h 3925978"/>
                <a:gd name="connsiteX17" fmla="*/ 4398023 w 5215287"/>
                <a:gd name="connsiteY17" fmla="*/ 3821203 h 3925978"/>
                <a:gd name="connsiteX18" fmla="*/ 4662342 w 5215287"/>
                <a:gd name="connsiteY18" fmla="*/ 3742622 h 3925978"/>
                <a:gd name="connsiteX19" fmla="*/ 4936186 w 5215287"/>
                <a:gd name="connsiteY19" fmla="*/ 3899784 h 3925978"/>
                <a:gd name="connsiteX20" fmla="*/ 5214791 w 5215287"/>
                <a:gd name="connsiteY20" fmla="*/ 3752145 h 3925978"/>
                <a:gd name="connsiteX0" fmla="*/ 0 w 5215287"/>
                <a:gd name="connsiteY0" fmla="*/ 0 h 3899784"/>
                <a:gd name="connsiteX1" fmla="*/ 215154 w 5215287"/>
                <a:gd name="connsiteY1" fmla="*/ 504685 h 3899784"/>
                <a:gd name="connsiteX2" fmla="*/ 462104 w 5215287"/>
                <a:gd name="connsiteY2" fmla="*/ 1249456 h 3899784"/>
                <a:gd name="connsiteX3" fmla="*/ 702890 w 5215287"/>
                <a:gd name="connsiteY3" fmla="*/ 1753300 h 3899784"/>
                <a:gd name="connsiteX4" fmla="*/ 957123 w 5215287"/>
                <a:gd name="connsiteY4" fmla="*/ 2149569 h 3899784"/>
                <a:gd name="connsiteX5" fmla="*/ 1200010 w 5215287"/>
                <a:gd name="connsiteY5" fmla="*/ 2530570 h 3899784"/>
                <a:gd name="connsiteX6" fmla="*/ 1447660 w 5215287"/>
                <a:gd name="connsiteY6" fmla="*/ 2930619 h 3899784"/>
                <a:gd name="connsiteX7" fmla="*/ 1716742 w 5215287"/>
                <a:gd name="connsiteY7" fmla="*/ 3047300 h 3899784"/>
                <a:gd name="connsiteX8" fmla="*/ 1966771 w 5215287"/>
                <a:gd name="connsiteY8" fmla="*/ 3285423 h 3899784"/>
                <a:gd name="connsiteX9" fmla="*/ 2235852 w 5215287"/>
                <a:gd name="connsiteY9" fmla="*/ 3459255 h 3899784"/>
                <a:gd name="connsiteX10" fmla="*/ 2512077 w 5215287"/>
                <a:gd name="connsiteY10" fmla="*/ 3406867 h 3899784"/>
                <a:gd name="connsiteX11" fmla="*/ 2766871 w 5215287"/>
                <a:gd name="connsiteY11" fmla="*/ 3440204 h 3899784"/>
                <a:gd name="connsiteX12" fmla="*/ 3055001 w 5215287"/>
                <a:gd name="connsiteY12" fmla="*/ 3511641 h 3899784"/>
                <a:gd name="connsiteX13" fmla="*/ 3326464 w 5215287"/>
                <a:gd name="connsiteY13" fmla="*/ 3580697 h 3899784"/>
                <a:gd name="connsiteX14" fmla="*/ 3569351 w 5215287"/>
                <a:gd name="connsiteY14" fmla="*/ 3583079 h 3899784"/>
                <a:gd name="connsiteX15" fmla="*/ 3843194 w 5215287"/>
                <a:gd name="connsiteY15" fmla="*/ 3756910 h 3899784"/>
                <a:gd name="connsiteX16" fmla="*/ 4131324 w 5215287"/>
                <a:gd name="connsiteY16" fmla="*/ 3778341 h 3899784"/>
                <a:gd name="connsiteX17" fmla="*/ 4398023 w 5215287"/>
                <a:gd name="connsiteY17" fmla="*/ 3821203 h 3899784"/>
                <a:gd name="connsiteX18" fmla="*/ 4662342 w 5215287"/>
                <a:gd name="connsiteY18" fmla="*/ 3742622 h 3899784"/>
                <a:gd name="connsiteX19" fmla="*/ 4936186 w 5215287"/>
                <a:gd name="connsiteY19" fmla="*/ 3899784 h 3899784"/>
                <a:gd name="connsiteX20" fmla="*/ 5214791 w 5215287"/>
                <a:gd name="connsiteY20" fmla="*/ 3752145 h 3899784"/>
                <a:gd name="connsiteX0" fmla="*/ 0 w 5215287"/>
                <a:gd name="connsiteY0" fmla="*/ 0 h 3899784"/>
                <a:gd name="connsiteX1" fmla="*/ 215154 w 5215287"/>
                <a:gd name="connsiteY1" fmla="*/ 504685 h 3899784"/>
                <a:gd name="connsiteX2" fmla="*/ 462104 w 5215287"/>
                <a:gd name="connsiteY2" fmla="*/ 1249456 h 3899784"/>
                <a:gd name="connsiteX3" fmla="*/ 702890 w 5215287"/>
                <a:gd name="connsiteY3" fmla="*/ 1753300 h 3899784"/>
                <a:gd name="connsiteX4" fmla="*/ 957123 w 5215287"/>
                <a:gd name="connsiteY4" fmla="*/ 2149569 h 3899784"/>
                <a:gd name="connsiteX5" fmla="*/ 1200010 w 5215287"/>
                <a:gd name="connsiteY5" fmla="*/ 2530570 h 3899784"/>
                <a:gd name="connsiteX6" fmla="*/ 1447660 w 5215287"/>
                <a:gd name="connsiteY6" fmla="*/ 2930619 h 3899784"/>
                <a:gd name="connsiteX7" fmla="*/ 1716742 w 5215287"/>
                <a:gd name="connsiteY7" fmla="*/ 3047300 h 3899784"/>
                <a:gd name="connsiteX8" fmla="*/ 1966771 w 5215287"/>
                <a:gd name="connsiteY8" fmla="*/ 3285423 h 3899784"/>
                <a:gd name="connsiteX9" fmla="*/ 2235852 w 5215287"/>
                <a:gd name="connsiteY9" fmla="*/ 3459255 h 3899784"/>
                <a:gd name="connsiteX10" fmla="*/ 2512077 w 5215287"/>
                <a:gd name="connsiteY10" fmla="*/ 3406867 h 3899784"/>
                <a:gd name="connsiteX11" fmla="*/ 2766871 w 5215287"/>
                <a:gd name="connsiteY11" fmla="*/ 3440204 h 3899784"/>
                <a:gd name="connsiteX12" fmla="*/ 3055001 w 5215287"/>
                <a:gd name="connsiteY12" fmla="*/ 3511641 h 3899784"/>
                <a:gd name="connsiteX13" fmla="*/ 3326464 w 5215287"/>
                <a:gd name="connsiteY13" fmla="*/ 3580697 h 3899784"/>
                <a:gd name="connsiteX14" fmla="*/ 3569351 w 5215287"/>
                <a:gd name="connsiteY14" fmla="*/ 3583079 h 3899784"/>
                <a:gd name="connsiteX15" fmla="*/ 3843194 w 5215287"/>
                <a:gd name="connsiteY15" fmla="*/ 3756910 h 3899784"/>
                <a:gd name="connsiteX16" fmla="*/ 4131324 w 5215287"/>
                <a:gd name="connsiteY16" fmla="*/ 3778341 h 3899784"/>
                <a:gd name="connsiteX17" fmla="*/ 4398023 w 5215287"/>
                <a:gd name="connsiteY17" fmla="*/ 3821203 h 3899784"/>
                <a:gd name="connsiteX18" fmla="*/ 4662342 w 5215287"/>
                <a:gd name="connsiteY18" fmla="*/ 3742622 h 3899784"/>
                <a:gd name="connsiteX19" fmla="*/ 4936186 w 5215287"/>
                <a:gd name="connsiteY19" fmla="*/ 3899784 h 3899784"/>
                <a:gd name="connsiteX20" fmla="*/ 5214791 w 5215287"/>
                <a:gd name="connsiteY20" fmla="*/ 3752145 h 3899784"/>
                <a:gd name="connsiteX0" fmla="*/ 0 w 5260828"/>
                <a:gd name="connsiteY0" fmla="*/ 0 h 3899784"/>
                <a:gd name="connsiteX1" fmla="*/ 215154 w 5260828"/>
                <a:gd name="connsiteY1" fmla="*/ 504685 h 3899784"/>
                <a:gd name="connsiteX2" fmla="*/ 462104 w 5260828"/>
                <a:gd name="connsiteY2" fmla="*/ 1249456 h 3899784"/>
                <a:gd name="connsiteX3" fmla="*/ 702890 w 5260828"/>
                <a:gd name="connsiteY3" fmla="*/ 1753300 h 3899784"/>
                <a:gd name="connsiteX4" fmla="*/ 957123 w 5260828"/>
                <a:gd name="connsiteY4" fmla="*/ 2149569 h 3899784"/>
                <a:gd name="connsiteX5" fmla="*/ 1200010 w 5260828"/>
                <a:gd name="connsiteY5" fmla="*/ 2530570 h 3899784"/>
                <a:gd name="connsiteX6" fmla="*/ 1447660 w 5260828"/>
                <a:gd name="connsiteY6" fmla="*/ 2930619 h 3899784"/>
                <a:gd name="connsiteX7" fmla="*/ 1716742 w 5260828"/>
                <a:gd name="connsiteY7" fmla="*/ 3047300 h 3899784"/>
                <a:gd name="connsiteX8" fmla="*/ 1966771 w 5260828"/>
                <a:gd name="connsiteY8" fmla="*/ 3285423 h 3899784"/>
                <a:gd name="connsiteX9" fmla="*/ 2235852 w 5260828"/>
                <a:gd name="connsiteY9" fmla="*/ 3459255 h 3899784"/>
                <a:gd name="connsiteX10" fmla="*/ 2512077 w 5260828"/>
                <a:gd name="connsiteY10" fmla="*/ 3406867 h 3899784"/>
                <a:gd name="connsiteX11" fmla="*/ 2766871 w 5260828"/>
                <a:gd name="connsiteY11" fmla="*/ 3440204 h 3899784"/>
                <a:gd name="connsiteX12" fmla="*/ 3055001 w 5260828"/>
                <a:gd name="connsiteY12" fmla="*/ 3511641 h 3899784"/>
                <a:gd name="connsiteX13" fmla="*/ 3326464 w 5260828"/>
                <a:gd name="connsiteY13" fmla="*/ 3580697 h 3899784"/>
                <a:gd name="connsiteX14" fmla="*/ 3569351 w 5260828"/>
                <a:gd name="connsiteY14" fmla="*/ 3583079 h 3899784"/>
                <a:gd name="connsiteX15" fmla="*/ 3843194 w 5260828"/>
                <a:gd name="connsiteY15" fmla="*/ 3756910 h 3899784"/>
                <a:gd name="connsiteX16" fmla="*/ 4131324 w 5260828"/>
                <a:gd name="connsiteY16" fmla="*/ 3778341 h 3899784"/>
                <a:gd name="connsiteX17" fmla="*/ 4398023 w 5260828"/>
                <a:gd name="connsiteY17" fmla="*/ 3821203 h 3899784"/>
                <a:gd name="connsiteX18" fmla="*/ 4662342 w 5260828"/>
                <a:gd name="connsiteY18" fmla="*/ 3742622 h 3899784"/>
                <a:gd name="connsiteX19" fmla="*/ 4936186 w 5260828"/>
                <a:gd name="connsiteY19" fmla="*/ 3899784 h 3899784"/>
                <a:gd name="connsiteX20" fmla="*/ 5214791 w 5260828"/>
                <a:gd name="connsiteY20" fmla="*/ 3752145 h 3899784"/>
                <a:gd name="connsiteX21" fmla="*/ 5212409 w 5260828"/>
                <a:gd name="connsiteY21" fmla="*/ 3754527 h 3899784"/>
                <a:gd name="connsiteX0" fmla="*/ 0 w 5474842"/>
                <a:gd name="connsiteY0" fmla="*/ 0 h 3899784"/>
                <a:gd name="connsiteX1" fmla="*/ 215154 w 5474842"/>
                <a:gd name="connsiteY1" fmla="*/ 504685 h 3899784"/>
                <a:gd name="connsiteX2" fmla="*/ 462104 w 5474842"/>
                <a:gd name="connsiteY2" fmla="*/ 1249456 h 3899784"/>
                <a:gd name="connsiteX3" fmla="*/ 702890 w 5474842"/>
                <a:gd name="connsiteY3" fmla="*/ 1753300 h 3899784"/>
                <a:gd name="connsiteX4" fmla="*/ 957123 w 5474842"/>
                <a:gd name="connsiteY4" fmla="*/ 2149569 h 3899784"/>
                <a:gd name="connsiteX5" fmla="*/ 1200010 w 5474842"/>
                <a:gd name="connsiteY5" fmla="*/ 2530570 h 3899784"/>
                <a:gd name="connsiteX6" fmla="*/ 1447660 w 5474842"/>
                <a:gd name="connsiteY6" fmla="*/ 2930619 h 3899784"/>
                <a:gd name="connsiteX7" fmla="*/ 1716742 w 5474842"/>
                <a:gd name="connsiteY7" fmla="*/ 3047300 h 3899784"/>
                <a:gd name="connsiteX8" fmla="*/ 1966771 w 5474842"/>
                <a:gd name="connsiteY8" fmla="*/ 3285423 h 3899784"/>
                <a:gd name="connsiteX9" fmla="*/ 2235852 w 5474842"/>
                <a:gd name="connsiteY9" fmla="*/ 3459255 h 3899784"/>
                <a:gd name="connsiteX10" fmla="*/ 2512077 w 5474842"/>
                <a:gd name="connsiteY10" fmla="*/ 3406867 h 3899784"/>
                <a:gd name="connsiteX11" fmla="*/ 2766871 w 5474842"/>
                <a:gd name="connsiteY11" fmla="*/ 3440204 h 3899784"/>
                <a:gd name="connsiteX12" fmla="*/ 3055001 w 5474842"/>
                <a:gd name="connsiteY12" fmla="*/ 3511641 h 3899784"/>
                <a:gd name="connsiteX13" fmla="*/ 3326464 w 5474842"/>
                <a:gd name="connsiteY13" fmla="*/ 3580697 h 3899784"/>
                <a:gd name="connsiteX14" fmla="*/ 3569351 w 5474842"/>
                <a:gd name="connsiteY14" fmla="*/ 3583079 h 3899784"/>
                <a:gd name="connsiteX15" fmla="*/ 3843194 w 5474842"/>
                <a:gd name="connsiteY15" fmla="*/ 3756910 h 3899784"/>
                <a:gd name="connsiteX16" fmla="*/ 4131324 w 5474842"/>
                <a:gd name="connsiteY16" fmla="*/ 3778341 h 3899784"/>
                <a:gd name="connsiteX17" fmla="*/ 4398023 w 5474842"/>
                <a:gd name="connsiteY17" fmla="*/ 3821203 h 3899784"/>
                <a:gd name="connsiteX18" fmla="*/ 4662342 w 5474842"/>
                <a:gd name="connsiteY18" fmla="*/ 3742622 h 3899784"/>
                <a:gd name="connsiteX19" fmla="*/ 4936186 w 5474842"/>
                <a:gd name="connsiteY19" fmla="*/ 3899784 h 3899784"/>
                <a:gd name="connsiteX20" fmla="*/ 5214791 w 5474842"/>
                <a:gd name="connsiteY20" fmla="*/ 3752145 h 3899784"/>
                <a:gd name="connsiteX21" fmla="*/ 5474346 w 5474842"/>
                <a:gd name="connsiteY21" fmla="*/ 3747383 h 3899784"/>
                <a:gd name="connsiteX0" fmla="*/ 0 w 5474842"/>
                <a:gd name="connsiteY0" fmla="*/ 0 h 3899784"/>
                <a:gd name="connsiteX1" fmla="*/ 215154 w 5474842"/>
                <a:gd name="connsiteY1" fmla="*/ 504685 h 3899784"/>
                <a:gd name="connsiteX2" fmla="*/ 462104 w 5474842"/>
                <a:gd name="connsiteY2" fmla="*/ 1249456 h 3899784"/>
                <a:gd name="connsiteX3" fmla="*/ 702890 w 5474842"/>
                <a:gd name="connsiteY3" fmla="*/ 1753300 h 3899784"/>
                <a:gd name="connsiteX4" fmla="*/ 957123 w 5474842"/>
                <a:gd name="connsiteY4" fmla="*/ 2149569 h 3899784"/>
                <a:gd name="connsiteX5" fmla="*/ 1200010 w 5474842"/>
                <a:gd name="connsiteY5" fmla="*/ 2530570 h 3899784"/>
                <a:gd name="connsiteX6" fmla="*/ 1447660 w 5474842"/>
                <a:gd name="connsiteY6" fmla="*/ 2930619 h 3899784"/>
                <a:gd name="connsiteX7" fmla="*/ 1716742 w 5474842"/>
                <a:gd name="connsiteY7" fmla="*/ 3047300 h 3899784"/>
                <a:gd name="connsiteX8" fmla="*/ 1966771 w 5474842"/>
                <a:gd name="connsiteY8" fmla="*/ 3285423 h 3899784"/>
                <a:gd name="connsiteX9" fmla="*/ 2235852 w 5474842"/>
                <a:gd name="connsiteY9" fmla="*/ 3459255 h 3899784"/>
                <a:gd name="connsiteX10" fmla="*/ 2512077 w 5474842"/>
                <a:gd name="connsiteY10" fmla="*/ 3406867 h 3899784"/>
                <a:gd name="connsiteX11" fmla="*/ 2766871 w 5474842"/>
                <a:gd name="connsiteY11" fmla="*/ 3440204 h 3899784"/>
                <a:gd name="connsiteX12" fmla="*/ 3055001 w 5474842"/>
                <a:gd name="connsiteY12" fmla="*/ 3511641 h 3899784"/>
                <a:gd name="connsiteX13" fmla="*/ 3326464 w 5474842"/>
                <a:gd name="connsiteY13" fmla="*/ 3580697 h 3899784"/>
                <a:gd name="connsiteX14" fmla="*/ 3569351 w 5474842"/>
                <a:gd name="connsiteY14" fmla="*/ 3583079 h 3899784"/>
                <a:gd name="connsiteX15" fmla="*/ 3843194 w 5474842"/>
                <a:gd name="connsiteY15" fmla="*/ 3756910 h 3899784"/>
                <a:gd name="connsiteX16" fmla="*/ 4131324 w 5474842"/>
                <a:gd name="connsiteY16" fmla="*/ 3778341 h 3899784"/>
                <a:gd name="connsiteX17" fmla="*/ 4398023 w 5474842"/>
                <a:gd name="connsiteY17" fmla="*/ 3821203 h 3899784"/>
                <a:gd name="connsiteX18" fmla="*/ 4662342 w 5474842"/>
                <a:gd name="connsiteY18" fmla="*/ 3742622 h 3899784"/>
                <a:gd name="connsiteX19" fmla="*/ 4936186 w 5474842"/>
                <a:gd name="connsiteY19" fmla="*/ 3899784 h 3899784"/>
                <a:gd name="connsiteX20" fmla="*/ 5214791 w 5474842"/>
                <a:gd name="connsiteY20" fmla="*/ 3752145 h 3899784"/>
                <a:gd name="connsiteX21" fmla="*/ 5474346 w 5474842"/>
                <a:gd name="connsiteY21" fmla="*/ 3747383 h 3899784"/>
                <a:gd name="connsiteX0" fmla="*/ 0 w 5474842"/>
                <a:gd name="connsiteY0" fmla="*/ 0 h 3899784"/>
                <a:gd name="connsiteX1" fmla="*/ 215154 w 5474842"/>
                <a:gd name="connsiteY1" fmla="*/ 504685 h 3899784"/>
                <a:gd name="connsiteX2" fmla="*/ 462104 w 5474842"/>
                <a:gd name="connsiteY2" fmla="*/ 1249456 h 3899784"/>
                <a:gd name="connsiteX3" fmla="*/ 702890 w 5474842"/>
                <a:gd name="connsiteY3" fmla="*/ 1753300 h 3899784"/>
                <a:gd name="connsiteX4" fmla="*/ 957123 w 5474842"/>
                <a:gd name="connsiteY4" fmla="*/ 2149569 h 3899784"/>
                <a:gd name="connsiteX5" fmla="*/ 1200010 w 5474842"/>
                <a:gd name="connsiteY5" fmla="*/ 2530570 h 3899784"/>
                <a:gd name="connsiteX6" fmla="*/ 1447660 w 5474842"/>
                <a:gd name="connsiteY6" fmla="*/ 2930619 h 3899784"/>
                <a:gd name="connsiteX7" fmla="*/ 1716742 w 5474842"/>
                <a:gd name="connsiteY7" fmla="*/ 3047300 h 3899784"/>
                <a:gd name="connsiteX8" fmla="*/ 1966771 w 5474842"/>
                <a:gd name="connsiteY8" fmla="*/ 3285423 h 3899784"/>
                <a:gd name="connsiteX9" fmla="*/ 2235852 w 5474842"/>
                <a:gd name="connsiteY9" fmla="*/ 3459255 h 3899784"/>
                <a:gd name="connsiteX10" fmla="*/ 2512077 w 5474842"/>
                <a:gd name="connsiteY10" fmla="*/ 3406867 h 3899784"/>
                <a:gd name="connsiteX11" fmla="*/ 2766871 w 5474842"/>
                <a:gd name="connsiteY11" fmla="*/ 3440204 h 3899784"/>
                <a:gd name="connsiteX12" fmla="*/ 3055001 w 5474842"/>
                <a:gd name="connsiteY12" fmla="*/ 3511641 h 3899784"/>
                <a:gd name="connsiteX13" fmla="*/ 3326464 w 5474842"/>
                <a:gd name="connsiteY13" fmla="*/ 3580697 h 3899784"/>
                <a:gd name="connsiteX14" fmla="*/ 3569351 w 5474842"/>
                <a:gd name="connsiteY14" fmla="*/ 3583079 h 3899784"/>
                <a:gd name="connsiteX15" fmla="*/ 3843194 w 5474842"/>
                <a:gd name="connsiteY15" fmla="*/ 3756910 h 3899784"/>
                <a:gd name="connsiteX16" fmla="*/ 4131324 w 5474842"/>
                <a:gd name="connsiteY16" fmla="*/ 3778341 h 3899784"/>
                <a:gd name="connsiteX17" fmla="*/ 4398023 w 5474842"/>
                <a:gd name="connsiteY17" fmla="*/ 3821203 h 3899784"/>
                <a:gd name="connsiteX18" fmla="*/ 4662342 w 5474842"/>
                <a:gd name="connsiteY18" fmla="*/ 3742622 h 3899784"/>
                <a:gd name="connsiteX19" fmla="*/ 4936186 w 5474842"/>
                <a:gd name="connsiteY19" fmla="*/ 3899784 h 3899784"/>
                <a:gd name="connsiteX20" fmla="*/ 5214791 w 5474842"/>
                <a:gd name="connsiteY20" fmla="*/ 3752145 h 3899784"/>
                <a:gd name="connsiteX21" fmla="*/ 5474346 w 5474842"/>
                <a:gd name="connsiteY21" fmla="*/ 3747383 h 3899784"/>
                <a:gd name="connsiteX0" fmla="*/ 0 w 5517605"/>
                <a:gd name="connsiteY0" fmla="*/ 0 h 3899784"/>
                <a:gd name="connsiteX1" fmla="*/ 215154 w 5517605"/>
                <a:gd name="connsiteY1" fmla="*/ 504685 h 3899784"/>
                <a:gd name="connsiteX2" fmla="*/ 462104 w 5517605"/>
                <a:gd name="connsiteY2" fmla="*/ 1249456 h 3899784"/>
                <a:gd name="connsiteX3" fmla="*/ 702890 w 5517605"/>
                <a:gd name="connsiteY3" fmla="*/ 1753300 h 3899784"/>
                <a:gd name="connsiteX4" fmla="*/ 957123 w 5517605"/>
                <a:gd name="connsiteY4" fmla="*/ 2149569 h 3899784"/>
                <a:gd name="connsiteX5" fmla="*/ 1200010 w 5517605"/>
                <a:gd name="connsiteY5" fmla="*/ 2530570 h 3899784"/>
                <a:gd name="connsiteX6" fmla="*/ 1447660 w 5517605"/>
                <a:gd name="connsiteY6" fmla="*/ 2930619 h 3899784"/>
                <a:gd name="connsiteX7" fmla="*/ 1716742 w 5517605"/>
                <a:gd name="connsiteY7" fmla="*/ 3047300 h 3899784"/>
                <a:gd name="connsiteX8" fmla="*/ 1966771 w 5517605"/>
                <a:gd name="connsiteY8" fmla="*/ 3285423 h 3899784"/>
                <a:gd name="connsiteX9" fmla="*/ 2235852 w 5517605"/>
                <a:gd name="connsiteY9" fmla="*/ 3459255 h 3899784"/>
                <a:gd name="connsiteX10" fmla="*/ 2512077 w 5517605"/>
                <a:gd name="connsiteY10" fmla="*/ 3406867 h 3899784"/>
                <a:gd name="connsiteX11" fmla="*/ 2766871 w 5517605"/>
                <a:gd name="connsiteY11" fmla="*/ 3440204 h 3899784"/>
                <a:gd name="connsiteX12" fmla="*/ 3055001 w 5517605"/>
                <a:gd name="connsiteY12" fmla="*/ 3511641 h 3899784"/>
                <a:gd name="connsiteX13" fmla="*/ 3326464 w 5517605"/>
                <a:gd name="connsiteY13" fmla="*/ 3580697 h 3899784"/>
                <a:gd name="connsiteX14" fmla="*/ 3569351 w 5517605"/>
                <a:gd name="connsiteY14" fmla="*/ 3583079 h 3899784"/>
                <a:gd name="connsiteX15" fmla="*/ 3843194 w 5517605"/>
                <a:gd name="connsiteY15" fmla="*/ 3756910 h 3899784"/>
                <a:gd name="connsiteX16" fmla="*/ 4131324 w 5517605"/>
                <a:gd name="connsiteY16" fmla="*/ 3778341 h 3899784"/>
                <a:gd name="connsiteX17" fmla="*/ 4398023 w 5517605"/>
                <a:gd name="connsiteY17" fmla="*/ 3821203 h 3899784"/>
                <a:gd name="connsiteX18" fmla="*/ 4662342 w 5517605"/>
                <a:gd name="connsiteY18" fmla="*/ 3742622 h 3899784"/>
                <a:gd name="connsiteX19" fmla="*/ 4936186 w 5517605"/>
                <a:gd name="connsiteY19" fmla="*/ 3899784 h 3899784"/>
                <a:gd name="connsiteX20" fmla="*/ 5214791 w 5517605"/>
                <a:gd name="connsiteY20" fmla="*/ 3752145 h 3899784"/>
                <a:gd name="connsiteX21" fmla="*/ 5474346 w 5517605"/>
                <a:gd name="connsiteY21" fmla="*/ 3747383 h 3899784"/>
                <a:gd name="connsiteX22" fmla="*/ 5474345 w 5517605"/>
                <a:gd name="connsiteY22" fmla="*/ 3742621 h 3899784"/>
                <a:gd name="connsiteX0" fmla="*/ 0 w 5731520"/>
                <a:gd name="connsiteY0" fmla="*/ 0 h 3899784"/>
                <a:gd name="connsiteX1" fmla="*/ 215154 w 5731520"/>
                <a:gd name="connsiteY1" fmla="*/ 504685 h 3899784"/>
                <a:gd name="connsiteX2" fmla="*/ 462104 w 5731520"/>
                <a:gd name="connsiteY2" fmla="*/ 1249456 h 3899784"/>
                <a:gd name="connsiteX3" fmla="*/ 702890 w 5731520"/>
                <a:gd name="connsiteY3" fmla="*/ 1753300 h 3899784"/>
                <a:gd name="connsiteX4" fmla="*/ 957123 w 5731520"/>
                <a:gd name="connsiteY4" fmla="*/ 2149569 h 3899784"/>
                <a:gd name="connsiteX5" fmla="*/ 1200010 w 5731520"/>
                <a:gd name="connsiteY5" fmla="*/ 2530570 h 3899784"/>
                <a:gd name="connsiteX6" fmla="*/ 1447660 w 5731520"/>
                <a:gd name="connsiteY6" fmla="*/ 2930619 h 3899784"/>
                <a:gd name="connsiteX7" fmla="*/ 1716742 w 5731520"/>
                <a:gd name="connsiteY7" fmla="*/ 3047300 h 3899784"/>
                <a:gd name="connsiteX8" fmla="*/ 1966771 w 5731520"/>
                <a:gd name="connsiteY8" fmla="*/ 3285423 h 3899784"/>
                <a:gd name="connsiteX9" fmla="*/ 2235852 w 5731520"/>
                <a:gd name="connsiteY9" fmla="*/ 3459255 h 3899784"/>
                <a:gd name="connsiteX10" fmla="*/ 2512077 w 5731520"/>
                <a:gd name="connsiteY10" fmla="*/ 3406867 h 3899784"/>
                <a:gd name="connsiteX11" fmla="*/ 2766871 w 5731520"/>
                <a:gd name="connsiteY11" fmla="*/ 3440204 h 3899784"/>
                <a:gd name="connsiteX12" fmla="*/ 3055001 w 5731520"/>
                <a:gd name="connsiteY12" fmla="*/ 3511641 h 3899784"/>
                <a:gd name="connsiteX13" fmla="*/ 3326464 w 5731520"/>
                <a:gd name="connsiteY13" fmla="*/ 3580697 h 3899784"/>
                <a:gd name="connsiteX14" fmla="*/ 3569351 w 5731520"/>
                <a:gd name="connsiteY14" fmla="*/ 3583079 h 3899784"/>
                <a:gd name="connsiteX15" fmla="*/ 3843194 w 5731520"/>
                <a:gd name="connsiteY15" fmla="*/ 3756910 h 3899784"/>
                <a:gd name="connsiteX16" fmla="*/ 4131324 w 5731520"/>
                <a:gd name="connsiteY16" fmla="*/ 3778341 h 3899784"/>
                <a:gd name="connsiteX17" fmla="*/ 4398023 w 5731520"/>
                <a:gd name="connsiteY17" fmla="*/ 3821203 h 3899784"/>
                <a:gd name="connsiteX18" fmla="*/ 4662342 w 5731520"/>
                <a:gd name="connsiteY18" fmla="*/ 3742622 h 3899784"/>
                <a:gd name="connsiteX19" fmla="*/ 4936186 w 5731520"/>
                <a:gd name="connsiteY19" fmla="*/ 3899784 h 3899784"/>
                <a:gd name="connsiteX20" fmla="*/ 5214791 w 5731520"/>
                <a:gd name="connsiteY20" fmla="*/ 3752145 h 3899784"/>
                <a:gd name="connsiteX21" fmla="*/ 5474346 w 5731520"/>
                <a:gd name="connsiteY21" fmla="*/ 3747383 h 3899784"/>
                <a:gd name="connsiteX22" fmla="*/ 5731520 w 5731520"/>
                <a:gd name="connsiteY22" fmla="*/ 3747383 h 3899784"/>
                <a:gd name="connsiteX0" fmla="*/ 0 w 5773985"/>
                <a:gd name="connsiteY0" fmla="*/ 0 h 3899784"/>
                <a:gd name="connsiteX1" fmla="*/ 215154 w 5773985"/>
                <a:gd name="connsiteY1" fmla="*/ 504685 h 3899784"/>
                <a:gd name="connsiteX2" fmla="*/ 462104 w 5773985"/>
                <a:gd name="connsiteY2" fmla="*/ 1249456 h 3899784"/>
                <a:gd name="connsiteX3" fmla="*/ 702890 w 5773985"/>
                <a:gd name="connsiteY3" fmla="*/ 1753300 h 3899784"/>
                <a:gd name="connsiteX4" fmla="*/ 957123 w 5773985"/>
                <a:gd name="connsiteY4" fmla="*/ 2149569 h 3899784"/>
                <a:gd name="connsiteX5" fmla="*/ 1200010 w 5773985"/>
                <a:gd name="connsiteY5" fmla="*/ 2530570 h 3899784"/>
                <a:gd name="connsiteX6" fmla="*/ 1447660 w 5773985"/>
                <a:gd name="connsiteY6" fmla="*/ 2930619 h 3899784"/>
                <a:gd name="connsiteX7" fmla="*/ 1716742 w 5773985"/>
                <a:gd name="connsiteY7" fmla="*/ 3047300 h 3899784"/>
                <a:gd name="connsiteX8" fmla="*/ 1966771 w 5773985"/>
                <a:gd name="connsiteY8" fmla="*/ 3285423 h 3899784"/>
                <a:gd name="connsiteX9" fmla="*/ 2235852 w 5773985"/>
                <a:gd name="connsiteY9" fmla="*/ 3459255 h 3899784"/>
                <a:gd name="connsiteX10" fmla="*/ 2512077 w 5773985"/>
                <a:gd name="connsiteY10" fmla="*/ 3406867 h 3899784"/>
                <a:gd name="connsiteX11" fmla="*/ 2766871 w 5773985"/>
                <a:gd name="connsiteY11" fmla="*/ 3440204 h 3899784"/>
                <a:gd name="connsiteX12" fmla="*/ 3055001 w 5773985"/>
                <a:gd name="connsiteY12" fmla="*/ 3511641 h 3899784"/>
                <a:gd name="connsiteX13" fmla="*/ 3326464 w 5773985"/>
                <a:gd name="connsiteY13" fmla="*/ 3580697 h 3899784"/>
                <a:gd name="connsiteX14" fmla="*/ 3569351 w 5773985"/>
                <a:gd name="connsiteY14" fmla="*/ 3583079 h 3899784"/>
                <a:gd name="connsiteX15" fmla="*/ 3843194 w 5773985"/>
                <a:gd name="connsiteY15" fmla="*/ 3756910 h 3899784"/>
                <a:gd name="connsiteX16" fmla="*/ 4131324 w 5773985"/>
                <a:gd name="connsiteY16" fmla="*/ 3778341 h 3899784"/>
                <a:gd name="connsiteX17" fmla="*/ 4398023 w 5773985"/>
                <a:gd name="connsiteY17" fmla="*/ 3821203 h 3899784"/>
                <a:gd name="connsiteX18" fmla="*/ 4662342 w 5773985"/>
                <a:gd name="connsiteY18" fmla="*/ 3742622 h 3899784"/>
                <a:gd name="connsiteX19" fmla="*/ 4936186 w 5773985"/>
                <a:gd name="connsiteY19" fmla="*/ 3899784 h 3899784"/>
                <a:gd name="connsiteX20" fmla="*/ 5214791 w 5773985"/>
                <a:gd name="connsiteY20" fmla="*/ 3752145 h 3899784"/>
                <a:gd name="connsiteX21" fmla="*/ 5474346 w 5773985"/>
                <a:gd name="connsiteY21" fmla="*/ 3747383 h 3899784"/>
                <a:gd name="connsiteX22" fmla="*/ 5731520 w 5773985"/>
                <a:gd name="connsiteY22" fmla="*/ 3747383 h 3899784"/>
                <a:gd name="connsiteX23" fmla="*/ 5729138 w 5773985"/>
                <a:gd name="connsiteY23" fmla="*/ 3749764 h 3899784"/>
                <a:gd name="connsiteX0" fmla="*/ 0 w 5974902"/>
                <a:gd name="connsiteY0" fmla="*/ 0 h 3899784"/>
                <a:gd name="connsiteX1" fmla="*/ 215154 w 5974902"/>
                <a:gd name="connsiteY1" fmla="*/ 504685 h 3899784"/>
                <a:gd name="connsiteX2" fmla="*/ 462104 w 5974902"/>
                <a:gd name="connsiteY2" fmla="*/ 1249456 h 3899784"/>
                <a:gd name="connsiteX3" fmla="*/ 702890 w 5974902"/>
                <a:gd name="connsiteY3" fmla="*/ 1753300 h 3899784"/>
                <a:gd name="connsiteX4" fmla="*/ 957123 w 5974902"/>
                <a:gd name="connsiteY4" fmla="*/ 2149569 h 3899784"/>
                <a:gd name="connsiteX5" fmla="*/ 1200010 w 5974902"/>
                <a:gd name="connsiteY5" fmla="*/ 2530570 h 3899784"/>
                <a:gd name="connsiteX6" fmla="*/ 1447660 w 5974902"/>
                <a:gd name="connsiteY6" fmla="*/ 2930619 h 3899784"/>
                <a:gd name="connsiteX7" fmla="*/ 1716742 w 5974902"/>
                <a:gd name="connsiteY7" fmla="*/ 3047300 h 3899784"/>
                <a:gd name="connsiteX8" fmla="*/ 1966771 w 5974902"/>
                <a:gd name="connsiteY8" fmla="*/ 3285423 h 3899784"/>
                <a:gd name="connsiteX9" fmla="*/ 2235852 w 5974902"/>
                <a:gd name="connsiteY9" fmla="*/ 3459255 h 3899784"/>
                <a:gd name="connsiteX10" fmla="*/ 2512077 w 5974902"/>
                <a:gd name="connsiteY10" fmla="*/ 3406867 h 3899784"/>
                <a:gd name="connsiteX11" fmla="*/ 2766871 w 5974902"/>
                <a:gd name="connsiteY11" fmla="*/ 3440204 h 3899784"/>
                <a:gd name="connsiteX12" fmla="*/ 3055001 w 5974902"/>
                <a:gd name="connsiteY12" fmla="*/ 3511641 h 3899784"/>
                <a:gd name="connsiteX13" fmla="*/ 3326464 w 5974902"/>
                <a:gd name="connsiteY13" fmla="*/ 3580697 h 3899784"/>
                <a:gd name="connsiteX14" fmla="*/ 3569351 w 5974902"/>
                <a:gd name="connsiteY14" fmla="*/ 3583079 h 3899784"/>
                <a:gd name="connsiteX15" fmla="*/ 3843194 w 5974902"/>
                <a:gd name="connsiteY15" fmla="*/ 3756910 h 3899784"/>
                <a:gd name="connsiteX16" fmla="*/ 4131324 w 5974902"/>
                <a:gd name="connsiteY16" fmla="*/ 3778341 h 3899784"/>
                <a:gd name="connsiteX17" fmla="*/ 4398023 w 5974902"/>
                <a:gd name="connsiteY17" fmla="*/ 3821203 h 3899784"/>
                <a:gd name="connsiteX18" fmla="*/ 4662342 w 5974902"/>
                <a:gd name="connsiteY18" fmla="*/ 3742622 h 3899784"/>
                <a:gd name="connsiteX19" fmla="*/ 4936186 w 5974902"/>
                <a:gd name="connsiteY19" fmla="*/ 3899784 h 3899784"/>
                <a:gd name="connsiteX20" fmla="*/ 5214791 w 5974902"/>
                <a:gd name="connsiteY20" fmla="*/ 3752145 h 3899784"/>
                <a:gd name="connsiteX21" fmla="*/ 5474346 w 5974902"/>
                <a:gd name="connsiteY21" fmla="*/ 3747383 h 3899784"/>
                <a:gd name="connsiteX22" fmla="*/ 5731520 w 5974902"/>
                <a:gd name="connsiteY22" fmla="*/ 3747383 h 3899784"/>
                <a:gd name="connsiteX23" fmla="*/ 5974406 w 5974902"/>
                <a:gd name="connsiteY23" fmla="*/ 3592602 h 3899784"/>
                <a:gd name="connsiteX0" fmla="*/ 0 w 5974902"/>
                <a:gd name="connsiteY0" fmla="*/ 0 h 3899784"/>
                <a:gd name="connsiteX1" fmla="*/ 215154 w 5974902"/>
                <a:gd name="connsiteY1" fmla="*/ 504685 h 3899784"/>
                <a:gd name="connsiteX2" fmla="*/ 462104 w 5974902"/>
                <a:gd name="connsiteY2" fmla="*/ 1249456 h 3899784"/>
                <a:gd name="connsiteX3" fmla="*/ 702890 w 5974902"/>
                <a:gd name="connsiteY3" fmla="*/ 1753300 h 3899784"/>
                <a:gd name="connsiteX4" fmla="*/ 957123 w 5974902"/>
                <a:gd name="connsiteY4" fmla="*/ 2149569 h 3899784"/>
                <a:gd name="connsiteX5" fmla="*/ 1200010 w 5974902"/>
                <a:gd name="connsiteY5" fmla="*/ 2530570 h 3899784"/>
                <a:gd name="connsiteX6" fmla="*/ 1447660 w 5974902"/>
                <a:gd name="connsiteY6" fmla="*/ 2930619 h 3899784"/>
                <a:gd name="connsiteX7" fmla="*/ 1716742 w 5974902"/>
                <a:gd name="connsiteY7" fmla="*/ 3047300 h 3899784"/>
                <a:gd name="connsiteX8" fmla="*/ 1966771 w 5974902"/>
                <a:gd name="connsiteY8" fmla="*/ 3285423 h 3899784"/>
                <a:gd name="connsiteX9" fmla="*/ 2235852 w 5974902"/>
                <a:gd name="connsiteY9" fmla="*/ 3459255 h 3899784"/>
                <a:gd name="connsiteX10" fmla="*/ 2512077 w 5974902"/>
                <a:gd name="connsiteY10" fmla="*/ 3406867 h 3899784"/>
                <a:gd name="connsiteX11" fmla="*/ 2766871 w 5974902"/>
                <a:gd name="connsiteY11" fmla="*/ 3440204 h 3899784"/>
                <a:gd name="connsiteX12" fmla="*/ 3055001 w 5974902"/>
                <a:gd name="connsiteY12" fmla="*/ 3511641 h 3899784"/>
                <a:gd name="connsiteX13" fmla="*/ 3326464 w 5974902"/>
                <a:gd name="connsiteY13" fmla="*/ 3580697 h 3899784"/>
                <a:gd name="connsiteX14" fmla="*/ 3569351 w 5974902"/>
                <a:gd name="connsiteY14" fmla="*/ 3583079 h 3899784"/>
                <a:gd name="connsiteX15" fmla="*/ 3843194 w 5974902"/>
                <a:gd name="connsiteY15" fmla="*/ 3756910 h 3899784"/>
                <a:gd name="connsiteX16" fmla="*/ 4131324 w 5974902"/>
                <a:gd name="connsiteY16" fmla="*/ 3778341 h 3899784"/>
                <a:gd name="connsiteX17" fmla="*/ 4398023 w 5974902"/>
                <a:gd name="connsiteY17" fmla="*/ 3821203 h 3899784"/>
                <a:gd name="connsiteX18" fmla="*/ 4662342 w 5974902"/>
                <a:gd name="connsiteY18" fmla="*/ 3742622 h 3899784"/>
                <a:gd name="connsiteX19" fmla="*/ 4936186 w 5974902"/>
                <a:gd name="connsiteY19" fmla="*/ 3899784 h 3899784"/>
                <a:gd name="connsiteX20" fmla="*/ 5214791 w 5974902"/>
                <a:gd name="connsiteY20" fmla="*/ 3752145 h 3899784"/>
                <a:gd name="connsiteX21" fmla="*/ 5474346 w 5974902"/>
                <a:gd name="connsiteY21" fmla="*/ 3747383 h 3899784"/>
                <a:gd name="connsiteX22" fmla="*/ 5731520 w 5974902"/>
                <a:gd name="connsiteY22" fmla="*/ 3747383 h 3899784"/>
                <a:gd name="connsiteX23" fmla="*/ 5974406 w 5974902"/>
                <a:gd name="connsiteY23" fmla="*/ 3592602 h 3899784"/>
                <a:gd name="connsiteX0" fmla="*/ 0 w 6015284"/>
                <a:gd name="connsiteY0" fmla="*/ 0 h 3899784"/>
                <a:gd name="connsiteX1" fmla="*/ 215154 w 6015284"/>
                <a:gd name="connsiteY1" fmla="*/ 504685 h 3899784"/>
                <a:gd name="connsiteX2" fmla="*/ 462104 w 6015284"/>
                <a:gd name="connsiteY2" fmla="*/ 1249456 h 3899784"/>
                <a:gd name="connsiteX3" fmla="*/ 702890 w 6015284"/>
                <a:gd name="connsiteY3" fmla="*/ 1753300 h 3899784"/>
                <a:gd name="connsiteX4" fmla="*/ 957123 w 6015284"/>
                <a:gd name="connsiteY4" fmla="*/ 2149569 h 3899784"/>
                <a:gd name="connsiteX5" fmla="*/ 1200010 w 6015284"/>
                <a:gd name="connsiteY5" fmla="*/ 2530570 h 3899784"/>
                <a:gd name="connsiteX6" fmla="*/ 1447660 w 6015284"/>
                <a:gd name="connsiteY6" fmla="*/ 2930619 h 3899784"/>
                <a:gd name="connsiteX7" fmla="*/ 1716742 w 6015284"/>
                <a:gd name="connsiteY7" fmla="*/ 3047300 h 3899784"/>
                <a:gd name="connsiteX8" fmla="*/ 1966771 w 6015284"/>
                <a:gd name="connsiteY8" fmla="*/ 3285423 h 3899784"/>
                <a:gd name="connsiteX9" fmla="*/ 2235852 w 6015284"/>
                <a:gd name="connsiteY9" fmla="*/ 3459255 h 3899784"/>
                <a:gd name="connsiteX10" fmla="*/ 2512077 w 6015284"/>
                <a:gd name="connsiteY10" fmla="*/ 3406867 h 3899784"/>
                <a:gd name="connsiteX11" fmla="*/ 2766871 w 6015284"/>
                <a:gd name="connsiteY11" fmla="*/ 3440204 h 3899784"/>
                <a:gd name="connsiteX12" fmla="*/ 3055001 w 6015284"/>
                <a:gd name="connsiteY12" fmla="*/ 3511641 h 3899784"/>
                <a:gd name="connsiteX13" fmla="*/ 3326464 w 6015284"/>
                <a:gd name="connsiteY13" fmla="*/ 3580697 h 3899784"/>
                <a:gd name="connsiteX14" fmla="*/ 3569351 w 6015284"/>
                <a:gd name="connsiteY14" fmla="*/ 3583079 h 3899784"/>
                <a:gd name="connsiteX15" fmla="*/ 3843194 w 6015284"/>
                <a:gd name="connsiteY15" fmla="*/ 3756910 h 3899784"/>
                <a:gd name="connsiteX16" fmla="*/ 4131324 w 6015284"/>
                <a:gd name="connsiteY16" fmla="*/ 3778341 h 3899784"/>
                <a:gd name="connsiteX17" fmla="*/ 4398023 w 6015284"/>
                <a:gd name="connsiteY17" fmla="*/ 3821203 h 3899784"/>
                <a:gd name="connsiteX18" fmla="*/ 4662342 w 6015284"/>
                <a:gd name="connsiteY18" fmla="*/ 3742622 h 3899784"/>
                <a:gd name="connsiteX19" fmla="*/ 4936186 w 6015284"/>
                <a:gd name="connsiteY19" fmla="*/ 3899784 h 3899784"/>
                <a:gd name="connsiteX20" fmla="*/ 5214791 w 6015284"/>
                <a:gd name="connsiteY20" fmla="*/ 3752145 h 3899784"/>
                <a:gd name="connsiteX21" fmla="*/ 5474346 w 6015284"/>
                <a:gd name="connsiteY21" fmla="*/ 3747383 h 3899784"/>
                <a:gd name="connsiteX22" fmla="*/ 5731520 w 6015284"/>
                <a:gd name="connsiteY22" fmla="*/ 3747383 h 3899784"/>
                <a:gd name="connsiteX23" fmla="*/ 5974406 w 6015284"/>
                <a:gd name="connsiteY23" fmla="*/ 3592602 h 3899784"/>
                <a:gd name="connsiteX24" fmla="*/ 5976787 w 6015284"/>
                <a:gd name="connsiteY24" fmla="*/ 3592602 h 3899784"/>
                <a:gd name="connsiteX0" fmla="*/ 0 w 6233962"/>
                <a:gd name="connsiteY0" fmla="*/ 0 h 3899784"/>
                <a:gd name="connsiteX1" fmla="*/ 215154 w 6233962"/>
                <a:gd name="connsiteY1" fmla="*/ 504685 h 3899784"/>
                <a:gd name="connsiteX2" fmla="*/ 462104 w 6233962"/>
                <a:gd name="connsiteY2" fmla="*/ 1249456 h 3899784"/>
                <a:gd name="connsiteX3" fmla="*/ 702890 w 6233962"/>
                <a:gd name="connsiteY3" fmla="*/ 1753300 h 3899784"/>
                <a:gd name="connsiteX4" fmla="*/ 957123 w 6233962"/>
                <a:gd name="connsiteY4" fmla="*/ 2149569 h 3899784"/>
                <a:gd name="connsiteX5" fmla="*/ 1200010 w 6233962"/>
                <a:gd name="connsiteY5" fmla="*/ 2530570 h 3899784"/>
                <a:gd name="connsiteX6" fmla="*/ 1447660 w 6233962"/>
                <a:gd name="connsiteY6" fmla="*/ 2930619 h 3899784"/>
                <a:gd name="connsiteX7" fmla="*/ 1716742 w 6233962"/>
                <a:gd name="connsiteY7" fmla="*/ 3047300 h 3899784"/>
                <a:gd name="connsiteX8" fmla="*/ 1966771 w 6233962"/>
                <a:gd name="connsiteY8" fmla="*/ 3285423 h 3899784"/>
                <a:gd name="connsiteX9" fmla="*/ 2235852 w 6233962"/>
                <a:gd name="connsiteY9" fmla="*/ 3459255 h 3899784"/>
                <a:gd name="connsiteX10" fmla="*/ 2512077 w 6233962"/>
                <a:gd name="connsiteY10" fmla="*/ 3406867 h 3899784"/>
                <a:gd name="connsiteX11" fmla="*/ 2766871 w 6233962"/>
                <a:gd name="connsiteY11" fmla="*/ 3440204 h 3899784"/>
                <a:gd name="connsiteX12" fmla="*/ 3055001 w 6233962"/>
                <a:gd name="connsiteY12" fmla="*/ 3511641 h 3899784"/>
                <a:gd name="connsiteX13" fmla="*/ 3326464 w 6233962"/>
                <a:gd name="connsiteY13" fmla="*/ 3580697 h 3899784"/>
                <a:gd name="connsiteX14" fmla="*/ 3569351 w 6233962"/>
                <a:gd name="connsiteY14" fmla="*/ 3583079 h 3899784"/>
                <a:gd name="connsiteX15" fmla="*/ 3843194 w 6233962"/>
                <a:gd name="connsiteY15" fmla="*/ 3756910 h 3899784"/>
                <a:gd name="connsiteX16" fmla="*/ 4131324 w 6233962"/>
                <a:gd name="connsiteY16" fmla="*/ 3778341 h 3899784"/>
                <a:gd name="connsiteX17" fmla="*/ 4398023 w 6233962"/>
                <a:gd name="connsiteY17" fmla="*/ 3821203 h 3899784"/>
                <a:gd name="connsiteX18" fmla="*/ 4662342 w 6233962"/>
                <a:gd name="connsiteY18" fmla="*/ 3742622 h 3899784"/>
                <a:gd name="connsiteX19" fmla="*/ 4936186 w 6233962"/>
                <a:gd name="connsiteY19" fmla="*/ 3899784 h 3899784"/>
                <a:gd name="connsiteX20" fmla="*/ 5214791 w 6233962"/>
                <a:gd name="connsiteY20" fmla="*/ 3752145 h 3899784"/>
                <a:gd name="connsiteX21" fmla="*/ 5474346 w 6233962"/>
                <a:gd name="connsiteY21" fmla="*/ 3747383 h 3899784"/>
                <a:gd name="connsiteX22" fmla="*/ 5731520 w 6233962"/>
                <a:gd name="connsiteY22" fmla="*/ 3747383 h 3899784"/>
                <a:gd name="connsiteX23" fmla="*/ 5974406 w 6233962"/>
                <a:gd name="connsiteY23" fmla="*/ 3592602 h 3899784"/>
                <a:gd name="connsiteX24" fmla="*/ 6233962 w 6233962"/>
                <a:gd name="connsiteY24" fmla="*/ 3487827 h 3899784"/>
                <a:gd name="connsiteX0" fmla="*/ 0 w 6233962"/>
                <a:gd name="connsiteY0" fmla="*/ 0 h 3899784"/>
                <a:gd name="connsiteX1" fmla="*/ 215154 w 6233962"/>
                <a:gd name="connsiteY1" fmla="*/ 504685 h 3899784"/>
                <a:gd name="connsiteX2" fmla="*/ 462104 w 6233962"/>
                <a:gd name="connsiteY2" fmla="*/ 1249456 h 3899784"/>
                <a:gd name="connsiteX3" fmla="*/ 702890 w 6233962"/>
                <a:gd name="connsiteY3" fmla="*/ 1753300 h 3899784"/>
                <a:gd name="connsiteX4" fmla="*/ 957123 w 6233962"/>
                <a:gd name="connsiteY4" fmla="*/ 2149569 h 3899784"/>
                <a:gd name="connsiteX5" fmla="*/ 1200010 w 6233962"/>
                <a:gd name="connsiteY5" fmla="*/ 2530570 h 3899784"/>
                <a:gd name="connsiteX6" fmla="*/ 1447660 w 6233962"/>
                <a:gd name="connsiteY6" fmla="*/ 2930619 h 3899784"/>
                <a:gd name="connsiteX7" fmla="*/ 1716742 w 6233962"/>
                <a:gd name="connsiteY7" fmla="*/ 3047300 h 3899784"/>
                <a:gd name="connsiteX8" fmla="*/ 1966771 w 6233962"/>
                <a:gd name="connsiteY8" fmla="*/ 3285423 h 3899784"/>
                <a:gd name="connsiteX9" fmla="*/ 2235852 w 6233962"/>
                <a:gd name="connsiteY9" fmla="*/ 3459255 h 3899784"/>
                <a:gd name="connsiteX10" fmla="*/ 2512077 w 6233962"/>
                <a:gd name="connsiteY10" fmla="*/ 3406867 h 3899784"/>
                <a:gd name="connsiteX11" fmla="*/ 2766871 w 6233962"/>
                <a:gd name="connsiteY11" fmla="*/ 3440204 h 3899784"/>
                <a:gd name="connsiteX12" fmla="*/ 3055001 w 6233962"/>
                <a:gd name="connsiteY12" fmla="*/ 3511641 h 3899784"/>
                <a:gd name="connsiteX13" fmla="*/ 3326464 w 6233962"/>
                <a:gd name="connsiteY13" fmla="*/ 3580697 h 3899784"/>
                <a:gd name="connsiteX14" fmla="*/ 3569351 w 6233962"/>
                <a:gd name="connsiteY14" fmla="*/ 3583079 h 3899784"/>
                <a:gd name="connsiteX15" fmla="*/ 3843194 w 6233962"/>
                <a:gd name="connsiteY15" fmla="*/ 3756910 h 3899784"/>
                <a:gd name="connsiteX16" fmla="*/ 4131324 w 6233962"/>
                <a:gd name="connsiteY16" fmla="*/ 3778341 h 3899784"/>
                <a:gd name="connsiteX17" fmla="*/ 4398023 w 6233962"/>
                <a:gd name="connsiteY17" fmla="*/ 3821203 h 3899784"/>
                <a:gd name="connsiteX18" fmla="*/ 4662342 w 6233962"/>
                <a:gd name="connsiteY18" fmla="*/ 3742622 h 3899784"/>
                <a:gd name="connsiteX19" fmla="*/ 4936186 w 6233962"/>
                <a:gd name="connsiteY19" fmla="*/ 3899784 h 3899784"/>
                <a:gd name="connsiteX20" fmla="*/ 5214791 w 6233962"/>
                <a:gd name="connsiteY20" fmla="*/ 3752145 h 3899784"/>
                <a:gd name="connsiteX21" fmla="*/ 5474346 w 6233962"/>
                <a:gd name="connsiteY21" fmla="*/ 3747383 h 3899784"/>
                <a:gd name="connsiteX22" fmla="*/ 5731520 w 6233962"/>
                <a:gd name="connsiteY22" fmla="*/ 3747383 h 3899784"/>
                <a:gd name="connsiteX23" fmla="*/ 5974406 w 6233962"/>
                <a:gd name="connsiteY23" fmla="*/ 3592602 h 3899784"/>
                <a:gd name="connsiteX24" fmla="*/ 6233962 w 6233962"/>
                <a:gd name="connsiteY24" fmla="*/ 3487827 h 3899784"/>
                <a:gd name="connsiteX0" fmla="*/ 0 w 6276428"/>
                <a:gd name="connsiteY0" fmla="*/ 0 h 3899784"/>
                <a:gd name="connsiteX1" fmla="*/ 215154 w 6276428"/>
                <a:gd name="connsiteY1" fmla="*/ 504685 h 3899784"/>
                <a:gd name="connsiteX2" fmla="*/ 462104 w 6276428"/>
                <a:gd name="connsiteY2" fmla="*/ 1249456 h 3899784"/>
                <a:gd name="connsiteX3" fmla="*/ 702890 w 6276428"/>
                <a:gd name="connsiteY3" fmla="*/ 1753300 h 3899784"/>
                <a:gd name="connsiteX4" fmla="*/ 957123 w 6276428"/>
                <a:gd name="connsiteY4" fmla="*/ 2149569 h 3899784"/>
                <a:gd name="connsiteX5" fmla="*/ 1200010 w 6276428"/>
                <a:gd name="connsiteY5" fmla="*/ 2530570 h 3899784"/>
                <a:gd name="connsiteX6" fmla="*/ 1447660 w 6276428"/>
                <a:gd name="connsiteY6" fmla="*/ 2930619 h 3899784"/>
                <a:gd name="connsiteX7" fmla="*/ 1716742 w 6276428"/>
                <a:gd name="connsiteY7" fmla="*/ 3047300 h 3899784"/>
                <a:gd name="connsiteX8" fmla="*/ 1966771 w 6276428"/>
                <a:gd name="connsiteY8" fmla="*/ 3285423 h 3899784"/>
                <a:gd name="connsiteX9" fmla="*/ 2235852 w 6276428"/>
                <a:gd name="connsiteY9" fmla="*/ 3459255 h 3899784"/>
                <a:gd name="connsiteX10" fmla="*/ 2512077 w 6276428"/>
                <a:gd name="connsiteY10" fmla="*/ 3406867 h 3899784"/>
                <a:gd name="connsiteX11" fmla="*/ 2766871 w 6276428"/>
                <a:gd name="connsiteY11" fmla="*/ 3440204 h 3899784"/>
                <a:gd name="connsiteX12" fmla="*/ 3055001 w 6276428"/>
                <a:gd name="connsiteY12" fmla="*/ 3511641 h 3899784"/>
                <a:gd name="connsiteX13" fmla="*/ 3326464 w 6276428"/>
                <a:gd name="connsiteY13" fmla="*/ 3580697 h 3899784"/>
                <a:gd name="connsiteX14" fmla="*/ 3569351 w 6276428"/>
                <a:gd name="connsiteY14" fmla="*/ 3583079 h 3899784"/>
                <a:gd name="connsiteX15" fmla="*/ 3843194 w 6276428"/>
                <a:gd name="connsiteY15" fmla="*/ 3756910 h 3899784"/>
                <a:gd name="connsiteX16" fmla="*/ 4131324 w 6276428"/>
                <a:gd name="connsiteY16" fmla="*/ 3778341 h 3899784"/>
                <a:gd name="connsiteX17" fmla="*/ 4398023 w 6276428"/>
                <a:gd name="connsiteY17" fmla="*/ 3821203 h 3899784"/>
                <a:gd name="connsiteX18" fmla="*/ 4662342 w 6276428"/>
                <a:gd name="connsiteY18" fmla="*/ 3742622 h 3899784"/>
                <a:gd name="connsiteX19" fmla="*/ 4936186 w 6276428"/>
                <a:gd name="connsiteY19" fmla="*/ 3899784 h 3899784"/>
                <a:gd name="connsiteX20" fmla="*/ 5214791 w 6276428"/>
                <a:gd name="connsiteY20" fmla="*/ 3752145 h 3899784"/>
                <a:gd name="connsiteX21" fmla="*/ 5474346 w 6276428"/>
                <a:gd name="connsiteY21" fmla="*/ 3747383 h 3899784"/>
                <a:gd name="connsiteX22" fmla="*/ 5731520 w 6276428"/>
                <a:gd name="connsiteY22" fmla="*/ 3747383 h 3899784"/>
                <a:gd name="connsiteX23" fmla="*/ 5974406 w 6276428"/>
                <a:gd name="connsiteY23" fmla="*/ 3592602 h 3899784"/>
                <a:gd name="connsiteX24" fmla="*/ 6233962 w 6276428"/>
                <a:gd name="connsiteY24" fmla="*/ 3487827 h 3899784"/>
                <a:gd name="connsiteX25" fmla="*/ 6229200 w 6276428"/>
                <a:gd name="connsiteY25" fmla="*/ 3490208 h 3899784"/>
                <a:gd name="connsiteX0" fmla="*/ 0 w 6465936"/>
                <a:gd name="connsiteY0" fmla="*/ 0 h 3899784"/>
                <a:gd name="connsiteX1" fmla="*/ 215154 w 6465936"/>
                <a:gd name="connsiteY1" fmla="*/ 504685 h 3899784"/>
                <a:gd name="connsiteX2" fmla="*/ 462104 w 6465936"/>
                <a:gd name="connsiteY2" fmla="*/ 1249456 h 3899784"/>
                <a:gd name="connsiteX3" fmla="*/ 702890 w 6465936"/>
                <a:gd name="connsiteY3" fmla="*/ 1753300 h 3899784"/>
                <a:gd name="connsiteX4" fmla="*/ 957123 w 6465936"/>
                <a:gd name="connsiteY4" fmla="*/ 2149569 h 3899784"/>
                <a:gd name="connsiteX5" fmla="*/ 1200010 w 6465936"/>
                <a:gd name="connsiteY5" fmla="*/ 2530570 h 3899784"/>
                <a:gd name="connsiteX6" fmla="*/ 1447660 w 6465936"/>
                <a:gd name="connsiteY6" fmla="*/ 2930619 h 3899784"/>
                <a:gd name="connsiteX7" fmla="*/ 1716742 w 6465936"/>
                <a:gd name="connsiteY7" fmla="*/ 3047300 h 3899784"/>
                <a:gd name="connsiteX8" fmla="*/ 1966771 w 6465936"/>
                <a:gd name="connsiteY8" fmla="*/ 3285423 h 3899784"/>
                <a:gd name="connsiteX9" fmla="*/ 2235852 w 6465936"/>
                <a:gd name="connsiteY9" fmla="*/ 3459255 h 3899784"/>
                <a:gd name="connsiteX10" fmla="*/ 2512077 w 6465936"/>
                <a:gd name="connsiteY10" fmla="*/ 3406867 h 3899784"/>
                <a:gd name="connsiteX11" fmla="*/ 2766871 w 6465936"/>
                <a:gd name="connsiteY11" fmla="*/ 3440204 h 3899784"/>
                <a:gd name="connsiteX12" fmla="*/ 3055001 w 6465936"/>
                <a:gd name="connsiteY12" fmla="*/ 3511641 h 3899784"/>
                <a:gd name="connsiteX13" fmla="*/ 3326464 w 6465936"/>
                <a:gd name="connsiteY13" fmla="*/ 3580697 h 3899784"/>
                <a:gd name="connsiteX14" fmla="*/ 3569351 w 6465936"/>
                <a:gd name="connsiteY14" fmla="*/ 3583079 h 3899784"/>
                <a:gd name="connsiteX15" fmla="*/ 3843194 w 6465936"/>
                <a:gd name="connsiteY15" fmla="*/ 3756910 h 3899784"/>
                <a:gd name="connsiteX16" fmla="*/ 4131324 w 6465936"/>
                <a:gd name="connsiteY16" fmla="*/ 3778341 h 3899784"/>
                <a:gd name="connsiteX17" fmla="*/ 4398023 w 6465936"/>
                <a:gd name="connsiteY17" fmla="*/ 3821203 h 3899784"/>
                <a:gd name="connsiteX18" fmla="*/ 4662342 w 6465936"/>
                <a:gd name="connsiteY18" fmla="*/ 3742622 h 3899784"/>
                <a:gd name="connsiteX19" fmla="*/ 4936186 w 6465936"/>
                <a:gd name="connsiteY19" fmla="*/ 3899784 h 3899784"/>
                <a:gd name="connsiteX20" fmla="*/ 5214791 w 6465936"/>
                <a:gd name="connsiteY20" fmla="*/ 3752145 h 3899784"/>
                <a:gd name="connsiteX21" fmla="*/ 5474346 w 6465936"/>
                <a:gd name="connsiteY21" fmla="*/ 3747383 h 3899784"/>
                <a:gd name="connsiteX22" fmla="*/ 5731520 w 6465936"/>
                <a:gd name="connsiteY22" fmla="*/ 3747383 h 3899784"/>
                <a:gd name="connsiteX23" fmla="*/ 5974406 w 6465936"/>
                <a:gd name="connsiteY23" fmla="*/ 3592602 h 3899784"/>
                <a:gd name="connsiteX24" fmla="*/ 6233962 w 6465936"/>
                <a:gd name="connsiteY24" fmla="*/ 3487827 h 3899784"/>
                <a:gd name="connsiteX25" fmla="*/ 6464944 w 6465936"/>
                <a:gd name="connsiteY25" fmla="*/ 3411627 h 3899784"/>
                <a:gd name="connsiteX0" fmla="*/ 0 w 6503441"/>
                <a:gd name="connsiteY0" fmla="*/ 0 h 3899784"/>
                <a:gd name="connsiteX1" fmla="*/ 215154 w 6503441"/>
                <a:gd name="connsiteY1" fmla="*/ 504685 h 3899784"/>
                <a:gd name="connsiteX2" fmla="*/ 462104 w 6503441"/>
                <a:gd name="connsiteY2" fmla="*/ 1249456 h 3899784"/>
                <a:gd name="connsiteX3" fmla="*/ 702890 w 6503441"/>
                <a:gd name="connsiteY3" fmla="*/ 1753300 h 3899784"/>
                <a:gd name="connsiteX4" fmla="*/ 957123 w 6503441"/>
                <a:gd name="connsiteY4" fmla="*/ 2149569 h 3899784"/>
                <a:gd name="connsiteX5" fmla="*/ 1200010 w 6503441"/>
                <a:gd name="connsiteY5" fmla="*/ 2530570 h 3899784"/>
                <a:gd name="connsiteX6" fmla="*/ 1447660 w 6503441"/>
                <a:gd name="connsiteY6" fmla="*/ 2930619 h 3899784"/>
                <a:gd name="connsiteX7" fmla="*/ 1716742 w 6503441"/>
                <a:gd name="connsiteY7" fmla="*/ 3047300 h 3899784"/>
                <a:gd name="connsiteX8" fmla="*/ 1966771 w 6503441"/>
                <a:gd name="connsiteY8" fmla="*/ 3285423 h 3899784"/>
                <a:gd name="connsiteX9" fmla="*/ 2235852 w 6503441"/>
                <a:gd name="connsiteY9" fmla="*/ 3459255 h 3899784"/>
                <a:gd name="connsiteX10" fmla="*/ 2512077 w 6503441"/>
                <a:gd name="connsiteY10" fmla="*/ 3406867 h 3899784"/>
                <a:gd name="connsiteX11" fmla="*/ 2766871 w 6503441"/>
                <a:gd name="connsiteY11" fmla="*/ 3440204 h 3899784"/>
                <a:gd name="connsiteX12" fmla="*/ 3055001 w 6503441"/>
                <a:gd name="connsiteY12" fmla="*/ 3511641 h 3899784"/>
                <a:gd name="connsiteX13" fmla="*/ 3326464 w 6503441"/>
                <a:gd name="connsiteY13" fmla="*/ 3580697 h 3899784"/>
                <a:gd name="connsiteX14" fmla="*/ 3569351 w 6503441"/>
                <a:gd name="connsiteY14" fmla="*/ 3583079 h 3899784"/>
                <a:gd name="connsiteX15" fmla="*/ 3843194 w 6503441"/>
                <a:gd name="connsiteY15" fmla="*/ 3756910 h 3899784"/>
                <a:gd name="connsiteX16" fmla="*/ 4131324 w 6503441"/>
                <a:gd name="connsiteY16" fmla="*/ 3778341 h 3899784"/>
                <a:gd name="connsiteX17" fmla="*/ 4398023 w 6503441"/>
                <a:gd name="connsiteY17" fmla="*/ 3821203 h 3899784"/>
                <a:gd name="connsiteX18" fmla="*/ 4662342 w 6503441"/>
                <a:gd name="connsiteY18" fmla="*/ 3742622 h 3899784"/>
                <a:gd name="connsiteX19" fmla="*/ 4936186 w 6503441"/>
                <a:gd name="connsiteY19" fmla="*/ 3899784 h 3899784"/>
                <a:gd name="connsiteX20" fmla="*/ 5214791 w 6503441"/>
                <a:gd name="connsiteY20" fmla="*/ 3752145 h 3899784"/>
                <a:gd name="connsiteX21" fmla="*/ 5474346 w 6503441"/>
                <a:gd name="connsiteY21" fmla="*/ 3747383 h 3899784"/>
                <a:gd name="connsiteX22" fmla="*/ 5731520 w 6503441"/>
                <a:gd name="connsiteY22" fmla="*/ 3747383 h 3899784"/>
                <a:gd name="connsiteX23" fmla="*/ 5974406 w 6503441"/>
                <a:gd name="connsiteY23" fmla="*/ 3592602 h 3899784"/>
                <a:gd name="connsiteX24" fmla="*/ 6233962 w 6503441"/>
                <a:gd name="connsiteY24" fmla="*/ 3487827 h 3899784"/>
                <a:gd name="connsiteX25" fmla="*/ 6464944 w 6503441"/>
                <a:gd name="connsiteY25" fmla="*/ 3411627 h 3899784"/>
                <a:gd name="connsiteX26" fmla="*/ 6464943 w 6503441"/>
                <a:gd name="connsiteY26" fmla="*/ 3414008 h 3899784"/>
                <a:gd name="connsiteX0" fmla="*/ 0 w 6695924"/>
                <a:gd name="connsiteY0" fmla="*/ 0 h 3899784"/>
                <a:gd name="connsiteX1" fmla="*/ 215154 w 6695924"/>
                <a:gd name="connsiteY1" fmla="*/ 504685 h 3899784"/>
                <a:gd name="connsiteX2" fmla="*/ 462104 w 6695924"/>
                <a:gd name="connsiteY2" fmla="*/ 1249456 h 3899784"/>
                <a:gd name="connsiteX3" fmla="*/ 702890 w 6695924"/>
                <a:gd name="connsiteY3" fmla="*/ 1753300 h 3899784"/>
                <a:gd name="connsiteX4" fmla="*/ 957123 w 6695924"/>
                <a:gd name="connsiteY4" fmla="*/ 2149569 h 3899784"/>
                <a:gd name="connsiteX5" fmla="*/ 1200010 w 6695924"/>
                <a:gd name="connsiteY5" fmla="*/ 2530570 h 3899784"/>
                <a:gd name="connsiteX6" fmla="*/ 1447660 w 6695924"/>
                <a:gd name="connsiteY6" fmla="*/ 2930619 h 3899784"/>
                <a:gd name="connsiteX7" fmla="*/ 1716742 w 6695924"/>
                <a:gd name="connsiteY7" fmla="*/ 3047300 h 3899784"/>
                <a:gd name="connsiteX8" fmla="*/ 1966771 w 6695924"/>
                <a:gd name="connsiteY8" fmla="*/ 3285423 h 3899784"/>
                <a:gd name="connsiteX9" fmla="*/ 2235852 w 6695924"/>
                <a:gd name="connsiteY9" fmla="*/ 3459255 h 3899784"/>
                <a:gd name="connsiteX10" fmla="*/ 2512077 w 6695924"/>
                <a:gd name="connsiteY10" fmla="*/ 3406867 h 3899784"/>
                <a:gd name="connsiteX11" fmla="*/ 2766871 w 6695924"/>
                <a:gd name="connsiteY11" fmla="*/ 3440204 h 3899784"/>
                <a:gd name="connsiteX12" fmla="*/ 3055001 w 6695924"/>
                <a:gd name="connsiteY12" fmla="*/ 3511641 h 3899784"/>
                <a:gd name="connsiteX13" fmla="*/ 3326464 w 6695924"/>
                <a:gd name="connsiteY13" fmla="*/ 3580697 h 3899784"/>
                <a:gd name="connsiteX14" fmla="*/ 3569351 w 6695924"/>
                <a:gd name="connsiteY14" fmla="*/ 3583079 h 3899784"/>
                <a:gd name="connsiteX15" fmla="*/ 3843194 w 6695924"/>
                <a:gd name="connsiteY15" fmla="*/ 3756910 h 3899784"/>
                <a:gd name="connsiteX16" fmla="*/ 4131324 w 6695924"/>
                <a:gd name="connsiteY16" fmla="*/ 3778341 h 3899784"/>
                <a:gd name="connsiteX17" fmla="*/ 4398023 w 6695924"/>
                <a:gd name="connsiteY17" fmla="*/ 3821203 h 3899784"/>
                <a:gd name="connsiteX18" fmla="*/ 4662342 w 6695924"/>
                <a:gd name="connsiteY18" fmla="*/ 3742622 h 3899784"/>
                <a:gd name="connsiteX19" fmla="*/ 4936186 w 6695924"/>
                <a:gd name="connsiteY19" fmla="*/ 3899784 h 3899784"/>
                <a:gd name="connsiteX20" fmla="*/ 5214791 w 6695924"/>
                <a:gd name="connsiteY20" fmla="*/ 3752145 h 3899784"/>
                <a:gd name="connsiteX21" fmla="*/ 5474346 w 6695924"/>
                <a:gd name="connsiteY21" fmla="*/ 3747383 h 3899784"/>
                <a:gd name="connsiteX22" fmla="*/ 5731520 w 6695924"/>
                <a:gd name="connsiteY22" fmla="*/ 3747383 h 3899784"/>
                <a:gd name="connsiteX23" fmla="*/ 5974406 w 6695924"/>
                <a:gd name="connsiteY23" fmla="*/ 3592602 h 3899784"/>
                <a:gd name="connsiteX24" fmla="*/ 6233962 w 6695924"/>
                <a:gd name="connsiteY24" fmla="*/ 3487827 h 3899784"/>
                <a:gd name="connsiteX25" fmla="*/ 6464944 w 6695924"/>
                <a:gd name="connsiteY25" fmla="*/ 3411627 h 3899784"/>
                <a:gd name="connsiteX26" fmla="*/ 6695924 w 6695924"/>
                <a:gd name="connsiteY26" fmla="*/ 3385433 h 3899784"/>
                <a:gd name="connsiteX0" fmla="*/ 0 w 6695924"/>
                <a:gd name="connsiteY0" fmla="*/ 0 h 3899784"/>
                <a:gd name="connsiteX1" fmla="*/ 215154 w 6695924"/>
                <a:gd name="connsiteY1" fmla="*/ 504685 h 3899784"/>
                <a:gd name="connsiteX2" fmla="*/ 462104 w 6695924"/>
                <a:gd name="connsiteY2" fmla="*/ 1249456 h 3899784"/>
                <a:gd name="connsiteX3" fmla="*/ 702890 w 6695924"/>
                <a:gd name="connsiteY3" fmla="*/ 1753300 h 3899784"/>
                <a:gd name="connsiteX4" fmla="*/ 957123 w 6695924"/>
                <a:gd name="connsiteY4" fmla="*/ 2149569 h 3899784"/>
                <a:gd name="connsiteX5" fmla="*/ 1200010 w 6695924"/>
                <a:gd name="connsiteY5" fmla="*/ 2530570 h 3899784"/>
                <a:gd name="connsiteX6" fmla="*/ 1447660 w 6695924"/>
                <a:gd name="connsiteY6" fmla="*/ 2930619 h 3899784"/>
                <a:gd name="connsiteX7" fmla="*/ 1716742 w 6695924"/>
                <a:gd name="connsiteY7" fmla="*/ 3047300 h 3899784"/>
                <a:gd name="connsiteX8" fmla="*/ 1966771 w 6695924"/>
                <a:gd name="connsiteY8" fmla="*/ 3285423 h 3899784"/>
                <a:gd name="connsiteX9" fmla="*/ 2235852 w 6695924"/>
                <a:gd name="connsiteY9" fmla="*/ 3459255 h 3899784"/>
                <a:gd name="connsiteX10" fmla="*/ 2512077 w 6695924"/>
                <a:gd name="connsiteY10" fmla="*/ 3406867 h 3899784"/>
                <a:gd name="connsiteX11" fmla="*/ 2766871 w 6695924"/>
                <a:gd name="connsiteY11" fmla="*/ 3440204 h 3899784"/>
                <a:gd name="connsiteX12" fmla="*/ 3055001 w 6695924"/>
                <a:gd name="connsiteY12" fmla="*/ 3511641 h 3899784"/>
                <a:gd name="connsiteX13" fmla="*/ 3326464 w 6695924"/>
                <a:gd name="connsiteY13" fmla="*/ 3580697 h 3899784"/>
                <a:gd name="connsiteX14" fmla="*/ 3569351 w 6695924"/>
                <a:gd name="connsiteY14" fmla="*/ 3583079 h 3899784"/>
                <a:gd name="connsiteX15" fmla="*/ 3843194 w 6695924"/>
                <a:gd name="connsiteY15" fmla="*/ 3756910 h 3899784"/>
                <a:gd name="connsiteX16" fmla="*/ 4131324 w 6695924"/>
                <a:gd name="connsiteY16" fmla="*/ 3778341 h 3899784"/>
                <a:gd name="connsiteX17" fmla="*/ 4398023 w 6695924"/>
                <a:gd name="connsiteY17" fmla="*/ 3821203 h 3899784"/>
                <a:gd name="connsiteX18" fmla="*/ 4662342 w 6695924"/>
                <a:gd name="connsiteY18" fmla="*/ 3742622 h 3899784"/>
                <a:gd name="connsiteX19" fmla="*/ 4936186 w 6695924"/>
                <a:gd name="connsiteY19" fmla="*/ 3899784 h 3899784"/>
                <a:gd name="connsiteX20" fmla="*/ 5214791 w 6695924"/>
                <a:gd name="connsiteY20" fmla="*/ 3752145 h 3899784"/>
                <a:gd name="connsiteX21" fmla="*/ 5474346 w 6695924"/>
                <a:gd name="connsiteY21" fmla="*/ 3747383 h 3899784"/>
                <a:gd name="connsiteX22" fmla="*/ 5731520 w 6695924"/>
                <a:gd name="connsiteY22" fmla="*/ 3747383 h 3899784"/>
                <a:gd name="connsiteX23" fmla="*/ 5974406 w 6695924"/>
                <a:gd name="connsiteY23" fmla="*/ 3592602 h 3899784"/>
                <a:gd name="connsiteX24" fmla="*/ 6233962 w 6695924"/>
                <a:gd name="connsiteY24" fmla="*/ 3487827 h 3899784"/>
                <a:gd name="connsiteX25" fmla="*/ 6464944 w 6695924"/>
                <a:gd name="connsiteY25" fmla="*/ 3411627 h 3899784"/>
                <a:gd name="connsiteX26" fmla="*/ 6695924 w 6695924"/>
                <a:gd name="connsiteY26" fmla="*/ 3385433 h 3899784"/>
                <a:gd name="connsiteX0" fmla="*/ 0 w 7141218"/>
                <a:gd name="connsiteY0" fmla="*/ 0 h 4054565"/>
                <a:gd name="connsiteX1" fmla="*/ 660448 w 7141218"/>
                <a:gd name="connsiteY1" fmla="*/ 659466 h 4054565"/>
                <a:gd name="connsiteX2" fmla="*/ 907398 w 7141218"/>
                <a:gd name="connsiteY2" fmla="*/ 1404237 h 4054565"/>
                <a:gd name="connsiteX3" fmla="*/ 1148184 w 7141218"/>
                <a:gd name="connsiteY3" fmla="*/ 1908081 h 4054565"/>
                <a:gd name="connsiteX4" fmla="*/ 1402417 w 7141218"/>
                <a:gd name="connsiteY4" fmla="*/ 2304350 h 4054565"/>
                <a:gd name="connsiteX5" fmla="*/ 1645304 w 7141218"/>
                <a:gd name="connsiteY5" fmla="*/ 2685351 h 4054565"/>
                <a:gd name="connsiteX6" fmla="*/ 1892954 w 7141218"/>
                <a:gd name="connsiteY6" fmla="*/ 3085400 h 4054565"/>
                <a:gd name="connsiteX7" fmla="*/ 2162036 w 7141218"/>
                <a:gd name="connsiteY7" fmla="*/ 3202081 h 4054565"/>
                <a:gd name="connsiteX8" fmla="*/ 2412065 w 7141218"/>
                <a:gd name="connsiteY8" fmla="*/ 3440204 h 4054565"/>
                <a:gd name="connsiteX9" fmla="*/ 2681146 w 7141218"/>
                <a:gd name="connsiteY9" fmla="*/ 3614036 h 4054565"/>
                <a:gd name="connsiteX10" fmla="*/ 2957371 w 7141218"/>
                <a:gd name="connsiteY10" fmla="*/ 3561648 h 4054565"/>
                <a:gd name="connsiteX11" fmla="*/ 3212165 w 7141218"/>
                <a:gd name="connsiteY11" fmla="*/ 3594985 h 4054565"/>
                <a:gd name="connsiteX12" fmla="*/ 3500295 w 7141218"/>
                <a:gd name="connsiteY12" fmla="*/ 3666422 h 4054565"/>
                <a:gd name="connsiteX13" fmla="*/ 3771758 w 7141218"/>
                <a:gd name="connsiteY13" fmla="*/ 3735478 h 4054565"/>
                <a:gd name="connsiteX14" fmla="*/ 4014645 w 7141218"/>
                <a:gd name="connsiteY14" fmla="*/ 3737860 h 4054565"/>
                <a:gd name="connsiteX15" fmla="*/ 4288488 w 7141218"/>
                <a:gd name="connsiteY15" fmla="*/ 3911691 h 4054565"/>
                <a:gd name="connsiteX16" fmla="*/ 4576618 w 7141218"/>
                <a:gd name="connsiteY16" fmla="*/ 3933122 h 4054565"/>
                <a:gd name="connsiteX17" fmla="*/ 4843317 w 7141218"/>
                <a:gd name="connsiteY17" fmla="*/ 3975984 h 4054565"/>
                <a:gd name="connsiteX18" fmla="*/ 5107636 w 7141218"/>
                <a:gd name="connsiteY18" fmla="*/ 3897403 h 4054565"/>
                <a:gd name="connsiteX19" fmla="*/ 5381480 w 7141218"/>
                <a:gd name="connsiteY19" fmla="*/ 4054565 h 4054565"/>
                <a:gd name="connsiteX20" fmla="*/ 5660085 w 7141218"/>
                <a:gd name="connsiteY20" fmla="*/ 3906926 h 4054565"/>
                <a:gd name="connsiteX21" fmla="*/ 5919640 w 7141218"/>
                <a:gd name="connsiteY21" fmla="*/ 3902164 h 4054565"/>
                <a:gd name="connsiteX22" fmla="*/ 6176814 w 7141218"/>
                <a:gd name="connsiteY22" fmla="*/ 3902164 h 4054565"/>
                <a:gd name="connsiteX23" fmla="*/ 6419700 w 7141218"/>
                <a:gd name="connsiteY23" fmla="*/ 3747383 h 4054565"/>
                <a:gd name="connsiteX24" fmla="*/ 6679256 w 7141218"/>
                <a:gd name="connsiteY24" fmla="*/ 3642608 h 4054565"/>
                <a:gd name="connsiteX25" fmla="*/ 6910238 w 7141218"/>
                <a:gd name="connsiteY25" fmla="*/ 3566408 h 4054565"/>
                <a:gd name="connsiteX26" fmla="*/ 7141218 w 7141218"/>
                <a:gd name="connsiteY26" fmla="*/ 3540214 h 4054565"/>
                <a:gd name="connsiteX0" fmla="*/ 0 w 7141218"/>
                <a:gd name="connsiteY0" fmla="*/ 0 h 4054565"/>
                <a:gd name="connsiteX1" fmla="*/ 253254 w 7141218"/>
                <a:gd name="connsiteY1" fmla="*/ 411816 h 4054565"/>
                <a:gd name="connsiteX2" fmla="*/ 907398 w 7141218"/>
                <a:gd name="connsiteY2" fmla="*/ 1404237 h 4054565"/>
                <a:gd name="connsiteX3" fmla="*/ 1148184 w 7141218"/>
                <a:gd name="connsiteY3" fmla="*/ 1908081 h 4054565"/>
                <a:gd name="connsiteX4" fmla="*/ 1402417 w 7141218"/>
                <a:gd name="connsiteY4" fmla="*/ 2304350 h 4054565"/>
                <a:gd name="connsiteX5" fmla="*/ 1645304 w 7141218"/>
                <a:gd name="connsiteY5" fmla="*/ 2685351 h 4054565"/>
                <a:gd name="connsiteX6" fmla="*/ 1892954 w 7141218"/>
                <a:gd name="connsiteY6" fmla="*/ 3085400 h 4054565"/>
                <a:gd name="connsiteX7" fmla="*/ 2162036 w 7141218"/>
                <a:gd name="connsiteY7" fmla="*/ 3202081 h 4054565"/>
                <a:gd name="connsiteX8" fmla="*/ 2412065 w 7141218"/>
                <a:gd name="connsiteY8" fmla="*/ 3440204 h 4054565"/>
                <a:gd name="connsiteX9" fmla="*/ 2681146 w 7141218"/>
                <a:gd name="connsiteY9" fmla="*/ 3614036 h 4054565"/>
                <a:gd name="connsiteX10" fmla="*/ 2957371 w 7141218"/>
                <a:gd name="connsiteY10" fmla="*/ 3561648 h 4054565"/>
                <a:gd name="connsiteX11" fmla="*/ 3212165 w 7141218"/>
                <a:gd name="connsiteY11" fmla="*/ 3594985 h 4054565"/>
                <a:gd name="connsiteX12" fmla="*/ 3500295 w 7141218"/>
                <a:gd name="connsiteY12" fmla="*/ 3666422 h 4054565"/>
                <a:gd name="connsiteX13" fmla="*/ 3771758 w 7141218"/>
                <a:gd name="connsiteY13" fmla="*/ 3735478 h 4054565"/>
                <a:gd name="connsiteX14" fmla="*/ 4014645 w 7141218"/>
                <a:gd name="connsiteY14" fmla="*/ 3737860 h 4054565"/>
                <a:gd name="connsiteX15" fmla="*/ 4288488 w 7141218"/>
                <a:gd name="connsiteY15" fmla="*/ 3911691 h 4054565"/>
                <a:gd name="connsiteX16" fmla="*/ 4576618 w 7141218"/>
                <a:gd name="connsiteY16" fmla="*/ 3933122 h 4054565"/>
                <a:gd name="connsiteX17" fmla="*/ 4843317 w 7141218"/>
                <a:gd name="connsiteY17" fmla="*/ 3975984 h 4054565"/>
                <a:gd name="connsiteX18" fmla="*/ 5107636 w 7141218"/>
                <a:gd name="connsiteY18" fmla="*/ 3897403 h 4054565"/>
                <a:gd name="connsiteX19" fmla="*/ 5381480 w 7141218"/>
                <a:gd name="connsiteY19" fmla="*/ 4054565 h 4054565"/>
                <a:gd name="connsiteX20" fmla="*/ 5660085 w 7141218"/>
                <a:gd name="connsiteY20" fmla="*/ 3906926 h 4054565"/>
                <a:gd name="connsiteX21" fmla="*/ 5919640 w 7141218"/>
                <a:gd name="connsiteY21" fmla="*/ 3902164 h 4054565"/>
                <a:gd name="connsiteX22" fmla="*/ 6176814 w 7141218"/>
                <a:gd name="connsiteY22" fmla="*/ 3902164 h 4054565"/>
                <a:gd name="connsiteX23" fmla="*/ 6419700 w 7141218"/>
                <a:gd name="connsiteY23" fmla="*/ 3747383 h 4054565"/>
                <a:gd name="connsiteX24" fmla="*/ 6679256 w 7141218"/>
                <a:gd name="connsiteY24" fmla="*/ 3642608 h 4054565"/>
                <a:gd name="connsiteX25" fmla="*/ 6910238 w 7141218"/>
                <a:gd name="connsiteY25" fmla="*/ 3566408 h 4054565"/>
                <a:gd name="connsiteX26" fmla="*/ 7141218 w 7141218"/>
                <a:gd name="connsiteY26" fmla="*/ 3540214 h 4054565"/>
                <a:gd name="connsiteX0" fmla="*/ 0 w 7141218"/>
                <a:gd name="connsiteY0" fmla="*/ 0 h 4054565"/>
                <a:gd name="connsiteX1" fmla="*/ 253254 w 7141218"/>
                <a:gd name="connsiteY1" fmla="*/ 411816 h 4054565"/>
                <a:gd name="connsiteX2" fmla="*/ 481154 w 7141218"/>
                <a:gd name="connsiteY2" fmla="*/ 837499 h 4054565"/>
                <a:gd name="connsiteX3" fmla="*/ 1148184 w 7141218"/>
                <a:gd name="connsiteY3" fmla="*/ 1908081 h 4054565"/>
                <a:gd name="connsiteX4" fmla="*/ 1402417 w 7141218"/>
                <a:gd name="connsiteY4" fmla="*/ 2304350 h 4054565"/>
                <a:gd name="connsiteX5" fmla="*/ 1645304 w 7141218"/>
                <a:gd name="connsiteY5" fmla="*/ 2685351 h 4054565"/>
                <a:gd name="connsiteX6" fmla="*/ 1892954 w 7141218"/>
                <a:gd name="connsiteY6" fmla="*/ 3085400 h 4054565"/>
                <a:gd name="connsiteX7" fmla="*/ 2162036 w 7141218"/>
                <a:gd name="connsiteY7" fmla="*/ 3202081 h 4054565"/>
                <a:gd name="connsiteX8" fmla="*/ 2412065 w 7141218"/>
                <a:gd name="connsiteY8" fmla="*/ 3440204 h 4054565"/>
                <a:gd name="connsiteX9" fmla="*/ 2681146 w 7141218"/>
                <a:gd name="connsiteY9" fmla="*/ 3614036 h 4054565"/>
                <a:gd name="connsiteX10" fmla="*/ 2957371 w 7141218"/>
                <a:gd name="connsiteY10" fmla="*/ 3561648 h 4054565"/>
                <a:gd name="connsiteX11" fmla="*/ 3212165 w 7141218"/>
                <a:gd name="connsiteY11" fmla="*/ 3594985 h 4054565"/>
                <a:gd name="connsiteX12" fmla="*/ 3500295 w 7141218"/>
                <a:gd name="connsiteY12" fmla="*/ 3666422 h 4054565"/>
                <a:gd name="connsiteX13" fmla="*/ 3771758 w 7141218"/>
                <a:gd name="connsiteY13" fmla="*/ 3735478 h 4054565"/>
                <a:gd name="connsiteX14" fmla="*/ 4014645 w 7141218"/>
                <a:gd name="connsiteY14" fmla="*/ 3737860 h 4054565"/>
                <a:gd name="connsiteX15" fmla="*/ 4288488 w 7141218"/>
                <a:gd name="connsiteY15" fmla="*/ 3911691 h 4054565"/>
                <a:gd name="connsiteX16" fmla="*/ 4576618 w 7141218"/>
                <a:gd name="connsiteY16" fmla="*/ 3933122 h 4054565"/>
                <a:gd name="connsiteX17" fmla="*/ 4843317 w 7141218"/>
                <a:gd name="connsiteY17" fmla="*/ 3975984 h 4054565"/>
                <a:gd name="connsiteX18" fmla="*/ 5107636 w 7141218"/>
                <a:gd name="connsiteY18" fmla="*/ 3897403 h 4054565"/>
                <a:gd name="connsiteX19" fmla="*/ 5381480 w 7141218"/>
                <a:gd name="connsiteY19" fmla="*/ 4054565 h 4054565"/>
                <a:gd name="connsiteX20" fmla="*/ 5660085 w 7141218"/>
                <a:gd name="connsiteY20" fmla="*/ 3906926 h 4054565"/>
                <a:gd name="connsiteX21" fmla="*/ 5919640 w 7141218"/>
                <a:gd name="connsiteY21" fmla="*/ 3902164 h 4054565"/>
                <a:gd name="connsiteX22" fmla="*/ 6176814 w 7141218"/>
                <a:gd name="connsiteY22" fmla="*/ 3902164 h 4054565"/>
                <a:gd name="connsiteX23" fmla="*/ 6419700 w 7141218"/>
                <a:gd name="connsiteY23" fmla="*/ 3747383 h 4054565"/>
                <a:gd name="connsiteX24" fmla="*/ 6679256 w 7141218"/>
                <a:gd name="connsiteY24" fmla="*/ 3642608 h 4054565"/>
                <a:gd name="connsiteX25" fmla="*/ 6910238 w 7141218"/>
                <a:gd name="connsiteY25" fmla="*/ 3566408 h 4054565"/>
                <a:gd name="connsiteX26" fmla="*/ 7141218 w 7141218"/>
                <a:gd name="connsiteY26" fmla="*/ 3540214 h 4054565"/>
                <a:gd name="connsiteX0" fmla="*/ 0 w 7141218"/>
                <a:gd name="connsiteY0" fmla="*/ 0 h 4054565"/>
                <a:gd name="connsiteX1" fmla="*/ 253254 w 7141218"/>
                <a:gd name="connsiteY1" fmla="*/ 411816 h 4054565"/>
                <a:gd name="connsiteX2" fmla="*/ 481154 w 7141218"/>
                <a:gd name="connsiteY2" fmla="*/ 837499 h 4054565"/>
                <a:gd name="connsiteX3" fmla="*/ 719559 w 7141218"/>
                <a:gd name="connsiteY3" fmla="*/ 1067500 h 4054565"/>
                <a:gd name="connsiteX4" fmla="*/ 1402417 w 7141218"/>
                <a:gd name="connsiteY4" fmla="*/ 2304350 h 4054565"/>
                <a:gd name="connsiteX5" fmla="*/ 1645304 w 7141218"/>
                <a:gd name="connsiteY5" fmla="*/ 2685351 h 4054565"/>
                <a:gd name="connsiteX6" fmla="*/ 1892954 w 7141218"/>
                <a:gd name="connsiteY6" fmla="*/ 3085400 h 4054565"/>
                <a:gd name="connsiteX7" fmla="*/ 2162036 w 7141218"/>
                <a:gd name="connsiteY7" fmla="*/ 3202081 h 4054565"/>
                <a:gd name="connsiteX8" fmla="*/ 2412065 w 7141218"/>
                <a:gd name="connsiteY8" fmla="*/ 3440204 h 4054565"/>
                <a:gd name="connsiteX9" fmla="*/ 2681146 w 7141218"/>
                <a:gd name="connsiteY9" fmla="*/ 3614036 h 4054565"/>
                <a:gd name="connsiteX10" fmla="*/ 2957371 w 7141218"/>
                <a:gd name="connsiteY10" fmla="*/ 3561648 h 4054565"/>
                <a:gd name="connsiteX11" fmla="*/ 3212165 w 7141218"/>
                <a:gd name="connsiteY11" fmla="*/ 3594985 h 4054565"/>
                <a:gd name="connsiteX12" fmla="*/ 3500295 w 7141218"/>
                <a:gd name="connsiteY12" fmla="*/ 3666422 h 4054565"/>
                <a:gd name="connsiteX13" fmla="*/ 3771758 w 7141218"/>
                <a:gd name="connsiteY13" fmla="*/ 3735478 h 4054565"/>
                <a:gd name="connsiteX14" fmla="*/ 4014645 w 7141218"/>
                <a:gd name="connsiteY14" fmla="*/ 3737860 h 4054565"/>
                <a:gd name="connsiteX15" fmla="*/ 4288488 w 7141218"/>
                <a:gd name="connsiteY15" fmla="*/ 3911691 h 4054565"/>
                <a:gd name="connsiteX16" fmla="*/ 4576618 w 7141218"/>
                <a:gd name="connsiteY16" fmla="*/ 3933122 h 4054565"/>
                <a:gd name="connsiteX17" fmla="*/ 4843317 w 7141218"/>
                <a:gd name="connsiteY17" fmla="*/ 3975984 h 4054565"/>
                <a:gd name="connsiteX18" fmla="*/ 5107636 w 7141218"/>
                <a:gd name="connsiteY18" fmla="*/ 3897403 h 4054565"/>
                <a:gd name="connsiteX19" fmla="*/ 5381480 w 7141218"/>
                <a:gd name="connsiteY19" fmla="*/ 4054565 h 4054565"/>
                <a:gd name="connsiteX20" fmla="*/ 5660085 w 7141218"/>
                <a:gd name="connsiteY20" fmla="*/ 3906926 h 4054565"/>
                <a:gd name="connsiteX21" fmla="*/ 5919640 w 7141218"/>
                <a:gd name="connsiteY21" fmla="*/ 3902164 h 4054565"/>
                <a:gd name="connsiteX22" fmla="*/ 6176814 w 7141218"/>
                <a:gd name="connsiteY22" fmla="*/ 3902164 h 4054565"/>
                <a:gd name="connsiteX23" fmla="*/ 6419700 w 7141218"/>
                <a:gd name="connsiteY23" fmla="*/ 3747383 h 4054565"/>
                <a:gd name="connsiteX24" fmla="*/ 6679256 w 7141218"/>
                <a:gd name="connsiteY24" fmla="*/ 3642608 h 4054565"/>
                <a:gd name="connsiteX25" fmla="*/ 6910238 w 7141218"/>
                <a:gd name="connsiteY25" fmla="*/ 3566408 h 4054565"/>
                <a:gd name="connsiteX26" fmla="*/ 7141218 w 7141218"/>
                <a:gd name="connsiteY26" fmla="*/ 3540214 h 4054565"/>
                <a:gd name="connsiteX0" fmla="*/ 0 w 7141218"/>
                <a:gd name="connsiteY0" fmla="*/ 0 h 4054565"/>
                <a:gd name="connsiteX1" fmla="*/ 253254 w 7141218"/>
                <a:gd name="connsiteY1" fmla="*/ 411816 h 4054565"/>
                <a:gd name="connsiteX2" fmla="*/ 481154 w 7141218"/>
                <a:gd name="connsiteY2" fmla="*/ 837499 h 4054565"/>
                <a:gd name="connsiteX3" fmla="*/ 719559 w 7141218"/>
                <a:gd name="connsiteY3" fmla="*/ 1067500 h 4054565"/>
                <a:gd name="connsiteX4" fmla="*/ 985698 w 7141218"/>
                <a:gd name="connsiteY4" fmla="*/ 1261363 h 4054565"/>
                <a:gd name="connsiteX5" fmla="*/ 1645304 w 7141218"/>
                <a:gd name="connsiteY5" fmla="*/ 2685351 h 4054565"/>
                <a:gd name="connsiteX6" fmla="*/ 1892954 w 7141218"/>
                <a:gd name="connsiteY6" fmla="*/ 3085400 h 4054565"/>
                <a:gd name="connsiteX7" fmla="*/ 2162036 w 7141218"/>
                <a:gd name="connsiteY7" fmla="*/ 3202081 h 4054565"/>
                <a:gd name="connsiteX8" fmla="*/ 2412065 w 7141218"/>
                <a:gd name="connsiteY8" fmla="*/ 3440204 h 4054565"/>
                <a:gd name="connsiteX9" fmla="*/ 2681146 w 7141218"/>
                <a:gd name="connsiteY9" fmla="*/ 3614036 h 4054565"/>
                <a:gd name="connsiteX10" fmla="*/ 2957371 w 7141218"/>
                <a:gd name="connsiteY10" fmla="*/ 3561648 h 4054565"/>
                <a:gd name="connsiteX11" fmla="*/ 3212165 w 7141218"/>
                <a:gd name="connsiteY11" fmla="*/ 3594985 h 4054565"/>
                <a:gd name="connsiteX12" fmla="*/ 3500295 w 7141218"/>
                <a:gd name="connsiteY12" fmla="*/ 3666422 h 4054565"/>
                <a:gd name="connsiteX13" fmla="*/ 3771758 w 7141218"/>
                <a:gd name="connsiteY13" fmla="*/ 3735478 h 4054565"/>
                <a:gd name="connsiteX14" fmla="*/ 4014645 w 7141218"/>
                <a:gd name="connsiteY14" fmla="*/ 3737860 h 4054565"/>
                <a:gd name="connsiteX15" fmla="*/ 4288488 w 7141218"/>
                <a:gd name="connsiteY15" fmla="*/ 3911691 h 4054565"/>
                <a:gd name="connsiteX16" fmla="*/ 4576618 w 7141218"/>
                <a:gd name="connsiteY16" fmla="*/ 3933122 h 4054565"/>
                <a:gd name="connsiteX17" fmla="*/ 4843317 w 7141218"/>
                <a:gd name="connsiteY17" fmla="*/ 3975984 h 4054565"/>
                <a:gd name="connsiteX18" fmla="*/ 5107636 w 7141218"/>
                <a:gd name="connsiteY18" fmla="*/ 3897403 h 4054565"/>
                <a:gd name="connsiteX19" fmla="*/ 5381480 w 7141218"/>
                <a:gd name="connsiteY19" fmla="*/ 4054565 h 4054565"/>
                <a:gd name="connsiteX20" fmla="*/ 5660085 w 7141218"/>
                <a:gd name="connsiteY20" fmla="*/ 3906926 h 4054565"/>
                <a:gd name="connsiteX21" fmla="*/ 5919640 w 7141218"/>
                <a:gd name="connsiteY21" fmla="*/ 3902164 h 4054565"/>
                <a:gd name="connsiteX22" fmla="*/ 6176814 w 7141218"/>
                <a:gd name="connsiteY22" fmla="*/ 3902164 h 4054565"/>
                <a:gd name="connsiteX23" fmla="*/ 6419700 w 7141218"/>
                <a:gd name="connsiteY23" fmla="*/ 3747383 h 4054565"/>
                <a:gd name="connsiteX24" fmla="*/ 6679256 w 7141218"/>
                <a:gd name="connsiteY24" fmla="*/ 3642608 h 4054565"/>
                <a:gd name="connsiteX25" fmla="*/ 6910238 w 7141218"/>
                <a:gd name="connsiteY25" fmla="*/ 3566408 h 4054565"/>
                <a:gd name="connsiteX26" fmla="*/ 7141218 w 7141218"/>
                <a:gd name="connsiteY26" fmla="*/ 3540214 h 4054565"/>
                <a:gd name="connsiteX0" fmla="*/ 0 w 7141218"/>
                <a:gd name="connsiteY0" fmla="*/ 0 h 4054565"/>
                <a:gd name="connsiteX1" fmla="*/ 253254 w 7141218"/>
                <a:gd name="connsiteY1" fmla="*/ 411816 h 4054565"/>
                <a:gd name="connsiteX2" fmla="*/ 481154 w 7141218"/>
                <a:gd name="connsiteY2" fmla="*/ 837499 h 4054565"/>
                <a:gd name="connsiteX3" fmla="*/ 719559 w 7141218"/>
                <a:gd name="connsiteY3" fmla="*/ 1067500 h 4054565"/>
                <a:gd name="connsiteX4" fmla="*/ 985698 w 7141218"/>
                <a:gd name="connsiteY4" fmla="*/ 1261363 h 4054565"/>
                <a:gd name="connsiteX5" fmla="*/ 1645304 w 7141218"/>
                <a:gd name="connsiteY5" fmla="*/ 2685351 h 4054565"/>
                <a:gd name="connsiteX6" fmla="*/ 1892954 w 7141218"/>
                <a:gd name="connsiteY6" fmla="*/ 3085400 h 4054565"/>
                <a:gd name="connsiteX7" fmla="*/ 2162036 w 7141218"/>
                <a:gd name="connsiteY7" fmla="*/ 3202081 h 4054565"/>
                <a:gd name="connsiteX8" fmla="*/ 2412065 w 7141218"/>
                <a:gd name="connsiteY8" fmla="*/ 3440204 h 4054565"/>
                <a:gd name="connsiteX9" fmla="*/ 2681146 w 7141218"/>
                <a:gd name="connsiteY9" fmla="*/ 3614036 h 4054565"/>
                <a:gd name="connsiteX10" fmla="*/ 2957371 w 7141218"/>
                <a:gd name="connsiteY10" fmla="*/ 3561648 h 4054565"/>
                <a:gd name="connsiteX11" fmla="*/ 3212165 w 7141218"/>
                <a:gd name="connsiteY11" fmla="*/ 3594985 h 4054565"/>
                <a:gd name="connsiteX12" fmla="*/ 3500295 w 7141218"/>
                <a:gd name="connsiteY12" fmla="*/ 3666422 h 4054565"/>
                <a:gd name="connsiteX13" fmla="*/ 3771758 w 7141218"/>
                <a:gd name="connsiteY13" fmla="*/ 3735478 h 4054565"/>
                <a:gd name="connsiteX14" fmla="*/ 4014645 w 7141218"/>
                <a:gd name="connsiteY14" fmla="*/ 3737860 h 4054565"/>
                <a:gd name="connsiteX15" fmla="*/ 4288488 w 7141218"/>
                <a:gd name="connsiteY15" fmla="*/ 3911691 h 4054565"/>
                <a:gd name="connsiteX16" fmla="*/ 4576618 w 7141218"/>
                <a:gd name="connsiteY16" fmla="*/ 3933122 h 4054565"/>
                <a:gd name="connsiteX17" fmla="*/ 4843317 w 7141218"/>
                <a:gd name="connsiteY17" fmla="*/ 3975984 h 4054565"/>
                <a:gd name="connsiteX18" fmla="*/ 5107636 w 7141218"/>
                <a:gd name="connsiteY18" fmla="*/ 3897403 h 4054565"/>
                <a:gd name="connsiteX19" fmla="*/ 5381480 w 7141218"/>
                <a:gd name="connsiteY19" fmla="*/ 4054565 h 4054565"/>
                <a:gd name="connsiteX20" fmla="*/ 5660085 w 7141218"/>
                <a:gd name="connsiteY20" fmla="*/ 3906926 h 4054565"/>
                <a:gd name="connsiteX21" fmla="*/ 5919640 w 7141218"/>
                <a:gd name="connsiteY21" fmla="*/ 3902164 h 4054565"/>
                <a:gd name="connsiteX22" fmla="*/ 6176814 w 7141218"/>
                <a:gd name="connsiteY22" fmla="*/ 3902164 h 4054565"/>
                <a:gd name="connsiteX23" fmla="*/ 6419700 w 7141218"/>
                <a:gd name="connsiteY23" fmla="*/ 3747383 h 4054565"/>
                <a:gd name="connsiteX24" fmla="*/ 6679256 w 7141218"/>
                <a:gd name="connsiteY24" fmla="*/ 3642608 h 4054565"/>
                <a:gd name="connsiteX25" fmla="*/ 6910238 w 7141218"/>
                <a:gd name="connsiteY25" fmla="*/ 3566408 h 4054565"/>
                <a:gd name="connsiteX26" fmla="*/ 7141218 w 7141218"/>
                <a:gd name="connsiteY26" fmla="*/ 3540214 h 4054565"/>
                <a:gd name="connsiteX0" fmla="*/ 0 w 7141218"/>
                <a:gd name="connsiteY0" fmla="*/ 0 h 4054565"/>
                <a:gd name="connsiteX1" fmla="*/ 253254 w 7141218"/>
                <a:gd name="connsiteY1" fmla="*/ 411816 h 4054565"/>
                <a:gd name="connsiteX2" fmla="*/ 481154 w 7141218"/>
                <a:gd name="connsiteY2" fmla="*/ 837499 h 4054565"/>
                <a:gd name="connsiteX3" fmla="*/ 719559 w 7141218"/>
                <a:gd name="connsiteY3" fmla="*/ 1067500 h 4054565"/>
                <a:gd name="connsiteX4" fmla="*/ 985698 w 7141218"/>
                <a:gd name="connsiteY4" fmla="*/ 1261363 h 4054565"/>
                <a:gd name="connsiteX5" fmla="*/ 1645304 w 7141218"/>
                <a:gd name="connsiteY5" fmla="*/ 2685351 h 4054565"/>
                <a:gd name="connsiteX6" fmla="*/ 1892954 w 7141218"/>
                <a:gd name="connsiteY6" fmla="*/ 3085400 h 4054565"/>
                <a:gd name="connsiteX7" fmla="*/ 2162036 w 7141218"/>
                <a:gd name="connsiteY7" fmla="*/ 3202081 h 4054565"/>
                <a:gd name="connsiteX8" fmla="*/ 2412065 w 7141218"/>
                <a:gd name="connsiteY8" fmla="*/ 3440204 h 4054565"/>
                <a:gd name="connsiteX9" fmla="*/ 2681146 w 7141218"/>
                <a:gd name="connsiteY9" fmla="*/ 3614036 h 4054565"/>
                <a:gd name="connsiteX10" fmla="*/ 2957371 w 7141218"/>
                <a:gd name="connsiteY10" fmla="*/ 3561648 h 4054565"/>
                <a:gd name="connsiteX11" fmla="*/ 3212165 w 7141218"/>
                <a:gd name="connsiteY11" fmla="*/ 3594985 h 4054565"/>
                <a:gd name="connsiteX12" fmla="*/ 3500295 w 7141218"/>
                <a:gd name="connsiteY12" fmla="*/ 3666422 h 4054565"/>
                <a:gd name="connsiteX13" fmla="*/ 3771758 w 7141218"/>
                <a:gd name="connsiteY13" fmla="*/ 3735478 h 4054565"/>
                <a:gd name="connsiteX14" fmla="*/ 4014645 w 7141218"/>
                <a:gd name="connsiteY14" fmla="*/ 3737860 h 4054565"/>
                <a:gd name="connsiteX15" fmla="*/ 4288488 w 7141218"/>
                <a:gd name="connsiteY15" fmla="*/ 3911691 h 4054565"/>
                <a:gd name="connsiteX16" fmla="*/ 4576618 w 7141218"/>
                <a:gd name="connsiteY16" fmla="*/ 3933122 h 4054565"/>
                <a:gd name="connsiteX17" fmla="*/ 4843317 w 7141218"/>
                <a:gd name="connsiteY17" fmla="*/ 3975984 h 4054565"/>
                <a:gd name="connsiteX18" fmla="*/ 5107636 w 7141218"/>
                <a:gd name="connsiteY18" fmla="*/ 3897403 h 4054565"/>
                <a:gd name="connsiteX19" fmla="*/ 5381480 w 7141218"/>
                <a:gd name="connsiteY19" fmla="*/ 4054565 h 4054565"/>
                <a:gd name="connsiteX20" fmla="*/ 5660085 w 7141218"/>
                <a:gd name="connsiteY20" fmla="*/ 3906926 h 4054565"/>
                <a:gd name="connsiteX21" fmla="*/ 5919640 w 7141218"/>
                <a:gd name="connsiteY21" fmla="*/ 3902164 h 4054565"/>
                <a:gd name="connsiteX22" fmla="*/ 6176814 w 7141218"/>
                <a:gd name="connsiteY22" fmla="*/ 3902164 h 4054565"/>
                <a:gd name="connsiteX23" fmla="*/ 6419700 w 7141218"/>
                <a:gd name="connsiteY23" fmla="*/ 3747383 h 4054565"/>
                <a:gd name="connsiteX24" fmla="*/ 6679256 w 7141218"/>
                <a:gd name="connsiteY24" fmla="*/ 3642608 h 4054565"/>
                <a:gd name="connsiteX25" fmla="*/ 6910238 w 7141218"/>
                <a:gd name="connsiteY25" fmla="*/ 3566408 h 4054565"/>
                <a:gd name="connsiteX26" fmla="*/ 7141218 w 7141218"/>
                <a:gd name="connsiteY26" fmla="*/ 3540214 h 4054565"/>
                <a:gd name="connsiteX0" fmla="*/ 0 w 7141218"/>
                <a:gd name="connsiteY0" fmla="*/ 0 h 4054565"/>
                <a:gd name="connsiteX1" fmla="*/ 253254 w 7141218"/>
                <a:gd name="connsiteY1" fmla="*/ 411816 h 4054565"/>
                <a:gd name="connsiteX2" fmla="*/ 481154 w 7141218"/>
                <a:gd name="connsiteY2" fmla="*/ 837499 h 4054565"/>
                <a:gd name="connsiteX3" fmla="*/ 719559 w 7141218"/>
                <a:gd name="connsiteY3" fmla="*/ 1067500 h 4054565"/>
                <a:gd name="connsiteX4" fmla="*/ 985698 w 7141218"/>
                <a:gd name="connsiteY4" fmla="*/ 1261363 h 4054565"/>
                <a:gd name="connsiteX5" fmla="*/ 1230966 w 7141218"/>
                <a:gd name="connsiteY5" fmla="*/ 1356613 h 4054565"/>
                <a:gd name="connsiteX6" fmla="*/ 1892954 w 7141218"/>
                <a:gd name="connsiteY6" fmla="*/ 3085400 h 4054565"/>
                <a:gd name="connsiteX7" fmla="*/ 2162036 w 7141218"/>
                <a:gd name="connsiteY7" fmla="*/ 3202081 h 4054565"/>
                <a:gd name="connsiteX8" fmla="*/ 2412065 w 7141218"/>
                <a:gd name="connsiteY8" fmla="*/ 3440204 h 4054565"/>
                <a:gd name="connsiteX9" fmla="*/ 2681146 w 7141218"/>
                <a:gd name="connsiteY9" fmla="*/ 3614036 h 4054565"/>
                <a:gd name="connsiteX10" fmla="*/ 2957371 w 7141218"/>
                <a:gd name="connsiteY10" fmla="*/ 3561648 h 4054565"/>
                <a:gd name="connsiteX11" fmla="*/ 3212165 w 7141218"/>
                <a:gd name="connsiteY11" fmla="*/ 3594985 h 4054565"/>
                <a:gd name="connsiteX12" fmla="*/ 3500295 w 7141218"/>
                <a:gd name="connsiteY12" fmla="*/ 3666422 h 4054565"/>
                <a:gd name="connsiteX13" fmla="*/ 3771758 w 7141218"/>
                <a:gd name="connsiteY13" fmla="*/ 3735478 h 4054565"/>
                <a:gd name="connsiteX14" fmla="*/ 4014645 w 7141218"/>
                <a:gd name="connsiteY14" fmla="*/ 3737860 h 4054565"/>
                <a:gd name="connsiteX15" fmla="*/ 4288488 w 7141218"/>
                <a:gd name="connsiteY15" fmla="*/ 3911691 h 4054565"/>
                <a:gd name="connsiteX16" fmla="*/ 4576618 w 7141218"/>
                <a:gd name="connsiteY16" fmla="*/ 3933122 h 4054565"/>
                <a:gd name="connsiteX17" fmla="*/ 4843317 w 7141218"/>
                <a:gd name="connsiteY17" fmla="*/ 3975984 h 4054565"/>
                <a:gd name="connsiteX18" fmla="*/ 5107636 w 7141218"/>
                <a:gd name="connsiteY18" fmla="*/ 3897403 h 4054565"/>
                <a:gd name="connsiteX19" fmla="*/ 5381480 w 7141218"/>
                <a:gd name="connsiteY19" fmla="*/ 4054565 h 4054565"/>
                <a:gd name="connsiteX20" fmla="*/ 5660085 w 7141218"/>
                <a:gd name="connsiteY20" fmla="*/ 3906926 h 4054565"/>
                <a:gd name="connsiteX21" fmla="*/ 5919640 w 7141218"/>
                <a:gd name="connsiteY21" fmla="*/ 3902164 h 4054565"/>
                <a:gd name="connsiteX22" fmla="*/ 6176814 w 7141218"/>
                <a:gd name="connsiteY22" fmla="*/ 3902164 h 4054565"/>
                <a:gd name="connsiteX23" fmla="*/ 6419700 w 7141218"/>
                <a:gd name="connsiteY23" fmla="*/ 3747383 h 4054565"/>
                <a:gd name="connsiteX24" fmla="*/ 6679256 w 7141218"/>
                <a:gd name="connsiteY24" fmla="*/ 3642608 h 4054565"/>
                <a:gd name="connsiteX25" fmla="*/ 6910238 w 7141218"/>
                <a:gd name="connsiteY25" fmla="*/ 3566408 h 4054565"/>
                <a:gd name="connsiteX26" fmla="*/ 7141218 w 7141218"/>
                <a:gd name="connsiteY26" fmla="*/ 3540214 h 4054565"/>
                <a:gd name="connsiteX0" fmla="*/ 0 w 7141218"/>
                <a:gd name="connsiteY0" fmla="*/ 0 h 4054565"/>
                <a:gd name="connsiteX1" fmla="*/ 253254 w 7141218"/>
                <a:gd name="connsiteY1" fmla="*/ 411816 h 4054565"/>
                <a:gd name="connsiteX2" fmla="*/ 481154 w 7141218"/>
                <a:gd name="connsiteY2" fmla="*/ 837499 h 4054565"/>
                <a:gd name="connsiteX3" fmla="*/ 719559 w 7141218"/>
                <a:gd name="connsiteY3" fmla="*/ 1067500 h 4054565"/>
                <a:gd name="connsiteX4" fmla="*/ 985698 w 7141218"/>
                <a:gd name="connsiteY4" fmla="*/ 1261363 h 4054565"/>
                <a:gd name="connsiteX5" fmla="*/ 1230966 w 7141218"/>
                <a:gd name="connsiteY5" fmla="*/ 1356613 h 4054565"/>
                <a:gd name="connsiteX6" fmla="*/ 1892954 w 7141218"/>
                <a:gd name="connsiteY6" fmla="*/ 3085400 h 4054565"/>
                <a:gd name="connsiteX7" fmla="*/ 2162036 w 7141218"/>
                <a:gd name="connsiteY7" fmla="*/ 3202081 h 4054565"/>
                <a:gd name="connsiteX8" fmla="*/ 2412065 w 7141218"/>
                <a:gd name="connsiteY8" fmla="*/ 3440204 h 4054565"/>
                <a:gd name="connsiteX9" fmla="*/ 2681146 w 7141218"/>
                <a:gd name="connsiteY9" fmla="*/ 3614036 h 4054565"/>
                <a:gd name="connsiteX10" fmla="*/ 2957371 w 7141218"/>
                <a:gd name="connsiteY10" fmla="*/ 3561648 h 4054565"/>
                <a:gd name="connsiteX11" fmla="*/ 3212165 w 7141218"/>
                <a:gd name="connsiteY11" fmla="*/ 3594985 h 4054565"/>
                <a:gd name="connsiteX12" fmla="*/ 3500295 w 7141218"/>
                <a:gd name="connsiteY12" fmla="*/ 3666422 h 4054565"/>
                <a:gd name="connsiteX13" fmla="*/ 3771758 w 7141218"/>
                <a:gd name="connsiteY13" fmla="*/ 3735478 h 4054565"/>
                <a:gd name="connsiteX14" fmla="*/ 4014645 w 7141218"/>
                <a:gd name="connsiteY14" fmla="*/ 3737860 h 4054565"/>
                <a:gd name="connsiteX15" fmla="*/ 4288488 w 7141218"/>
                <a:gd name="connsiteY15" fmla="*/ 3911691 h 4054565"/>
                <a:gd name="connsiteX16" fmla="*/ 4576618 w 7141218"/>
                <a:gd name="connsiteY16" fmla="*/ 3933122 h 4054565"/>
                <a:gd name="connsiteX17" fmla="*/ 4843317 w 7141218"/>
                <a:gd name="connsiteY17" fmla="*/ 3975984 h 4054565"/>
                <a:gd name="connsiteX18" fmla="*/ 5107636 w 7141218"/>
                <a:gd name="connsiteY18" fmla="*/ 3897403 h 4054565"/>
                <a:gd name="connsiteX19" fmla="*/ 5381480 w 7141218"/>
                <a:gd name="connsiteY19" fmla="*/ 4054565 h 4054565"/>
                <a:gd name="connsiteX20" fmla="*/ 5660085 w 7141218"/>
                <a:gd name="connsiteY20" fmla="*/ 3906926 h 4054565"/>
                <a:gd name="connsiteX21" fmla="*/ 5919640 w 7141218"/>
                <a:gd name="connsiteY21" fmla="*/ 3902164 h 4054565"/>
                <a:gd name="connsiteX22" fmla="*/ 6176814 w 7141218"/>
                <a:gd name="connsiteY22" fmla="*/ 3902164 h 4054565"/>
                <a:gd name="connsiteX23" fmla="*/ 6419700 w 7141218"/>
                <a:gd name="connsiteY23" fmla="*/ 3747383 h 4054565"/>
                <a:gd name="connsiteX24" fmla="*/ 6679256 w 7141218"/>
                <a:gd name="connsiteY24" fmla="*/ 3642608 h 4054565"/>
                <a:gd name="connsiteX25" fmla="*/ 6910238 w 7141218"/>
                <a:gd name="connsiteY25" fmla="*/ 3566408 h 4054565"/>
                <a:gd name="connsiteX26" fmla="*/ 7141218 w 7141218"/>
                <a:gd name="connsiteY26" fmla="*/ 3540214 h 4054565"/>
                <a:gd name="connsiteX0" fmla="*/ 0 w 7141218"/>
                <a:gd name="connsiteY0" fmla="*/ 0 h 4054565"/>
                <a:gd name="connsiteX1" fmla="*/ 253254 w 7141218"/>
                <a:gd name="connsiteY1" fmla="*/ 411816 h 4054565"/>
                <a:gd name="connsiteX2" fmla="*/ 481154 w 7141218"/>
                <a:gd name="connsiteY2" fmla="*/ 837499 h 4054565"/>
                <a:gd name="connsiteX3" fmla="*/ 719559 w 7141218"/>
                <a:gd name="connsiteY3" fmla="*/ 1067500 h 4054565"/>
                <a:gd name="connsiteX4" fmla="*/ 985698 w 7141218"/>
                <a:gd name="connsiteY4" fmla="*/ 1261363 h 4054565"/>
                <a:gd name="connsiteX5" fmla="*/ 1230966 w 7141218"/>
                <a:gd name="connsiteY5" fmla="*/ 1356613 h 4054565"/>
                <a:gd name="connsiteX6" fmla="*/ 1892954 w 7141218"/>
                <a:gd name="connsiteY6" fmla="*/ 3085400 h 4054565"/>
                <a:gd name="connsiteX7" fmla="*/ 2162036 w 7141218"/>
                <a:gd name="connsiteY7" fmla="*/ 3202081 h 4054565"/>
                <a:gd name="connsiteX8" fmla="*/ 2412065 w 7141218"/>
                <a:gd name="connsiteY8" fmla="*/ 3440204 h 4054565"/>
                <a:gd name="connsiteX9" fmla="*/ 2681146 w 7141218"/>
                <a:gd name="connsiteY9" fmla="*/ 3614036 h 4054565"/>
                <a:gd name="connsiteX10" fmla="*/ 2957371 w 7141218"/>
                <a:gd name="connsiteY10" fmla="*/ 3561648 h 4054565"/>
                <a:gd name="connsiteX11" fmla="*/ 3212165 w 7141218"/>
                <a:gd name="connsiteY11" fmla="*/ 3594985 h 4054565"/>
                <a:gd name="connsiteX12" fmla="*/ 3500295 w 7141218"/>
                <a:gd name="connsiteY12" fmla="*/ 3666422 h 4054565"/>
                <a:gd name="connsiteX13" fmla="*/ 3771758 w 7141218"/>
                <a:gd name="connsiteY13" fmla="*/ 3735478 h 4054565"/>
                <a:gd name="connsiteX14" fmla="*/ 4014645 w 7141218"/>
                <a:gd name="connsiteY14" fmla="*/ 3737860 h 4054565"/>
                <a:gd name="connsiteX15" fmla="*/ 4288488 w 7141218"/>
                <a:gd name="connsiteY15" fmla="*/ 3911691 h 4054565"/>
                <a:gd name="connsiteX16" fmla="*/ 4576618 w 7141218"/>
                <a:gd name="connsiteY16" fmla="*/ 3933122 h 4054565"/>
                <a:gd name="connsiteX17" fmla="*/ 4843317 w 7141218"/>
                <a:gd name="connsiteY17" fmla="*/ 3975984 h 4054565"/>
                <a:gd name="connsiteX18" fmla="*/ 5107636 w 7141218"/>
                <a:gd name="connsiteY18" fmla="*/ 3897403 h 4054565"/>
                <a:gd name="connsiteX19" fmla="*/ 5381480 w 7141218"/>
                <a:gd name="connsiteY19" fmla="*/ 4054565 h 4054565"/>
                <a:gd name="connsiteX20" fmla="*/ 5660085 w 7141218"/>
                <a:gd name="connsiteY20" fmla="*/ 3906926 h 4054565"/>
                <a:gd name="connsiteX21" fmla="*/ 5919640 w 7141218"/>
                <a:gd name="connsiteY21" fmla="*/ 3902164 h 4054565"/>
                <a:gd name="connsiteX22" fmla="*/ 6176814 w 7141218"/>
                <a:gd name="connsiteY22" fmla="*/ 3902164 h 4054565"/>
                <a:gd name="connsiteX23" fmla="*/ 6419700 w 7141218"/>
                <a:gd name="connsiteY23" fmla="*/ 3747383 h 4054565"/>
                <a:gd name="connsiteX24" fmla="*/ 6679256 w 7141218"/>
                <a:gd name="connsiteY24" fmla="*/ 3642608 h 4054565"/>
                <a:gd name="connsiteX25" fmla="*/ 6910238 w 7141218"/>
                <a:gd name="connsiteY25" fmla="*/ 3566408 h 4054565"/>
                <a:gd name="connsiteX26" fmla="*/ 7141218 w 7141218"/>
                <a:gd name="connsiteY26" fmla="*/ 3540214 h 4054565"/>
                <a:gd name="connsiteX0" fmla="*/ 0 w 7141218"/>
                <a:gd name="connsiteY0" fmla="*/ 0 h 4054565"/>
                <a:gd name="connsiteX1" fmla="*/ 253254 w 7141218"/>
                <a:gd name="connsiteY1" fmla="*/ 411816 h 4054565"/>
                <a:gd name="connsiteX2" fmla="*/ 481154 w 7141218"/>
                <a:gd name="connsiteY2" fmla="*/ 837499 h 4054565"/>
                <a:gd name="connsiteX3" fmla="*/ 719559 w 7141218"/>
                <a:gd name="connsiteY3" fmla="*/ 1067500 h 4054565"/>
                <a:gd name="connsiteX4" fmla="*/ 985698 w 7141218"/>
                <a:gd name="connsiteY4" fmla="*/ 1261363 h 4054565"/>
                <a:gd name="connsiteX5" fmla="*/ 1230966 w 7141218"/>
                <a:gd name="connsiteY5" fmla="*/ 1356613 h 4054565"/>
                <a:gd name="connsiteX6" fmla="*/ 1471473 w 7141218"/>
                <a:gd name="connsiteY6" fmla="*/ 1668556 h 4054565"/>
                <a:gd name="connsiteX7" fmla="*/ 2162036 w 7141218"/>
                <a:gd name="connsiteY7" fmla="*/ 3202081 h 4054565"/>
                <a:gd name="connsiteX8" fmla="*/ 2412065 w 7141218"/>
                <a:gd name="connsiteY8" fmla="*/ 3440204 h 4054565"/>
                <a:gd name="connsiteX9" fmla="*/ 2681146 w 7141218"/>
                <a:gd name="connsiteY9" fmla="*/ 3614036 h 4054565"/>
                <a:gd name="connsiteX10" fmla="*/ 2957371 w 7141218"/>
                <a:gd name="connsiteY10" fmla="*/ 3561648 h 4054565"/>
                <a:gd name="connsiteX11" fmla="*/ 3212165 w 7141218"/>
                <a:gd name="connsiteY11" fmla="*/ 3594985 h 4054565"/>
                <a:gd name="connsiteX12" fmla="*/ 3500295 w 7141218"/>
                <a:gd name="connsiteY12" fmla="*/ 3666422 h 4054565"/>
                <a:gd name="connsiteX13" fmla="*/ 3771758 w 7141218"/>
                <a:gd name="connsiteY13" fmla="*/ 3735478 h 4054565"/>
                <a:gd name="connsiteX14" fmla="*/ 4014645 w 7141218"/>
                <a:gd name="connsiteY14" fmla="*/ 3737860 h 4054565"/>
                <a:gd name="connsiteX15" fmla="*/ 4288488 w 7141218"/>
                <a:gd name="connsiteY15" fmla="*/ 3911691 h 4054565"/>
                <a:gd name="connsiteX16" fmla="*/ 4576618 w 7141218"/>
                <a:gd name="connsiteY16" fmla="*/ 3933122 h 4054565"/>
                <a:gd name="connsiteX17" fmla="*/ 4843317 w 7141218"/>
                <a:gd name="connsiteY17" fmla="*/ 3975984 h 4054565"/>
                <a:gd name="connsiteX18" fmla="*/ 5107636 w 7141218"/>
                <a:gd name="connsiteY18" fmla="*/ 3897403 h 4054565"/>
                <a:gd name="connsiteX19" fmla="*/ 5381480 w 7141218"/>
                <a:gd name="connsiteY19" fmla="*/ 4054565 h 4054565"/>
                <a:gd name="connsiteX20" fmla="*/ 5660085 w 7141218"/>
                <a:gd name="connsiteY20" fmla="*/ 3906926 h 4054565"/>
                <a:gd name="connsiteX21" fmla="*/ 5919640 w 7141218"/>
                <a:gd name="connsiteY21" fmla="*/ 3902164 h 4054565"/>
                <a:gd name="connsiteX22" fmla="*/ 6176814 w 7141218"/>
                <a:gd name="connsiteY22" fmla="*/ 3902164 h 4054565"/>
                <a:gd name="connsiteX23" fmla="*/ 6419700 w 7141218"/>
                <a:gd name="connsiteY23" fmla="*/ 3747383 h 4054565"/>
                <a:gd name="connsiteX24" fmla="*/ 6679256 w 7141218"/>
                <a:gd name="connsiteY24" fmla="*/ 3642608 h 4054565"/>
                <a:gd name="connsiteX25" fmla="*/ 6910238 w 7141218"/>
                <a:gd name="connsiteY25" fmla="*/ 3566408 h 4054565"/>
                <a:gd name="connsiteX26" fmla="*/ 7141218 w 7141218"/>
                <a:gd name="connsiteY26" fmla="*/ 3540214 h 4054565"/>
                <a:gd name="connsiteX0" fmla="*/ 0 w 7141218"/>
                <a:gd name="connsiteY0" fmla="*/ 0 h 4054565"/>
                <a:gd name="connsiteX1" fmla="*/ 253254 w 7141218"/>
                <a:gd name="connsiteY1" fmla="*/ 411816 h 4054565"/>
                <a:gd name="connsiteX2" fmla="*/ 481154 w 7141218"/>
                <a:gd name="connsiteY2" fmla="*/ 837499 h 4054565"/>
                <a:gd name="connsiteX3" fmla="*/ 719559 w 7141218"/>
                <a:gd name="connsiteY3" fmla="*/ 1067500 h 4054565"/>
                <a:gd name="connsiteX4" fmla="*/ 985698 w 7141218"/>
                <a:gd name="connsiteY4" fmla="*/ 1261363 h 4054565"/>
                <a:gd name="connsiteX5" fmla="*/ 1230966 w 7141218"/>
                <a:gd name="connsiteY5" fmla="*/ 1356613 h 4054565"/>
                <a:gd name="connsiteX6" fmla="*/ 1471473 w 7141218"/>
                <a:gd name="connsiteY6" fmla="*/ 1668556 h 4054565"/>
                <a:gd name="connsiteX7" fmla="*/ 2162036 w 7141218"/>
                <a:gd name="connsiteY7" fmla="*/ 3202081 h 4054565"/>
                <a:gd name="connsiteX8" fmla="*/ 2412065 w 7141218"/>
                <a:gd name="connsiteY8" fmla="*/ 3440204 h 4054565"/>
                <a:gd name="connsiteX9" fmla="*/ 2681146 w 7141218"/>
                <a:gd name="connsiteY9" fmla="*/ 3614036 h 4054565"/>
                <a:gd name="connsiteX10" fmla="*/ 2957371 w 7141218"/>
                <a:gd name="connsiteY10" fmla="*/ 3561648 h 4054565"/>
                <a:gd name="connsiteX11" fmla="*/ 3212165 w 7141218"/>
                <a:gd name="connsiteY11" fmla="*/ 3594985 h 4054565"/>
                <a:gd name="connsiteX12" fmla="*/ 3500295 w 7141218"/>
                <a:gd name="connsiteY12" fmla="*/ 3666422 h 4054565"/>
                <a:gd name="connsiteX13" fmla="*/ 3771758 w 7141218"/>
                <a:gd name="connsiteY13" fmla="*/ 3735478 h 4054565"/>
                <a:gd name="connsiteX14" fmla="*/ 4014645 w 7141218"/>
                <a:gd name="connsiteY14" fmla="*/ 3737860 h 4054565"/>
                <a:gd name="connsiteX15" fmla="*/ 4288488 w 7141218"/>
                <a:gd name="connsiteY15" fmla="*/ 3911691 h 4054565"/>
                <a:gd name="connsiteX16" fmla="*/ 4576618 w 7141218"/>
                <a:gd name="connsiteY16" fmla="*/ 3933122 h 4054565"/>
                <a:gd name="connsiteX17" fmla="*/ 4843317 w 7141218"/>
                <a:gd name="connsiteY17" fmla="*/ 3975984 h 4054565"/>
                <a:gd name="connsiteX18" fmla="*/ 5107636 w 7141218"/>
                <a:gd name="connsiteY18" fmla="*/ 3897403 h 4054565"/>
                <a:gd name="connsiteX19" fmla="*/ 5381480 w 7141218"/>
                <a:gd name="connsiteY19" fmla="*/ 4054565 h 4054565"/>
                <a:gd name="connsiteX20" fmla="*/ 5660085 w 7141218"/>
                <a:gd name="connsiteY20" fmla="*/ 3906926 h 4054565"/>
                <a:gd name="connsiteX21" fmla="*/ 5919640 w 7141218"/>
                <a:gd name="connsiteY21" fmla="*/ 3902164 h 4054565"/>
                <a:gd name="connsiteX22" fmla="*/ 6176814 w 7141218"/>
                <a:gd name="connsiteY22" fmla="*/ 3902164 h 4054565"/>
                <a:gd name="connsiteX23" fmla="*/ 6419700 w 7141218"/>
                <a:gd name="connsiteY23" fmla="*/ 3747383 h 4054565"/>
                <a:gd name="connsiteX24" fmla="*/ 6679256 w 7141218"/>
                <a:gd name="connsiteY24" fmla="*/ 3642608 h 4054565"/>
                <a:gd name="connsiteX25" fmla="*/ 6910238 w 7141218"/>
                <a:gd name="connsiteY25" fmla="*/ 3566408 h 4054565"/>
                <a:gd name="connsiteX26" fmla="*/ 7141218 w 7141218"/>
                <a:gd name="connsiteY26" fmla="*/ 3540214 h 4054565"/>
                <a:gd name="connsiteX0" fmla="*/ 0 w 7141218"/>
                <a:gd name="connsiteY0" fmla="*/ 0 h 4054565"/>
                <a:gd name="connsiteX1" fmla="*/ 253254 w 7141218"/>
                <a:gd name="connsiteY1" fmla="*/ 411816 h 4054565"/>
                <a:gd name="connsiteX2" fmla="*/ 481154 w 7141218"/>
                <a:gd name="connsiteY2" fmla="*/ 837499 h 4054565"/>
                <a:gd name="connsiteX3" fmla="*/ 719559 w 7141218"/>
                <a:gd name="connsiteY3" fmla="*/ 1067500 h 4054565"/>
                <a:gd name="connsiteX4" fmla="*/ 985698 w 7141218"/>
                <a:gd name="connsiteY4" fmla="*/ 1261363 h 4054565"/>
                <a:gd name="connsiteX5" fmla="*/ 1230966 w 7141218"/>
                <a:gd name="connsiteY5" fmla="*/ 1356613 h 4054565"/>
                <a:gd name="connsiteX6" fmla="*/ 1471473 w 7141218"/>
                <a:gd name="connsiteY6" fmla="*/ 1668556 h 4054565"/>
                <a:gd name="connsiteX7" fmla="*/ 1757224 w 7141218"/>
                <a:gd name="connsiteY7" fmla="*/ 1668556 h 4054565"/>
                <a:gd name="connsiteX8" fmla="*/ 2412065 w 7141218"/>
                <a:gd name="connsiteY8" fmla="*/ 3440204 h 4054565"/>
                <a:gd name="connsiteX9" fmla="*/ 2681146 w 7141218"/>
                <a:gd name="connsiteY9" fmla="*/ 3614036 h 4054565"/>
                <a:gd name="connsiteX10" fmla="*/ 2957371 w 7141218"/>
                <a:gd name="connsiteY10" fmla="*/ 3561648 h 4054565"/>
                <a:gd name="connsiteX11" fmla="*/ 3212165 w 7141218"/>
                <a:gd name="connsiteY11" fmla="*/ 3594985 h 4054565"/>
                <a:gd name="connsiteX12" fmla="*/ 3500295 w 7141218"/>
                <a:gd name="connsiteY12" fmla="*/ 3666422 h 4054565"/>
                <a:gd name="connsiteX13" fmla="*/ 3771758 w 7141218"/>
                <a:gd name="connsiteY13" fmla="*/ 3735478 h 4054565"/>
                <a:gd name="connsiteX14" fmla="*/ 4014645 w 7141218"/>
                <a:gd name="connsiteY14" fmla="*/ 3737860 h 4054565"/>
                <a:gd name="connsiteX15" fmla="*/ 4288488 w 7141218"/>
                <a:gd name="connsiteY15" fmla="*/ 3911691 h 4054565"/>
                <a:gd name="connsiteX16" fmla="*/ 4576618 w 7141218"/>
                <a:gd name="connsiteY16" fmla="*/ 3933122 h 4054565"/>
                <a:gd name="connsiteX17" fmla="*/ 4843317 w 7141218"/>
                <a:gd name="connsiteY17" fmla="*/ 3975984 h 4054565"/>
                <a:gd name="connsiteX18" fmla="*/ 5107636 w 7141218"/>
                <a:gd name="connsiteY18" fmla="*/ 3897403 h 4054565"/>
                <a:gd name="connsiteX19" fmla="*/ 5381480 w 7141218"/>
                <a:gd name="connsiteY19" fmla="*/ 4054565 h 4054565"/>
                <a:gd name="connsiteX20" fmla="*/ 5660085 w 7141218"/>
                <a:gd name="connsiteY20" fmla="*/ 3906926 h 4054565"/>
                <a:gd name="connsiteX21" fmla="*/ 5919640 w 7141218"/>
                <a:gd name="connsiteY21" fmla="*/ 3902164 h 4054565"/>
                <a:gd name="connsiteX22" fmla="*/ 6176814 w 7141218"/>
                <a:gd name="connsiteY22" fmla="*/ 3902164 h 4054565"/>
                <a:gd name="connsiteX23" fmla="*/ 6419700 w 7141218"/>
                <a:gd name="connsiteY23" fmla="*/ 3747383 h 4054565"/>
                <a:gd name="connsiteX24" fmla="*/ 6679256 w 7141218"/>
                <a:gd name="connsiteY24" fmla="*/ 3642608 h 4054565"/>
                <a:gd name="connsiteX25" fmla="*/ 6910238 w 7141218"/>
                <a:gd name="connsiteY25" fmla="*/ 3566408 h 4054565"/>
                <a:gd name="connsiteX26" fmla="*/ 7141218 w 7141218"/>
                <a:gd name="connsiteY26" fmla="*/ 3540214 h 4054565"/>
                <a:gd name="connsiteX0" fmla="*/ 0 w 7141218"/>
                <a:gd name="connsiteY0" fmla="*/ 0 h 4054565"/>
                <a:gd name="connsiteX1" fmla="*/ 253254 w 7141218"/>
                <a:gd name="connsiteY1" fmla="*/ 411816 h 4054565"/>
                <a:gd name="connsiteX2" fmla="*/ 481154 w 7141218"/>
                <a:gd name="connsiteY2" fmla="*/ 837499 h 4054565"/>
                <a:gd name="connsiteX3" fmla="*/ 719559 w 7141218"/>
                <a:gd name="connsiteY3" fmla="*/ 1067500 h 4054565"/>
                <a:gd name="connsiteX4" fmla="*/ 985698 w 7141218"/>
                <a:gd name="connsiteY4" fmla="*/ 1261363 h 4054565"/>
                <a:gd name="connsiteX5" fmla="*/ 1230966 w 7141218"/>
                <a:gd name="connsiteY5" fmla="*/ 1356613 h 4054565"/>
                <a:gd name="connsiteX6" fmla="*/ 1471473 w 7141218"/>
                <a:gd name="connsiteY6" fmla="*/ 1668556 h 4054565"/>
                <a:gd name="connsiteX7" fmla="*/ 1757224 w 7141218"/>
                <a:gd name="connsiteY7" fmla="*/ 1668556 h 4054565"/>
                <a:gd name="connsiteX8" fmla="*/ 2009634 w 7141218"/>
                <a:gd name="connsiteY8" fmla="*/ 1749516 h 4054565"/>
                <a:gd name="connsiteX9" fmla="*/ 2681146 w 7141218"/>
                <a:gd name="connsiteY9" fmla="*/ 3614036 h 4054565"/>
                <a:gd name="connsiteX10" fmla="*/ 2957371 w 7141218"/>
                <a:gd name="connsiteY10" fmla="*/ 3561648 h 4054565"/>
                <a:gd name="connsiteX11" fmla="*/ 3212165 w 7141218"/>
                <a:gd name="connsiteY11" fmla="*/ 3594985 h 4054565"/>
                <a:gd name="connsiteX12" fmla="*/ 3500295 w 7141218"/>
                <a:gd name="connsiteY12" fmla="*/ 3666422 h 4054565"/>
                <a:gd name="connsiteX13" fmla="*/ 3771758 w 7141218"/>
                <a:gd name="connsiteY13" fmla="*/ 3735478 h 4054565"/>
                <a:gd name="connsiteX14" fmla="*/ 4014645 w 7141218"/>
                <a:gd name="connsiteY14" fmla="*/ 3737860 h 4054565"/>
                <a:gd name="connsiteX15" fmla="*/ 4288488 w 7141218"/>
                <a:gd name="connsiteY15" fmla="*/ 3911691 h 4054565"/>
                <a:gd name="connsiteX16" fmla="*/ 4576618 w 7141218"/>
                <a:gd name="connsiteY16" fmla="*/ 3933122 h 4054565"/>
                <a:gd name="connsiteX17" fmla="*/ 4843317 w 7141218"/>
                <a:gd name="connsiteY17" fmla="*/ 3975984 h 4054565"/>
                <a:gd name="connsiteX18" fmla="*/ 5107636 w 7141218"/>
                <a:gd name="connsiteY18" fmla="*/ 3897403 h 4054565"/>
                <a:gd name="connsiteX19" fmla="*/ 5381480 w 7141218"/>
                <a:gd name="connsiteY19" fmla="*/ 4054565 h 4054565"/>
                <a:gd name="connsiteX20" fmla="*/ 5660085 w 7141218"/>
                <a:gd name="connsiteY20" fmla="*/ 3906926 h 4054565"/>
                <a:gd name="connsiteX21" fmla="*/ 5919640 w 7141218"/>
                <a:gd name="connsiteY21" fmla="*/ 3902164 h 4054565"/>
                <a:gd name="connsiteX22" fmla="*/ 6176814 w 7141218"/>
                <a:gd name="connsiteY22" fmla="*/ 3902164 h 4054565"/>
                <a:gd name="connsiteX23" fmla="*/ 6419700 w 7141218"/>
                <a:gd name="connsiteY23" fmla="*/ 3747383 h 4054565"/>
                <a:gd name="connsiteX24" fmla="*/ 6679256 w 7141218"/>
                <a:gd name="connsiteY24" fmla="*/ 3642608 h 4054565"/>
                <a:gd name="connsiteX25" fmla="*/ 6910238 w 7141218"/>
                <a:gd name="connsiteY25" fmla="*/ 3566408 h 4054565"/>
                <a:gd name="connsiteX26" fmla="*/ 7141218 w 7141218"/>
                <a:gd name="connsiteY26" fmla="*/ 3540214 h 4054565"/>
                <a:gd name="connsiteX0" fmla="*/ 0 w 7141218"/>
                <a:gd name="connsiteY0" fmla="*/ 0 h 4054565"/>
                <a:gd name="connsiteX1" fmla="*/ 253254 w 7141218"/>
                <a:gd name="connsiteY1" fmla="*/ 411816 h 4054565"/>
                <a:gd name="connsiteX2" fmla="*/ 481154 w 7141218"/>
                <a:gd name="connsiteY2" fmla="*/ 837499 h 4054565"/>
                <a:gd name="connsiteX3" fmla="*/ 719559 w 7141218"/>
                <a:gd name="connsiteY3" fmla="*/ 1067500 h 4054565"/>
                <a:gd name="connsiteX4" fmla="*/ 985698 w 7141218"/>
                <a:gd name="connsiteY4" fmla="*/ 1261363 h 4054565"/>
                <a:gd name="connsiteX5" fmla="*/ 1230966 w 7141218"/>
                <a:gd name="connsiteY5" fmla="*/ 1356613 h 4054565"/>
                <a:gd name="connsiteX6" fmla="*/ 1471473 w 7141218"/>
                <a:gd name="connsiteY6" fmla="*/ 1668556 h 4054565"/>
                <a:gd name="connsiteX7" fmla="*/ 1757224 w 7141218"/>
                <a:gd name="connsiteY7" fmla="*/ 1668556 h 4054565"/>
                <a:gd name="connsiteX8" fmla="*/ 2009634 w 7141218"/>
                <a:gd name="connsiteY8" fmla="*/ 1749516 h 4054565"/>
                <a:gd name="connsiteX9" fmla="*/ 2681146 w 7141218"/>
                <a:gd name="connsiteY9" fmla="*/ 3614036 h 4054565"/>
                <a:gd name="connsiteX10" fmla="*/ 2957371 w 7141218"/>
                <a:gd name="connsiteY10" fmla="*/ 3561648 h 4054565"/>
                <a:gd name="connsiteX11" fmla="*/ 3212165 w 7141218"/>
                <a:gd name="connsiteY11" fmla="*/ 3594985 h 4054565"/>
                <a:gd name="connsiteX12" fmla="*/ 3500295 w 7141218"/>
                <a:gd name="connsiteY12" fmla="*/ 3666422 h 4054565"/>
                <a:gd name="connsiteX13" fmla="*/ 3771758 w 7141218"/>
                <a:gd name="connsiteY13" fmla="*/ 3735478 h 4054565"/>
                <a:gd name="connsiteX14" fmla="*/ 4014645 w 7141218"/>
                <a:gd name="connsiteY14" fmla="*/ 3737860 h 4054565"/>
                <a:gd name="connsiteX15" fmla="*/ 4288488 w 7141218"/>
                <a:gd name="connsiteY15" fmla="*/ 3911691 h 4054565"/>
                <a:gd name="connsiteX16" fmla="*/ 4576618 w 7141218"/>
                <a:gd name="connsiteY16" fmla="*/ 3933122 h 4054565"/>
                <a:gd name="connsiteX17" fmla="*/ 4843317 w 7141218"/>
                <a:gd name="connsiteY17" fmla="*/ 3975984 h 4054565"/>
                <a:gd name="connsiteX18" fmla="*/ 5107636 w 7141218"/>
                <a:gd name="connsiteY18" fmla="*/ 3897403 h 4054565"/>
                <a:gd name="connsiteX19" fmla="*/ 5381480 w 7141218"/>
                <a:gd name="connsiteY19" fmla="*/ 4054565 h 4054565"/>
                <a:gd name="connsiteX20" fmla="*/ 5660085 w 7141218"/>
                <a:gd name="connsiteY20" fmla="*/ 3906926 h 4054565"/>
                <a:gd name="connsiteX21" fmla="*/ 5919640 w 7141218"/>
                <a:gd name="connsiteY21" fmla="*/ 3902164 h 4054565"/>
                <a:gd name="connsiteX22" fmla="*/ 6176814 w 7141218"/>
                <a:gd name="connsiteY22" fmla="*/ 3902164 h 4054565"/>
                <a:gd name="connsiteX23" fmla="*/ 6419700 w 7141218"/>
                <a:gd name="connsiteY23" fmla="*/ 3747383 h 4054565"/>
                <a:gd name="connsiteX24" fmla="*/ 6679256 w 7141218"/>
                <a:gd name="connsiteY24" fmla="*/ 3642608 h 4054565"/>
                <a:gd name="connsiteX25" fmla="*/ 6910238 w 7141218"/>
                <a:gd name="connsiteY25" fmla="*/ 3566408 h 4054565"/>
                <a:gd name="connsiteX26" fmla="*/ 7141218 w 7141218"/>
                <a:gd name="connsiteY26" fmla="*/ 3540214 h 4054565"/>
                <a:gd name="connsiteX0" fmla="*/ 0 w 7141218"/>
                <a:gd name="connsiteY0" fmla="*/ 0 h 4054565"/>
                <a:gd name="connsiteX1" fmla="*/ 253254 w 7141218"/>
                <a:gd name="connsiteY1" fmla="*/ 411816 h 4054565"/>
                <a:gd name="connsiteX2" fmla="*/ 481154 w 7141218"/>
                <a:gd name="connsiteY2" fmla="*/ 837499 h 4054565"/>
                <a:gd name="connsiteX3" fmla="*/ 719559 w 7141218"/>
                <a:gd name="connsiteY3" fmla="*/ 1067500 h 4054565"/>
                <a:gd name="connsiteX4" fmla="*/ 985698 w 7141218"/>
                <a:gd name="connsiteY4" fmla="*/ 1261363 h 4054565"/>
                <a:gd name="connsiteX5" fmla="*/ 1230966 w 7141218"/>
                <a:gd name="connsiteY5" fmla="*/ 1356613 h 4054565"/>
                <a:gd name="connsiteX6" fmla="*/ 1471473 w 7141218"/>
                <a:gd name="connsiteY6" fmla="*/ 1668556 h 4054565"/>
                <a:gd name="connsiteX7" fmla="*/ 1757224 w 7141218"/>
                <a:gd name="connsiteY7" fmla="*/ 1668556 h 4054565"/>
                <a:gd name="connsiteX8" fmla="*/ 2009634 w 7141218"/>
                <a:gd name="connsiteY8" fmla="*/ 1749516 h 4054565"/>
                <a:gd name="connsiteX9" fmla="*/ 2269189 w 7141218"/>
                <a:gd name="connsiteY9" fmla="*/ 1847149 h 4054565"/>
                <a:gd name="connsiteX10" fmla="*/ 2957371 w 7141218"/>
                <a:gd name="connsiteY10" fmla="*/ 3561648 h 4054565"/>
                <a:gd name="connsiteX11" fmla="*/ 3212165 w 7141218"/>
                <a:gd name="connsiteY11" fmla="*/ 3594985 h 4054565"/>
                <a:gd name="connsiteX12" fmla="*/ 3500295 w 7141218"/>
                <a:gd name="connsiteY12" fmla="*/ 3666422 h 4054565"/>
                <a:gd name="connsiteX13" fmla="*/ 3771758 w 7141218"/>
                <a:gd name="connsiteY13" fmla="*/ 3735478 h 4054565"/>
                <a:gd name="connsiteX14" fmla="*/ 4014645 w 7141218"/>
                <a:gd name="connsiteY14" fmla="*/ 3737860 h 4054565"/>
                <a:gd name="connsiteX15" fmla="*/ 4288488 w 7141218"/>
                <a:gd name="connsiteY15" fmla="*/ 3911691 h 4054565"/>
                <a:gd name="connsiteX16" fmla="*/ 4576618 w 7141218"/>
                <a:gd name="connsiteY16" fmla="*/ 3933122 h 4054565"/>
                <a:gd name="connsiteX17" fmla="*/ 4843317 w 7141218"/>
                <a:gd name="connsiteY17" fmla="*/ 3975984 h 4054565"/>
                <a:gd name="connsiteX18" fmla="*/ 5107636 w 7141218"/>
                <a:gd name="connsiteY18" fmla="*/ 3897403 h 4054565"/>
                <a:gd name="connsiteX19" fmla="*/ 5381480 w 7141218"/>
                <a:gd name="connsiteY19" fmla="*/ 4054565 h 4054565"/>
                <a:gd name="connsiteX20" fmla="*/ 5660085 w 7141218"/>
                <a:gd name="connsiteY20" fmla="*/ 3906926 h 4054565"/>
                <a:gd name="connsiteX21" fmla="*/ 5919640 w 7141218"/>
                <a:gd name="connsiteY21" fmla="*/ 3902164 h 4054565"/>
                <a:gd name="connsiteX22" fmla="*/ 6176814 w 7141218"/>
                <a:gd name="connsiteY22" fmla="*/ 3902164 h 4054565"/>
                <a:gd name="connsiteX23" fmla="*/ 6419700 w 7141218"/>
                <a:gd name="connsiteY23" fmla="*/ 3747383 h 4054565"/>
                <a:gd name="connsiteX24" fmla="*/ 6679256 w 7141218"/>
                <a:gd name="connsiteY24" fmla="*/ 3642608 h 4054565"/>
                <a:gd name="connsiteX25" fmla="*/ 6910238 w 7141218"/>
                <a:gd name="connsiteY25" fmla="*/ 3566408 h 4054565"/>
                <a:gd name="connsiteX26" fmla="*/ 7141218 w 7141218"/>
                <a:gd name="connsiteY26" fmla="*/ 3540214 h 4054565"/>
                <a:gd name="connsiteX0" fmla="*/ 0 w 7141218"/>
                <a:gd name="connsiteY0" fmla="*/ 0 h 4054565"/>
                <a:gd name="connsiteX1" fmla="*/ 253254 w 7141218"/>
                <a:gd name="connsiteY1" fmla="*/ 411816 h 4054565"/>
                <a:gd name="connsiteX2" fmla="*/ 481154 w 7141218"/>
                <a:gd name="connsiteY2" fmla="*/ 837499 h 4054565"/>
                <a:gd name="connsiteX3" fmla="*/ 719559 w 7141218"/>
                <a:gd name="connsiteY3" fmla="*/ 1067500 h 4054565"/>
                <a:gd name="connsiteX4" fmla="*/ 985698 w 7141218"/>
                <a:gd name="connsiteY4" fmla="*/ 1261363 h 4054565"/>
                <a:gd name="connsiteX5" fmla="*/ 1230966 w 7141218"/>
                <a:gd name="connsiteY5" fmla="*/ 1356613 h 4054565"/>
                <a:gd name="connsiteX6" fmla="*/ 1471473 w 7141218"/>
                <a:gd name="connsiteY6" fmla="*/ 1668556 h 4054565"/>
                <a:gd name="connsiteX7" fmla="*/ 1757224 w 7141218"/>
                <a:gd name="connsiteY7" fmla="*/ 1668556 h 4054565"/>
                <a:gd name="connsiteX8" fmla="*/ 2009634 w 7141218"/>
                <a:gd name="connsiteY8" fmla="*/ 1749516 h 4054565"/>
                <a:gd name="connsiteX9" fmla="*/ 2269189 w 7141218"/>
                <a:gd name="connsiteY9" fmla="*/ 1847149 h 4054565"/>
                <a:gd name="connsiteX10" fmla="*/ 2554939 w 7141218"/>
                <a:gd name="connsiteY10" fmla="*/ 1816192 h 4054565"/>
                <a:gd name="connsiteX11" fmla="*/ 3212165 w 7141218"/>
                <a:gd name="connsiteY11" fmla="*/ 3594985 h 4054565"/>
                <a:gd name="connsiteX12" fmla="*/ 3500295 w 7141218"/>
                <a:gd name="connsiteY12" fmla="*/ 3666422 h 4054565"/>
                <a:gd name="connsiteX13" fmla="*/ 3771758 w 7141218"/>
                <a:gd name="connsiteY13" fmla="*/ 3735478 h 4054565"/>
                <a:gd name="connsiteX14" fmla="*/ 4014645 w 7141218"/>
                <a:gd name="connsiteY14" fmla="*/ 3737860 h 4054565"/>
                <a:gd name="connsiteX15" fmla="*/ 4288488 w 7141218"/>
                <a:gd name="connsiteY15" fmla="*/ 3911691 h 4054565"/>
                <a:gd name="connsiteX16" fmla="*/ 4576618 w 7141218"/>
                <a:gd name="connsiteY16" fmla="*/ 3933122 h 4054565"/>
                <a:gd name="connsiteX17" fmla="*/ 4843317 w 7141218"/>
                <a:gd name="connsiteY17" fmla="*/ 3975984 h 4054565"/>
                <a:gd name="connsiteX18" fmla="*/ 5107636 w 7141218"/>
                <a:gd name="connsiteY18" fmla="*/ 3897403 h 4054565"/>
                <a:gd name="connsiteX19" fmla="*/ 5381480 w 7141218"/>
                <a:gd name="connsiteY19" fmla="*/ 4054565 h 4054565"/>
                <a:gd name="connsiteX20" fmla="*/ 5660085 w 7141218"/>
                <a:gd name="connsiteY20" fmla="*/ 3906926 h 4054565"/>
                <a:gd name="connsiteX21" fmla="*/ 5919640 w 7141218"/>
                <a:gd name="connsiteY21" fmla="*/ 3902164 h 4054565"/>
                <a:gd name="connsiteX22" fmla="*/ 6176814 w 7141218"/>
                <a:gd name="connsiteY22" fmla="*/ 3902164 h 4054565"/>
                <a:gd name="connsiteX23" fmla="*/ 6419700 w 7141218"/>
                <a:gd name="connsiteY23" fmla="*/ 3747383 h 4054565"/>
                <a:gd name="connsiteX24" fmla="*/ 6679256 w 7141218"/>
                <a:gd name="connsiteY24" fmla="*/ 3642608 h 4054565"/>
                <a:gd name="connsiteX25" fmla="*/ 6910238 w 7141218"/>
                <a:gd name="connsiteY25" fmla="*/ 3566408 h 4054565"/>
                <a:gd name="connsiteX26" fmla="*/ 7141218 w 7141218"/>
                <a:gd name="connsiteY26" fmla="*/ 3540214 h 4054565"/>
                <a:gd name="connsiteX0" fmla="*/ 0 w 7141218"/>
                <a:gd name="connsiteY0" fmla="*/ 0 h 4054565"/>
                <a:gd name="connsiteX1" fmla="*/ 253254 w 7141218"/>
                <a:gd name="connsiteY1" fmla="*/ 411816 h 4054565"/>
                <a:gd name="connsiteX2" fmla="*/ 481154 w 7141218"/>
                <a:gd name="connsiteY2" fmla="*/ 837499 h 4054565"/>
                <a:gd name="connsiteX3" fmla="*/ 719559 w 7141218"/>
                <a:gd name="connsiteY3" fmla="*/ 1067500 h 4054565"/>
                <a:gd name="connsiteX4" fmla="*/ 985698 w 7141218"/>
                <a:gd name="connsiteY4" fmla="*/ 1261363 h 4054565"/>
                <a:gd name="connsiteX5" fmla="*/ 1230966 w 7141218"/>
                <a:gd name="connsiteY5" fmla="*/ 1356613 h 4054565"/>
                <a:gd name="connsiteX6" fmla="*/ 1471473 w 7141218"/>
                <a:gd name="connsiteY6" fmla="*/ 1668556 h 4054565"/>
                <a:gd name="connsiteX7" fmla="*/ 1757224 w 7141218"/>
                <a:gd name="connsiteY7" fmla="*/ 1668556 h 4054565"/>
                <a:gd name="connsiteX8" fmla="*/ 2009634 w 7141218"/>
                <a:gd name="connsiteY8" fmla="*/ 1749516 h 4054565"/>
                <a:gd name="connsiteX9" fmla="*/ 2269189 w 7141218"/>
                <a:gd name="connsiteY9" fmla="*/ 1847149 h 4054565"/>
                <a:gd name="connsiteX10" fmla="*/ 2554939 w 7141218"/>
                <a:gd name="connsiteY10" fmla="*/ 1816192 h 4054565"/>
                <a:gd name="connsiteX11" fmla="*/ 2814497 w 7141218"/>
                <a:gd name="connsiteY11" fmla="*/ 1766185 h 4054565"/>
                <a:gd name="connsiteX12" fmla="*/ 3500295 w 7141218"/>
                <a:gd name="connsiteY12" fmla="*/ 3666422 h 4054565"/>
                <a:gd name="connsiteX13" fmla="*/ 3771758 w 7141218"/>
                <a:gd name="connsiteY13" fmla="*/ 3735478 h 4054565"/>
                <a:gd name="connsiteX14" fmla="*/ 4014645 w 7141218"/>
                <a:gd name="connsiteY14" fmla="*/ 3737860 h 4054565"/>
                <a:gd name="connsiteX15" fmla="*/ 4288488 w 7141218"/>
                <a:gd name="connsiteY15" fmla="*/ 3911691 h 4054565"/>
                <a:gd name="connsiteX16" fmla="*/ 4576618 w 7141218"/>
                <a:gd name="connsiteY16" fmla="*/ 3933122 h 4054565"/>
                <a:gd name="connsiteX17" fmla="*/ 4843317 w 7141218"/>
                <a:gd name="connsiteY17" fmla="*/ 3975984 h 4054565"/>
                <a:gd name="connsiteX18" fmla="*/ 5107636 w 7141218"/>
                <a:gd name="connsiteY18" fmla="*/ 3897403 h 4054565"/>
                <a:gd name="connsiteX19" fmla="*/ 5381480 w 7141218"/>
                <a:gd name="connsiteY19" fmla="*/ 4054565 h 4054565"/>
                <a:gd name="connsiteX20" fmla="*/ 5660085 w 7141218"/>
                <a:gd name="connsiteY20" fmla="*/ 3906926 h 4054565"/>
                <a:gd name="connsiteX21" fmla="*/ 5919640 w 7141218"/>
                <a:gd name="connsiteY21" fmla="*/ 3902164 h 4054565"/>
                <a:gd name="connsiteX22" fmla="*/ 6176814 w 7141218"/>
                <a:gd name="connsiteY22" fmla="*/ 3902164 h 4054565"/>
                <a:gd name="connsiteX23" fmla="*/ 6419700 w 7141218"/>
                <a:gd name="connsiteY23" fmla="*/ 3747383 h 4054565"/>
                <a:gd name="connsiteX24" fmla="*/ 6679256 w 7141218"/>
                <a:gd name="connsiteY24" fmla="*/ 3642608 h 4054565"/>
                <a:gd name="connsiteX25" fmla="*/ 6910238 w 7141218"/>
                <a:gd name="connsiteY25" fmla="*/ 3566408 h 4054565"/>
                <a:gd name="connsiteX26" fmla="*/ 7141218 w 7141218"/>
                <a:gd name="connsiteY26" fmla="*/ 3540214 h 4054565"/>
                <a:gd name="connsiteX0" fmla="*/ 0 w 7141218"/>
                <a:gd name="connsiteY0" fmla="*/ 0 h 4054565"/>
                <a:gd name="connsiteX1" fmla="*/ 253254 w 7141218"/>
                <a:gd name="connsiteY1" fmla="*/ 411816 h 4054565"/>
                <a:gd name="connsiteX2" fmla="*/ 481154 w 7141218"/>
                <a:gd name="connsiteY2" fmla="*/ 837499 h 4054565"/>
                <a:gd name="connsiteX3" fmla="*/ 719559 w 7141218"/>
                <a:gd name="connsiteY3" fmla="*/ 1067500 h 4054565"/>
                <a:gd name="connsiteX4" fmla="*/ 985698 w 7141218"/>
                <a:gd name="connsiteY4" fmla="*/ 1261363 h 4054565"/>
                <a:gd name="connsiteX5" fmla="*/ 1230966 w 7141218"/>
                <a:gd name="connsiteY5" fmla="*/ 1356613 h 4054565"/>
                <a:gd name="connsiteX6" fmla="*/ 1471473 w 7141218"/>
                <a:gd name="connsiteY6" fmla="*/ 1668556 h 4054565"/>
                <a:gd name="connsiteX7" fmla="*/ 1757224 w 7141218"/>
                <a:gd name="connsiteY7" fmla="*/ 1668556 h 4054565"/>
                <a:gd name="connsiteX8" fmla="*/ 2009634 w 7141218"/>
                <a:gd name="connsiteY8" fmla="*/ 1749516 h 4054565"/>
                <a:gd name="connsiteX9" fmla="*/ 2269189 w 7141218"/>
                <a:gd name="connsiteY9" fmla="*/ 1847149 h 4054565"/>
                <a:gd name="connsiteX10" fmla="*/ 2554939 w 7141218"/>
                <a:gd name="connsiteY10" fmla="*/ 1816192 h 4054565"/>
                <a:gd name="connsiteX11" fmla="*/ 2814497 w 7141218"/>
                <a:gd name="connsiteY11" fmla="*/ 1766185 h 4054565"/>
                <a:gd name="connsiteX12" fmla="*/ 3097864 w 7141218"/>
                <a:gd name="connsiteY12" fmla="*/ 1818572 h 4054565"/>
                <a:gd name="connsiteX13" fmla="*/ 3771758 w 7141218"/>
                <a:gd name="connsiteY13" fmla="*/ 3735478 h 4054565"/>
                <a:gd name="connsiteX14" fmla="*/ 4014645 w 7141218"/>
                <a:gd name="connsiteY14" fmla="*/ 3737860 h 4054565"/>
                <a:gd name="connsiteX15" fmla="*/ 4288488 w 7141218"/>
                <a:gd name="connsiteY15" fmla="*/ 3911691 h 4054565"/>
                <a:gd name="connsiteX16" fmla="*/ 4576618 w 7141218"/>
                <a:gd name="connsiteY16" fmla="*/ 3933122 h 4054565"/>
                <a:gd name="connsiteX17" fmla="*/ 4843317 w 7141218"/>
                <a:gd name="connsiteY17" fmla="*/ 3975984 h 4054565"/>
                <a:gd name="connsiteX18" fmla="*/ 5107636 w 7141218"/>
                <a:gd name="connsiteY18" fmla="*/ 3897403 h 4054565"/>
                <a:gd name="connsiteX19" fmla="*/ 5381480 w 7141218"/>
                <a:gd name="connsiteY19" fmla="*/ 4054565 h 4054565"/>
                <a:gd name="connsiteX20" fmla="*/ 5660085 w 7141218"/>
                <a:gd name="connsiteY20" fmla="*/ 3906926 h 4054565"/>
                <a:gd name="connsiteX21" fmla="*/ 5919640 w 7141218"/>
                <a:gd name="connsiteY21" fmla="*/ 3902164 h 4054565"/>
                <a:gd name="connsiteX22" fmla="*/ 6176814 w 7141218"/>
                <a:gd name="connsiteY22" fmla="*/ 3902164 h 4054565"/>
                <a:gd name="connsiteX23" fmla="*/ 6419700 w 7141218"/>
                <a:gd name="connsiteY23" fmla="*/ 3747383 h 4054565"/>
                <a:gd name="connsiteX24" fmla="*/ 6679256 w 7141218"/>
                <a:gd name="connsiteY24" fmla="*/ 3642608 h 4054565"/>
                <a:gd name="connsiteX25" fmla="*/ 6910238 w 7141218"/>
                <a:gd name="connsiteY25" fmla="*/ 3566408 h 4054565"/>
                <a:gd name="connsiteX26" fmla="*/ 7141218 w 7141218"/>
                <a:gd name="connsiteY26" fmla="*/ 3540214 h 4054565"/>
                <a:gd name="connsiteX0" fmla="*/ 0 w 7141218"/>
                <a:gd name="connsiteY0" fmla="*/ 0 h 4054565"/>
                <a:gd name="connsiteX1" fmla="*/ 253254 w 7141218"/>
                <a:gd name="connsiteY1" fmla="*/ 411816 h 4054565"/>
                <a:gd name="connsiteX2" fmla="*/ 481154 w 7141218"/>
                <a:gd name="connsiteY2" fmla="*/ 837499 h 4054565"/>
                <a:gd name="connsiteX3" fmla="*/ 719559 w 7141218"/>
                <a:gd name="connsiteY3" fmla="*/ 1067500 h 4054565"/>
                <a:gd name="connsiteX4" fmla="*/ 985698 w 7141218"/>
                <a:gd name="connsiteY4" fmla="*/ 1261363 h 4054565"/>
                <a:gd name="connsiteX5" fmla="*/ 1230966 w 7141218"/>
                <a:gd name="connsiteY5" fmla="*/ 1356613 h 4054565"/>
                <a:gd name="connsiteX6" fmla="*/ 1471473 w 7141218"/>
                <a:gd name="connsiteY6" fmla="*/ 1668556 h 4054565"/>
                <a:gd name="connsiteX7" fmla="*/ 1757224 w 7141218"/>
                <a:gd name="connsiteY7" fmla="*/ 1668556 h 4054565"/>
                <a:gd name="connsiteX8" fmla="*/ 2009634 w 7141218"/>
                <a:gd name="connsiteY8" fmla="*/ 1749516 h 4054565"/>
                <a:gd name="connsiteX9" fmla="*/ 2269189 w 7141218"/>
                <a:gd name="connsiteY9" fmla="*/ 1847149 h 4054565"/>
                <a:gd name="connsiteX10" fmla="*/ 2554939 w 7141218"/>
                <a:gd name="connsiteY10" fmla="*/ 1816192 h 4054565"/>
                <a:gd name="connsiteX11" fmla="*/ 2814497 w 7141218"/>
                <a:gd name="connsiteY11" fmla="*/ 1766185 h 4054565"/>
                <a:gd name="connsiteX12" fmla="*/ 3097864 w 7141218"/>
                <a:gd name="connsiteY12" fmla="*/ 1818572 h 4054565"/>
                <a:gd name="connsiteX13" fmla="*/ 3712227 w 7141218"/>
                <a:gd name="connsiteY13" fmla="*/ 2632960 h 4054565"/>
                <a:gd name="connsiteX14" fmla="*/ 4014645 w 7141218"/>
                <a:gd name="connsiteY14" fmla="*/ 3737860 h 4054565"/>
                <a:gd name="connsiteX15" fmla="*/ 4288488 w 7141218"/>
                <a:gd name="connsiteY15" fmla="*/ 3911691 h 4054565"/>
                <a:gd name="connsiteX16" fmla="*/ 4576618 w 7141218"/>
                <a:gd name="connsiteY16" fmla="*/ 3933122 h 4054565"/>
                <a:gd name="connsiteX17" fmla="*/ 4843317 w 7141218"/>
                <a:gd name="connsiteY17" fmla="*/ 3975984 h 4054565"/>
                <a:gd name="connsiteX18" fmla="*/ 5107636 w 7141218"/>
                <a:gd name="connsiteY18" fmla="*/ 3897403 h 4054565"/>
                <a:gd name="connsiteX19" fmla="*/ 5381480 w 7141218"/>
                <a:gd name="connsiteY19" fmla="*/ 4054565 h 4054565"/>
                <a:gd name="connsiteX20" fmla="*/ 5660085 w 7141218"/>
                <a:gd name="connsiteY20" fmla="*/ 3906926 h 4054565"/>
                <a:gd name="connsiteX21" fmla="*/ 5919640 w 7141218"/>
                <a:gd name="connsiteY21" fmla="*/ 3902164 h 4054565"/>
                <a:gd name="connsiteX22" fmla="*/ 6176814 w 7141218"/>
                <a:gd name="connsiteY22" fmla="*/ 3902164 h 4054565"/>
                <a:gd name="connsiteX23" fmla="*/ 6419700 w 7141218"/>
                <a:gd name="connsiteY23" fmla="*/ 3747383 h 4054565"/>
                <a:gd name="connsiteX24" fmla="*/ 6679256 w 7141218"/>
                <a:gd name="connsiteY24" fmla="*/ 3642608 h 4054565"/>
                <a:gd name="connsiteX25" fmla="*/ 6910238 w 7141218"/>
                <a:gd name="connsiteY25" fmla="*/ 3566408 h 4054565"/>
                <a:gd name="connsiteX26" fmla="*/ 7141218 w 7141218"/>
                <a:gd name="connsiteY26" fmla="*/ 3540214 h 4054565"/>
                <a:gd name="connsiteX0" fmla="*/ 0 w 7141218"/>
                <a:gd name="connsiteY0" fmla="*/ 0 h 4054565"/>
                <a:gd name="connsiteX1" fmla="*/ 253254 w 7141218"/>
                <a:gd name="connsiteY1" fmla="*/ 411816 h 4054565"/>
                <a:gd name="connsiteX2" fmla="*/ 481154 w 7141218"/>
                <a:gd name="connsiteY2" fmla="*/ 837499 h 4054565"/>
                <a:gd name="connsiteX3" fmla="*/ 719559 w 7141218"/>
                <a:gd name="connsiteY3" fmla="*/ 1067500 h 4054565"/>
                <a:gd name="connsiteX4" fmla="*/ 985698 w 7141218"/>
                <a:gd name="connsiteY4" fmla="*/ 1261363 h 4054565"/>
                <a:gd name="connsiteX5" fmla="*/ 1230966 w 7141218"/>
                <a:gd name="connsiteY5" fmla="*/ 1356613 h 4054565"/>
                <a:gd name="connsiteX6" fmla="*/ 1471473 w 7141218"/>
                <a:gd name="connsiteY6" fmla="*/ 1668556 h 4054565"/>
                <a:gd name="connsiteX7" fmla="*/ 1757224 w 7141218"/>
                <a:gd name="connsiteY7" fmla="*/ 1668556 h 4054565"/>
                <a:gd name="connsiteX8" fmla="*/ 2009634 w 7141218"/>
                <a:gd name="connsiteY8" fmla="*/ 1749516 h 4054565"/>
                <a:gd name="connsiteX9" fmla="*/ 2269189 w 7141218"/>
                <a:gd name="connsiteY9" fmla="*/ 1847149 h 4054565"/>
                <a:gd name="connsiteX10" fmla="*/ 2554939 w 7141218"/>
                <a:gd name="connsiteY10" fmla="*/ 1816192 h 4054565"/>
                <a:gd name="connsiteX11" fmla="*/ 2814497 w 7141218"/>
                <a:gd name="connsiteY11" fmla="*/ 1766185 h 4054565"/>
                <a:gd name="connsiteX12" fmla="*/ 3097864 w 7141218"/>
                <a:gd name="connsiteY12" fmla="*/ 1818572 h 4054565"/>
                <a:gd name="connsiteX13" fmla="*/ 3712227 w 7141218"/>
                <a:gd name="connsiteY13" fmla="*/ 2632960 h 4054565"/>
                <a:gd name="connsiteX14" fmla="*/ 3912251 w 7141218"/>
                <a:gd name="connsiteY14" fmla="*/ 2228148 h 4054565"/>
                <a:gd name="connsiteX15" fmla="*/ 4288488 w 7141218"/>
                <a:gd name="connsiteY15" fmla="*/ 3911691 h 4054565"/>
                <a:gd name="connsiteX16" fmla="*/ 4576618 w 7141218"/>
                <a:gd name="connsiteY16" fmla="*/ 3933122 h 4054565"/>
                <a:gd name="connsiteX17" fmla="*/ 4843317 w 7141218"/>
                <a:gd name="connsiteY17" fmla="*/ 3975984 h 4054565"/>
                <a:gd name="connsiteX18" fmla="*/ 5107636 w 7141218"/>
                <a:gd name="connsiteY18" fmla="*/ 3897403 h 4054565"/>
                <a:gd name="connsiteX19" fmla="*/ 5381480 w 7141218"/>
                <a:gd name="connsiteY19" fmla="*/ 4054565 h 4054565"/>
                <a:gd name="connsiteX20" fmla="*/ 5660085 w 7141218"/>
                <a:gd name="connsiteY20" fmla="*/ 3906926 h 4054565"/>
                <a:gd name="connsiteX21" fmla="*/ 5919640 w 7141218"/>
                <a:gd name="connsiteY21" fmla="*/ 3902164 h 4054565"/>
                <a:gd name="connsiteX22" fmla="*/ 6176814 w 7141218"/>
                <a:gd name="connsiteY22" fmla="*/ 3902164 h 4054565"/>
                <a:gd name="connsiteX23" fmla="*/ 6419700 w 7141218"/>
                <a:gd name="connsiteY23" fmla="*/ 3747383 h 4054565"/>
                <a:gd name="connsiteX24" fmla="*/ 6679256 w 7141218"/>
                <a:gd name="connsiteY24" fmla="*/ 3642608 h 4054565"/>
                <a:gd name="connsiteX25" fmla="*/ 6910238 w 7141218"/>
                <a:gd name="connsiteY25" fmla="*/ 3566408 h 4054565"/>
                <a:gd name="connsiteX26" fmla="*/ 7141218 w 7141218"/>
                <a:gd name="connsiteY26" fmla="*/ 3540214 h 4054565"/>
                <a:gd name="connsiteX0" fmla="*/ 0 w 7141218"/>
                <a:gd name="connsiteY0" fmla="*/ 0 h 4054565"/>
                <a:gd name="connsiteX1" fmla="*/ 253254 w 7141218"/>
                <a:gd name="connsiteY1" fmla="*/ 411816 h 4054565"/>
                <a:gd name="connsiteX2" fmla="*/ 481154 w 7141218"/>
                <a:gd name="connsiteY2" fmla="*/ 837499 h 4054565"/>
                <a:gd name="connsiteX3" fmla="*/ 719559 w 7141218"/>
                <a:gd name="connsiteY3" fmla="*/ 1067500 h 4054565"/>
                <a:gd name="connsiteX4" fmla="*/ 985698 w 7141218"/>
                <a:gd name="connsiteY4" fmla="*/ 1261363 h 4054565"/>
                <a:gd name="connsiteX5" fmla="*/ 1230966 w 7141218"/>
                <a:gd name="connsiteY5" fmla="*/ 1356613 h 4054565"/>
                <a:gd name="connsiteX6" fmla="*/ 1471473 w 7141218"/>
                <a:gd name="connsiteY6" fmla="*/ 1668556 h 4054565"/>
                <a:gd name="connsiteX7" fmla="*/ 1757224 w 7141218"/>
                <a:gd name="connsiteY7" fmla="*/ 1668556 h 4054565"/>
                <a:gd name="connsiteX8" fmla="*/ 2009634 w 7141218"/>
                <a:gd name="connsiteY8" fmla="*/ 1749516 h 4054565"/>
                <a:gd name="connsiteX9" fmla="*/ 2269189 w 7141218"/>
                <a:gd name="connsiteY9" fmla="*/ 1847149 h 4054565"/>
                <a:gd name="connsiteX10" fmla="*/ 2554939 w 7141218"/>
                <a:gd name="connsiteY10" fmla="*/ 1816192 h 4054565"/>
                <a:gd name="connsiteX11" fmla="*/ 2814497 w 7141218"/>
                <a:gd name="connsiteY11" fmla="*/ 1766185 h 4054565"/>
                <a:gd name="connsiteX12" fmla="*/ 3097864 w 7141218"/>
                <a:gd name="connsiteY12" fmla="*/ 1818572 h 4054565"/>
                <a:gd name="connsiteX13" fmla="*/ 3712227 w 7141218"/>
                <a:gd name="connsiteY13" fmla="*/ 2632960 h 4054565"/>
                <a:gd name="connsiteX14" fmla="*/ 3912251 w 7141218"/>
                <a:gd name="connsiteY14" fmla="*/ 2228148 h 4054565"/>
                <a:gd name="connsiteX15" fmla="*/ 4548464 w 7141218"/>
                <a:gd name="connsiteY15" fmla="*/ 1885668 h 4054565"/>
                <a:gd name="connsiteX16" fmla="*/ 4576618 w 7141218"/>
                <a:gd name="connsiteY16" fmla="*/ 3933122 h 4054565"/>
                <a:gd name="connsiteX17" fmla="*/ 4843317 w 7141218"/>
                <a:gd name="connsiteY17" fmla="*/ 3975984 h 4054565"/>
                <a:gd name="connsiteX18" fmla="*/ 5107636 w 7141218"/>
                <a:gd name="connsiteY18" fmla="*/ 3897403 h 4054565"/>
                <a:gd name="connsiteX19" fmla="*/ 5381480 w 7141218"/>
                <a:gd name="connsiteY19" fmla="*/ 4054565 h 4054565"/>
                <a:gd name="connsiteX20" fmla="*/ 5660085 w 7141218"/>
                <a:gd name="connsiteY20" fmla="*/ 3906926 h 4054565"/>
                <a:gd name="connsiteX21" fmla="*/ 5919640 w 7141218"/>
                <a:gd name="connsiteY21" fmla="*/ 3902164 h 4054565"/>
                <a:gd name="connsiteX22" fmla="*/ 6176814 w 7141218"/>
                <a:gd name="connsiteY22" fmla="*/ 3902164 h 4054565"/>
                <a:gd name="connsiteX23" fmla="*/ 6419700 w 7141218"/>
                <a:gd name="connsiteY23" fmla="*/ 3747383 h 4054565"/>
                <a:gd name="connsiteX24" fmla="*/ 6679256 w 7141218"/>
                <a:gd name="connsiteY24" fmla="*/ 3642608 h 4054565"/>
                <a:gd name="connsiteX25" fmla="*/ 6910238 w 7141218"/>
                <a:gd name="connsiteY25" fmla="*/ 3566408 h 4054565"/>
                <a:gd name="connsiteX26" fmla="*/ 7141218 w 7141218"/>
                <a:gd name="connsiteY26" fmla="*/ 3540214 h 4054565"/>
                <a:gd name="connsiteX0" fmla="*/ 0 w 6911230"/>
                <a:gd name="connsiteY0" fmla="*/ 0 h 4054565"/>
                <a:gd name="connsiteX1" fmla="*/ 253254 w 6911230"/>
                <a:gd name="connsiteY1" fmla="*/ 411816 h 4054565"/>
                <a:gd name="connsiteX2" fmla="*/ 481154 w 6911230"/>
                <a:gd name="connsiteY2" fmla="*/ 837499 h 4054565"/>
                <a:gd name="connsiteX3" fmla="*/ 719559 w 6911230"/>
                <a:gd name="connsiteY3" fmla="*/ 1067500 h 4054565"/>
                <a:gd name="connsiteX4" fmla="*/ 985698 w 6911230"/>
                <a:gd name="connsiteY4" fmla="*/ 1261363 h 4054565"/>
                <a:gd name="connsiteX5" fmla="*/ 1230966 w 6911230"/>
                <a:gd name="connsiteY5" fmla="*/ 1356613 h 4054565"/>
                <a:gd name="connsiteX6" fmla="*/ 1471473 w 6911230"/>
                <a:gd name="connsiteY6" fmla="*/ 1668556 h 4054565"/>
                <a:gd name="connsiteX7" fmla="*/ 1757224 w 6911230"/>
                <a:gd name="connsiteY7" fmla="*/ 1668556 h 4054565"/>
                <a:gd name="connsiteX8" fmla="*/ 2009634 w 6911230"/>
                <a:gd name="connsiteY8" fmla="*/ 1749516 h 4054565"/>
                <a:gd name="connsiteX9" fmla="*/ 2269189 w 6911230"/>
                <a:gd name="connsiteY9" fmla="*/ 1847149 h 4054565"/>
                <a:gd name="connsiteX10" fmla="*/ 2554939 w 6911230"/>
                <a:gd name="connsiteY10" fmla="*/ 1816192 h 4054565"/>
                <a:gd name="connsiteX11" fmla="*/ 2814497 w 6911230"/>
                <a:gd name="connsiteY11" fmla="*/ 1766185 h 4054565"/>
                <a:gd name="connsiteX12" fmla="*/ 3097864 w 6911230"/>
                <a:gd name="connsiteY12" fmla="*/ 1818572 h 4054565"/>
                <a:gd name="connsiteX13" fmla="*/ 3712227 w 6911230"/>
                <a:gd name="connsiteY13" fmla="*/ 2632960 h 4054565"/>
                <a:gd name="connsiteX14" fmla="*/ 3912251 w 6911230"/>
                <a:gd name="connsiteY14" fmla="*/ 2228148 h 4054565"/>
                <a:gd name="connsiteX15" fmla="*/ 4548464 w 6911230"/>
                <a:gd name="connsiteY15" fmla="*/ 1885668 h 4054565"/>
                <a:gd name="connsiteX16" fmla="*/ 4576618 w 6911230"/>
                <a:gd name="connsiteY16" fmla="*/ 3933122 h 4054565"/>
                <a:gd name="connsiteX17" fmla="*/ 4843317 w 6911230"/>
                <a:gd name="connsiteY17" fmla="*/ 3975984 h 4054565"/>
                <a:gd name="connsiteX18" fmla="*/ 5107636 w 6911230"/>
                <a:gd name="connsiteY18" fmla="*/ 3897403 h 4054565"/>
                <a:gd name="connsiteX19" fmla="*/ 5381480 w 6911230"/>
                <a:gd name="connsiteY19" fmla="*/ 4054565 h 4054565"/>
                <a:gd name="connsiteX20" fmla="*/ 5660085 w 6911230"/>
                <a:gd name="connsiteY20" fmla="*/ 3906926 h 4054565"/>
                <a:gd name="connsiteX21" fmla="*/ 5919640 w 6911230"/>
                <a:gd name="connsiteY21" fmla="*/ 3902164 h 4054565"/>
                <a:gd name="connsiteX22" fmla="*/ 6176814 w 6911230"/>
                <a:gd name="connsiteY22" fmla="*/ 3902164 h 4054565"/>
                <a:gd name="connsiteX23" fmla="*/ 6419700 w 6911230"/>
                <a:gd name="connsiteY23" fmla="*/ 3747383 h 4054565"/>
                <a:gd name="connsiteX24" fmla="*/ 6679256 w 6911230"/>
                <a:gd name="connsiteY24" fmla="*/ 3642608 h 4054565"/>
                <a:gd name="connsiteX25" fmla="*/ 6910238 w 6911230"/>
                <a:gd name="connsiteY25" fmla="*/ 3566408 h 4054565"/>
                <a:gd name="connsiteX0" fmla="*/ 0 w 6679256"/>
                <a:gd name="connsiteY0" fmla="*/ 0 h 4054565"/>
                <a:gd name="connsiteX1" fmla="*/ 253254 w 6679256"/>
                <a:gd name="connsiteY1" fmla="*/ 411816 h 4054565"/>
                <a:gd name="connsiteX2" fmla="*/ 481154 w 6679256"/>
                <a:gd name="connsiteY2" fmla="*/ 837499 h 4054565"/>
                <a:gd name="connsiteX3" fmla="*/ 719559 w 6679256"/>
                <a:gd name="connsiteY3" fmla="*/ 1067500 h 4054565"/>
                <a:gd name="connsiteX4" fmla="*/ 985698 w 6679256"/>
                <a:gd name="connsiteY4" fmla="*/ 1261363 h 4054565"/>
                <a:gd name="connsiteX5" fmla="*/ 1230966 w 6679256"/>
                <a:gd name="connsiteY5" fmla="*/ 1356613 h 4054565"/>
                <a:gd name="connsiteX6" fmla="*/ 1471473 w 6679256"/>
                <a:gd name="connsiteY6" fmla="*/ 1668556 h 4054565"/>
                <a:gd name="connsiteX7" fmla="*/ 1757224 w 6679256"/>
                <a:gd name="connsiteY7" fmla="*/ 1668556 h 4054565"/>
                <a:gd name="connsiteX8" fmla="*/ 2009634 w 6679256"/>
                <a:gd name="connsiteY8" fmla="*/ 1749516 h 4054565"/>
                <a:gd name="connsiteX9" fmla="*/ 2269189 w 6679256"/>
                <a:gd name="connsiteY9" fmla="*/ 1847149 h 4054565"/>
                <a:gd name="connsiteX10" fmla="*/ 2554939 w 6679256"/>
                <a:gd name="connsiteY10" fmla="*/ 1816192 h 4054565"/>
                <a:gd name="connsiteX11" fmla="*/ 2814497 w 6679256"/>
                <a:gd name="connsiteY11" fmla="*/ 1766185 h 4054565"/>
                <a:gd name="connsiteX12" fmla="*/ 3097864 w 6679256"/>
                <a:gd name="connsiteY12" fmla="*/ 1818572 h 4054565"/>
                <a:gd name="connsiteX13" fmla="*/ 3712227 w 6679256"/>
                <a:gd name="connsiteY13" fmla="*/ 2632960 h 4054565"/>
                <a:gd name="connsiteX14" fmla="*/ 3912251 w 6679256"/>
                <a:gd name="connsiteY14" fmla="*/ 2228148 h 4054565"/>
                <a:gd name="connsiteX15" fmla="*/ 4548464 w 6679256"/>
                <a:gd name="connsiteY15" fmla="*/ 1885668 h 4054565"/>
                <a:gd name="connsiteX16" fmla="*/ 4576618 w 6679256"/>
                <a:gd name="connsiteY16" fmla="*/ 3933122 h 4054565"/>
                <a:gd name="connsiteX17" fmla="*/ 4843317 w 6679256"/>
                <a:gd name="connsiteY17" fmla="*/ 3975984 h 4054565"/>
                <a:gd name="connsiteX18" fmla="*/ 5107636 w 6679256"/>
                <a:gd name="connsiteY18" fmla="*/ 3897403 h 4054565"/>
                <a:gd name="connsiteX19" fmla="*/ 5381480 w 6679256"/>
                <a:gd name="connsiteY19" fmla="*/ 4054565 h 4054565"/>
                <a:gd name="connsiteX20" fmla="*/ 5660085 w 6679256"/>
                <a:gd name="connsiteY20" fmla="*/ 3906926 h 4054565"/>
                <a:gd name="connsiteX21" fmla="*/ 5919640 w 6679256"/>
                <a:gd name="connsiteY21" fmla="*/ 3902164 h 4054565"/>
                <a:gd name="connsiteX22" fmla="*/ 6176814 w 6679256"/>
                <a:gd name="connsiteY22" fmla="*/ 3902164 h 4054565"/>
                <a:gd name="connsiteX23" fmla="*/ 6419700 w 6679256"/>
                <a:gd name="connsiteY23" fmla="*/ 3747383 h 4054565"/>
                <a:gd name="connsiteX24" fmla="*/ 6679256 w 6679256"/>
                <a:gd name="connsiteY24" fmla="*/ 3642608 h 4054565"/>
                <a:gd name="connsiteX0" fmla="*/ 0 w 6420196"/>
                <a:gd name="connsiteY0" fmla="*/ 0 h 4054565"/>
                <a:gd name="connsiteX1" fmla="*/ 253254 w 6420196"/>
                <a:gd name="connsiteY1" fmla="*/ 411816 h 4054565"/>
                <a:gd name="connsiteX2" fmla="*/ 481154 w 6420196"/>
                <a:gd name="connsiteY2" fmla="*/ 837499 h 4054565"/>
                <a:gd name="connsiteX3" fmla="*/ 719559 w 6420196"/>
                <a:gd name="connsiteY3" fmla="*/ 1067500 h 4054565"/>
                <a:gd name="connsiteX4" fmla="*/ 985698 w 6420196"/>
                <a:gd name="connsiteY4" fmla="*/ 1261363 h 4054565"/>
                <a:gd name="connsiteX5" fmla="*/ 1230966 w 6420196"/>
                <a:gd name="connsiteY5" fmla="*/ 1356613 h 4054565"/>
                <a:gd name="connsiteX6" fmla="*/ 1471473 w 6420196"/>
                <a:gd name="connsiteY6" fmla="*/ 1668556 h 4054565"/>
                <a:gd name="connsiteX7" fmla="*/ 1757224 w 6420196"/>
                <a:gd name="connsiteY7" fmla="*/ 1668556 h 4054565"/>
                <a:gd name="connsiteX8" fmla="*/ 2009634 w 6420196"/>
                <a:gd name="connsiteY8" fmla="*/ 1749516 h 4054565"/>
                <a:gd name="connsiteX9" fmla="*/ 2269189 w 6420196"/>
                <a:gd name="connsiteY9" fmla="*/ 1847149 h 4054565"/>
                <a:gd name="connsiteX10" fmla="*/ 2554939 w 6420196"/>
                <a:gd name="connsiteY10" fmla="*/ 1816192 h 4054565"/>
                <a:gd name="connsiteX11" fmla="*/ 2814497 w 6420196"/>
                <a:gd name="connsiteY11" fmla="*/ 1766185 h 4054565"/>
                <a:gd name="connsiteX12" fmla="*/ 3097864 w 6420196"/>
                <a:gd name="connsiteY12" fmla="*/ 1818572 h 4054565"/>
                <a:gd name="connsiteX13" fmla="*/ 3712227 w 6420196"/>
                <a:gd name="connsiteY13" fmla="*/ 2632960 h 4054565"/>
                <a:gd name="connsiteX14" fmla="*/ 3912251 w 6420196"/>
                <a:gd name="connsiteY14" fmla="*/ 2228148 h 4054565"/>
                <a:gd name="connsiteX15" fmla="*/ 4548464 w 6420196"/>
                <a:gd name="connsiteY15" fmla="*/ 1885668 h 4054565"/>
                <a:gd name="connsiteX16" fmla="*/ 4576618 w 6420196"/>
                <a:gd name="connsiteY16" fmla="*/ 3933122 h 4054565"/>
                <a:gd name="connsiteX17" fmla="*/ 4843317 w 6420196"/>
                <a:gd name="connsiteY17" fmla="*/ 3975984 h 4054565"/>
                <a:gd name="connsiteX18" fmla="*/ 5107636 w 6420196"/>
                <a:gd name="connsiteY18" fmla="*/ 3897403 h 4054565"/>
                <a:gd name="connsiteX19" fmla="*/ 5381480 w 6420196"/>
                <a:gd name="connsiteY19" fmla="*/ 4054565 h 4054565"/>
                <a:gd name="connsiteX20" fmla="*/ 5660085 w 6420196"/>
                <a:gd name="connsiteY20" fmla="*/ 3906926 h 4054565"/>
                <a:gd name="connsiteX21" fmla="*/ 5919640 w 6420196"/>
                <a:gd name="connsiteY21" fmla="*/ 3902164 h 4054565"/>
                <a:gd name="connsiteX22" fmla="*/ 6176814 w 6420196"/>
                <a:gd name="connsiteY22" fmla="*/ 3902164 h 4054565"/>
                <a:gd name="connsiteX23" fmla="*/ 6419700 w 6420196"/>
                <a:gd name="connsiteY23" fmla="*/ 3747383 h 4054565"/>
                <a:gd name="connsiteX0" fmla="*/ 0 w 6176814"/>
                <a:gd name="connsiteY0" fmla="*/ 0 h 4054565"/>
                <a:gd name="connsiteX1" fmla="*/ 253254 w 6176814"/>
                <a:gd name="connsiteY1" fmla="*/ 411816 h 4054565"/>
                <a:gd name="connsiteX2" fmla="*/ 481154 w 6176814"/>
                <a:gd name="connsiteY2" fmla="*/ 837499 h 4054565"/>
                <a:gd name="connsiteX3" fmla="*/ 719559 w 6176814"/>
                <a:gd name="connsiteY3" fmla="*/ 1067500 h 4054565"/>
                <a:gd name="connsiteX4" fmla="*/ 985698 w 6176814"/>
                <a:gd name="connsiteY4" fmla="*/ 1261363 h 4054565"/>
                <a:gd name="connsiteX5" fmla="*/ 1230966 w 6176814"/>
                <a:gd name="connsiteY5" fmla="*/ 1356613 h 4054565"/>
                <a:gd name="connsiteX6" fmla="*/ 1471473 w 6176814"/>
                <a:gd name="connsiteY6" fmla="*/ 1668556 h 4054565"/>
                <a:gd name="connsiteX7" fmla="*/ 1757224 w 6176814"/>
                <a:gd name="connsiteY7" fmla="*/ 1668556 h 4054565"/>
                <a:gd name="connsiteX8" fmla="*/ 2009634 w 6176814"/>
                <a:gd name="connsiteY8" fmla="*/ 1749516 h 4054565"/>
                <a:gd name="connsiteX9" fmla="*/ 2269189 w 6176814"/>
                <a:gd name="connsiteY9" fmla="*/ 1847149 h 4054565"/>
                <a:gd name="connsiteX10" fmla="*/ 2554939 w 6176814"/>
                <a:gd name="connsiteY10" fmla="*/ 1816192 h 4054565"/>
                <a:gd name="connsiteX11" fmla="*/ 2814497 w 6176814"/>
                <a:gd name="connsiteY11" fmla="*/ 1766185 h 4054565"/>
                <a:gd name="connsiteX12" fmla="*/ 3097864 w 6176814"/>
                <a:gd name="connsiteY12" fmla="*/ 1818572 h 4054565"/>
                <a:gd name="connsiteX13" fmla="*/ 3712227 w 6176814"/>
                <a:gd name="connsiteY13" fmla="*/ 2632960 h 4054565"/>
                <a:gd name="connsiteX14" fmla="*/ 3912251 w 6176814"/>
                <a:gd name="connsiteY14" fmla="*/ 2228148 h 4054565"/>
                <a:gd name="connsiteX15" fmla="*/ 4548464 w 6176814"/>
                <a:gd name="connsiteY15" fmla="*/ 1885668 h 4054565"/>
                <a:gd name="connsiteX16" fmla="*/ 4576618 w 6176814"/>
                <a:gd name="connsiteY16" fmla="*/ 3933122 h 4054565"/>
                <a:gd name="connsiteX17" fmla="*/ 4843317 w 6176814"/>
                <a:gd name="connsiteY17" fmla="*/ 3975984 h 4054565"/>
                <a:gd name="connsiteX18" fmla="*/ 5107636 w 6176814"/>
                <a:gd name="connsiteY18" fmla="*/ 3897403 h 4054565"/>
                <a:gd name="connsiteX19" fmla="*/ 5381480 w 6176814"/>
                <a:gd name="connsiteY19" fmla="*/ 4054565 h 4054565"/>
                <a:gd name="connsiteX20" fmla="*/ 5660085 w 6176814"/>
                <a:gd name="connsiteY20" fmla="*/ 3906926 h 4054565"/>
                <a:gd name="connsiteX21" fmla="*/ 5919640 w 6176814"/>
                <a:gd name="connsiteY21" fmla="*/ 3902164 h 4054565"/>
                <a:gd name="connsiteX22" fmla="*/ 6176814 w 6176814"/>
                <a:gd name="connsiteY22" fmla="*/ 3902164 h 4054565"/>
                <a:gd name="connsiteX0" fmla="*/ 0 w 5920136"/>
                <a:gd name="connsiteY0" fmla="*/ 0 h 4054565"/>
                <a:gd name="connsiteX1" fmla="*/ 253254 w 5920136"/>
                <a:gd name="connsiteY1" fmla="*/ 411816 h 4054565"/>
                <a:gd name="connsiteX2" fmla="*/ 481154 w 5920136"/>
                <a:gd name="connsiteY2" fmla="*/ 837499 h 4054565"/>
                <a:gd name="connsiteX3" fmla="*/ 719559 w 5920136"/>
                <a:gd name="connsiteY3" fmla="*/ 1067500 h 4054565"/>
                <a:gd name="connsiteX4" fmla="*/ 985698 w 5920136"/>
                <a:gd name="connsiteY4" fmla="*/ 1261363 h 4054565"/>
                <a:gd name="connsiteX5" fmla="*/ 1230966 w 5920136"/>
                <a:gd name="connsiteY5" fmla="*/ 1356613 h 4054565"/>
                <a:gd name="connsiteX6" fmla="*/ 1471473 w 5920136"/>
                <a:gd name="connsiteY6" fmla="*/ 1668556 h 4054565"/>
                <a:gd name="connsiteX7" fmla="*/ 1757224 w 5920136"/>
                <a:gd name="connsiteY7" fmla="*/ 1668556 h 4054565"/>
                <a:gd name="connsiteX8" fmla="*/ 2009634 w 5920136"/>
                <a:gd name="connsiteY8" fmla="*/ 1749516 h 4054565"/>
                <a:gd name="connsiteX9" fmla="*/ 2269189 w 5920136"/>
                <a:gd name="connsiteY9" fmla="*/ 1847149 h 4054565"/>
                <a:gd name="connsiteX10" fmla="*/ 2554939 w 5920136"/>
                <a:gd name="connsiteY10" fmla="*/ 1816192 h 4054565"/>
                <a:gd name="connsiteX11" fmla="*/ 2814497 w 5920136"/>
                <a:gd name="connsiteY11" fmla="*/ 1766185 h 4054565"/>
                <a:gd name="connsiteX12" fmla="*/ 3097864 w 5920136"/>
                <a:gd name="connsiteY12" fmla="*/ 1818572 h 4054565"/>
                <a:gd name="connsiteX13" fmla="*/ 3712227 w 5920136"/>
                <a:gd name="connsiteY13" fmla="*/ 2632960 h 4054565"/>
                <a:gd name="connsiteX14" fmla="*/ 3912251 w 5920136"/>
                <a:gd name="connsiteY14" fmla="*/ 2228148 h 4054565"/>
                <a:gd name="connsiteX15" fmla="*/ 4548464 w 5920136"/>
                <a:gd name="connsiteY15" fmla="*/ 1885668 h 4054565"/>
                <a:gd name="connsiteX16" fmla="*/ 4576618 w 5920136"/>
                <a:gd name="connsiteY16" fmla="*/ 3933122 h 4054565"/>
                <a:gd name="connsiteX17" fmla="*/ 4843317 w 5920136"/>
                <a:gd name="connsiteY17" fmla="*/ 3975984 h 4054565"/>
                <a:gd name="connsiteX18" fmla="*/ 5107636 w 5920136"/>
                <a:gd name="connsiteY18" fmla="*/ 3897403 h 4054565"/>
                <a:gd name="connsiteX19" fmla="*/ 5381480 w 5920136"/>
                <a:gd name="connsiteY19" fmla="*/ 4054565 h 4054565"/>
                <a:gd name="connsiteX20" fmla="*/ 5660085 w 5920136"/>
                <a:gd name="connsiteY20" fmla="*/ 3906926 h 4054565"/>
                <a:gd name="connsiteX21" fmla="*/ 5919640 w 5920136"/>
                <a:gd name="connsiteY21" fmla="*/ 3902164 h 4054565"/>
                <a:gd name="connsiteX0" fmla="*/ 0 w 5660581"/>
                <a:gd name="connsiteY0" fmla="*/ 0 h 4054565"/>
                <a:gd name="connsiteX1" fmla="*/ 253254 w 5660581"/>
                <a:gd name="connsiteY1" fmla="*/ 411816 h 4054565"/>
                <a:gd name="connsiteX2" fmla="*/ 481154 w 5660581"/>
                <a:gd name="connsiteY2" fmla="*/ 837499 h 4054565"/>
                <a:gd name="connsiteX3" fmla="*/ 719559 w 5660581"/>
                <a:gd name="connsiteY3" fmla="*/ 1067500 h 4054565"/>
                <a:gd name="connsiteX4" fmla="*/ 985698 w 5660581"/>
                <a:gd name="connsiteY4" fmla="*/ 1261363 h 4054565"/>
                <a:gd name="connsiteX5" fmla="*/ 1230966 w 5660581"/>
                <a:gd name="connsiteY5" fmla="*/ 1356613 h 4054565"/>
                <a:gd name="connsiteX6" fmla="*/ 1471473 w 5660581"/>
                <a:gd name="connsiteY6" fmla="*/ 1668556 h 4054565"/>
                <a:gd name="connsiteX7" fmla="*/ 1757224 w 5660581"/>
                <a:gd name="connsiteY7" fmla="*/ 1668556 h 4054565"/>
                <a:gd name="connsiteX8" fmla="*/ 2009634 w 5660581"/>
                <a:gd name="connsiteY8" fmla="*/ 1749516 h 4054565"/>
                <a:gd name="connsiteX9" fmla="*/ 2269189 w 5660581"/>
                <a:gd name="connsiteY9" fmla="*/ 1847149 h 4054565"/>
                <a:gd name="connsiteX10" fmla="*/ 2554939 w 5660581"/>
                <a:gd name="connsiteY10" fmla="*/ 1816192 h 4054565"/>
                <a:gd name="connsiteX11" fmla="*/ 2814497 w 5660581"/>
                <a:gd name="connsiteY11" fmla="*/ 1766185 h 4054565"/>
                <a:gd name="connsiteX12" fmla="*/ 3097864 w 5660581"/>
                <a:gd name="connsiteY12" fmla="*/ 1818572 h 4054565"/>
                <a:gd name="connsiteX13" fmla="*/ 3712227 w 5660581"/>
                <a:gd name="connsiteY13" fmla="*/ 2632960 h 4054565"/>
                <a:gd name="connsiteX14" fmla="*/ 3912251 w 5660581"/>
                <a:gd name="connsiteY14" fmla="*/ 2228148 h 4054565"/>
                <a:gd name="connsiteX15" fmla="*/ 4548464 w 5660581"/>
                <a:gd name="connsiteY15" fmla="*/ 1885668 h 4054565"/>
                <a:gd name="connsiteX16" fmla="*/ 4576618 w 5660581"/>
                <a:gd name="connsiteY16" fmla="*/ 3933122 h 4054565"/>
                <a:gd name="connsiteX17" fmla="*/ 4843317 w 5660581"/>
                <a:gd name="connsiteY17" fmla="*/ 3975984 h 4054565"/>
                <a:gd name="connsiteX18" fmla="*/ 5107636 w 5660581"/>
                <a:gd name="connsiteY18" fmla="*/ 3897403 h 4054565"/>
                <a:gd name="connsiteX19" fmla="*/ 5381480 w 5660581"/>
                <a:gd name="connsiteY19" fmla="*/ 4054565 h 4054565"/>
                <a:gd name="connsiteX20" fmla="*/ 5660085 w 5660581"/>
                <a:gd name="connsiteY20" fmla="*/ 3906926 h 4054565"/>
                <a:gd name="connsiteX0" fmla="*/ 0 w 5382472"/>
                <a:gd name="connsiteY0" fmla="*/ 0 h 4054565"/>
                <a:gd name="connsiteX1" fmla="*/ 253254 w 5382472"/>
                <a:gd name="connsiteY1" fmla="*/ 411816 h 4054565"/>
                <a:gd name="connsiteX2" fmla="*/ 481154 w 5382472"/>
                <a:gd name="connsiteY2" fmla="*/ 837499 h 4054565"/>
                <a:gd name="connsiteX3" fmla="*/ 719559 w 5382472"/>
                <a:gd name="connsiteY3" fmla="*/ 1067500 h 4054565"/>
                <a:gd name="connsiteX4" fmla="*/ 985698 w 5382472"/>
                <a:gd name="connsiteY4" fmla="*/ 1261363 h 4054565"/>
                <a:gd name="connsiteX5" fmla="*/ 1230966 w 5382472"/>
                <a:gd name="connsiteY5" fmla="*/ 1356613 h 4054565"/>
                <a:gd name="connsiteX6" fmla="*/ 1471473 w 5382472"/>
                <a:gd name="connsiteY6" fmla="*/ 1668556 h 4054565"/>
                <a:gd name="connsiteX7" fmla="*/ 1757224 w 5382472"/>
                <a:gd name="connsiteY7" fmla="*/ 1668556 h 4054565"/>
                <a:gd name="connsiteX8" fmla="*/ 2009634 w 5382472"/>
                <a:gd name="connsiteY8" fmla="*/ 1749516 h 4054565"/>
                <a:gd name="connsiteX9" fmla="*/ 2269189 w 5382472"/>
                <a:gd name="connsiteY9" fmla="*/ 1847149 h 4054565"/>
                <a:gd name="connsiteX10" fmla="*/ 2554939 w 5382472"/>
                <a:gd name="connsiteY10" fmla="*/ 1816192 h 4054565"/>
                <a:gd name="connsiteX11" fmla="*/ 2814497 w 5382472"/>
                <a:gd name="connsiteY11" fmla="*/ 1766185 h 4054565"/>
                <a:gd name="connsiteX12" fmla="*/ 3097864 w 5382472"/>
                <a:gd name="connsiteY12" fmla="*/ 1818572 h 4054565"/>
                <a:gd name="connsiteX13" fmla="*/ 3712227 w 5382472"/>
                <a:gd name="connsiteY13" fmla="*/ 2632960 h 4054565"/>
                <a:gd name="connsiteX14" fmla="*/ 3912251 w 5382472"/>
                <a:gd name="connsiteY14" fmla="*/ 2228148 h 4054565"/>
                <a:gd name="connsiteX15" fmla="*/ 4548464 w 5382472"/>
                <a:gd name="connsiteY15" fmla="*/ 1885668 h 4054565"/>
                <a:gd name="connsiteX16" fmla="*/ 4576618 w 5382472"/>
                <a:gd name="connsiteY16" fmla="*/ 3933122 h 4054565"/>
                <a:gd name="connsiteX17" fmla="*/ 4843317 w 5382472"/>
                <a:gd name="connsiteY17" fmla="*/ 3975984 h 4054565"/>
                <a:gd name="connsiteX18" fmla="*/ 5107636 w 5382472"/>
                <a:gd name="connsiteY18" fmla="*/ 3897403 h 4054565"/>
                <a:gd name="connsiteX19" fmla="*/ 5381480 w 5382472"/>
                <a:gd name="connsiteY19" fmla="*/ 4054565 h 4054565"/>
                <a:gd name="connsiteX0" fmla="*/ 0 w 5107636"/>
                <a:gd name="connsiteY0" fmla="*/ 0 h 3976480"/>
                <a:gd name="connsiteX1" fmla="*/ 253254 w 5107636"/>
                <a:gd name="connsiteY1" fmla="*/ 411816 h 3976480"/>
                <a:gd name="connsiteX2" fmla="*/ 481154 w 5107636"/>
                <a:gd name="connsiteY2" fmla="*/ 837499 h 3976480"/>
                <a:gd name="connsiteX3" fmla="*/ 719559 w 5107636"/>
                <a:gd name="connsiteY3" fmla="*/ 1067500 h 3976480"/>
                <a:gd name="connsiteX4" fmla="*/ 985698 w 5107636"/>
                <a:gd name="connsiteY4" fmla="*/ 1261363 h 3976480"/>
                <a:gd name="connsiteX5" fmla="*/ 1230966 w 5107636"/>
                <a:gd name="connsiteY5" fmla="*/ 1356613 h 3976480"/>
                <a:gd name="connsiteX6" fmla="*/ 1471473 w 5107636"/>
                <a:gd name="connsiteY6" fmla="*/ 1668556 h 3976480"/>
                <a:gd name="connsiteX7" fmla="*/ 1757224 w 5107636"/>
                <a:gd name="connsiteY7" fmla="*/ 1668556 h 3976480"/>
                <a:gd name="connsiteX8" fmla="*/ 2009634 w 5107636"/>
                <a:gd name="connsiteY8" fmla="*/ 1749516 h 3976480"/>
                <a:gd name="connsiteX9" fmla="*/ 2269189 w 5107636"/>
                <a:gd name="connsiteY9" fmla="*/ 1847149 h 3976480"/>
                <a:gd name="connsiteX10" fmla="*/ 2554939 w 5107636"/>
                <a:gd name="connsiteY10" fmla="*/ 1816192 h 3976480"/>
                <a:gd name="connsiteX11" fmla="*/ 2814497 w 5107636"/>
                <a:gd name="connsiteY11" fmla="*/ 1766185 h 3976480"/>
                <a:gd name="connsiteX12" fmla="*/ 3097864 w 5107636"/>
                <a:gd name="connsiteY12" fmla="*/ 1818572 h 3976480"/>
                <a:gd name="connsiteX13" fmla="*/ 3712227 w 5107636"/>
                <a:gd name="connsiteY13" fmla="*/ 2632960 h 3976480"/>
                <a:gd name="connsiteX14" fmla="*/ 3912251 w 5107636"/>
                <a:gd name="connsiteY14" fmla="*/ 2228148 h 3976480"/>
                <a:gd name="connsiteX15" fmla="*/ 4548464 w 5107636"/>
                <a:gd name="connsiteY15" fmla="*/ 1885668 h 3976480"/>
                <a:gd name="connsiteX16" fmla="*/ 4576618 w 5107636"/>
                <a:gd name="connsiteY16" fmla="*/ 3933122 h 3976480"/>
                <a:gd name="connsiteX17" fmla="*/ 4843317 w 5107636"/>
                <a:gd name="connsiteY17" fmla="*/ 3975984 h 3976480"/>
                <a:gd name="connsiteX18" fmla="*/ 5107636 w 5107636"/>
                <a:gd name="connsiteY18" fmla="*/ 3897403 h 3976480"/>
                <a:gd name="connsiteX0" fmla="*/ 0 w 4843317"/>
                <a:gd name="connsiteY0" fmla="*/ 0 h 3976480"/>
                <a:gd name="connsiteX1" fmla="*/ 253254 w 4843317"/>
                <a:gd name="connsiteY1" fmla="*/ 411816 h 3976480"/>
                <a:gd name="connsiteX2" fmla="*/ 481154 w 4843317"/>
                <a:gd name="connsiteY2" fmla="*/ 837499 h 3976480"/>
                <a:gd name="connsiteX3" fmla="*/ 719559 w 4843317"/>
                <a:gd name="connsiteY3" fmla="*/ 1067500 h 3976480"/>
                <a:gd name="connsiteX4" fmla="*/ 985698 w 4843317"/>
                <a:gd name="connsiteY4" fmla="*/ 1261363 h 3976480"/>
                <a:gd name="connsiteX5" fmla="*/ 1230966 w 4843317"/>
                <a:gd name="connsiteY5" fmla="*/ 1356613 h 3976480"/>
                <a:gd name="connsiteX6" fmla="*/ 1471473 w 4843317"/>
                <a:gd name="connsiteY6" fmla="*/ 1668556 h 3976480"/>
                <a:gd name="connsiteX7" fmla="*/ 1757224 w 4843317"/>
                <a:gd name="connsiteY7" fmla="*/ 1668556 h 3976480"/>
                <a:gd name="connsiteX8" fmla="*/ 2009634 w 4843317"/>
                <a:gd name="connsiteY8" fmla="*/ 1749516 h 3976480"/>
                <a:gd name="connsiteX9" fmla="*/ 2269189 w 4843317"/>
                <a:gd name="connsiteY9" fmla="*/ 1847149 h 3976480"/>
                <a:gd name="connsiteX10" fmla="*/ 2554939 w 4843317"/>
                <a:gd name="connsiteY10" fmla="*/ 1816192 h 3976480"/>
                <a:gd name="connsiteX11" fmla="*/ 2814497 w 4843317"/>
                <a:gd name="connsiteY11" fmla="*/ 1766185 h 3976480"/>
                <a:gd name="connsiteX12" fmla="*/ 3097864 w 4843317"/>
                <a:gd name="connsiteY12" fmla="*/ 1818572 h 3976480"/>
                <a:gd name="connsiteX13" fmla="*/ 3712227 w 4843317"/>
                <a:gd name="connsiteY13" fmla="*/ 2632960 h 3976480"/>
                <a:gd name="connsiteX14" fmla="*/ 3912251 w 4843317"/>
                <a:gd name="connsiteY14" fmla="*/ 2228148 h 3976480"/>
                <a:gd name="connsiteX15" fmla="*/ 4548464 w 4843317"/>
                <a:gd name="connsiteY15" fmla="*/ 1885668 h 3976480"/>
                <a:gd name="connsiteX16" fmla="*/ 4576618 w 4843317"/>
                <a:gd name="connsiteY16" fmla="*/ 3933122 h 3976480"/>
                <a:gd name="connsiteX17" fmla="*/ 4843317 w 4843317"/>
                <a:gd name="connsiteY17" fmla="*/ 3975984 h 3976480"/>
                <a:gd name="connsiteX0" fmla="*/ 0 w 4625457"/>
                <a:gd name="connsiteY0" fmla="*/ 0 h 3934114"/>
                <a:gd name="connsiteX1" fmla="*/ 253254 w 4625457"/>
                <a:gd name="connsiteY1" fmla="*/ 411816 h 3934114"/>
                <a:gd name="connsiteX2" fmla="*/ 481154 w 4625457"/>
                <a:gd name="connsiteY2" fmla="*/ 837499 h 3934114"/>
                <a:gd name="connsiteX3" fmla="*/ 719559 w 4625457"/>
                <a:gd name="connsiteY3" fmla="*/ 1067500 h 3934114"/>
                <a:gd name="connsiteX4" fmla="*/ 985698 w 4625457"/>
                <a:gd name="connsiteY4" fmla="*/ 1261363 h 3934114"/>
                <a:gd name="connsiteX5" fmla="*/ 1230966 w 4625457"/>
                <a:gd name="connsiteY5" fmla="*/ 1356613 h 3934114"/>
                <a:gd name="connsiteX6" fmla="*/ 1471473 w 4625457"/>
                <a:gd name="connsiteY6" fmla="*/ 1668556 h 3934114"/>
                <a:gd name="connsiteX7" fmla="*/ 1757224 w 4625457"/>
                <a:gd name="connsiteY7" fmla="*/ 1668556 h 3934114"/>
                <a:gd name="connsiteX8" fmla="*/ 2009634 w 4625457"/>
                <a:gd name="connsiteY8" fmla="*/ 1749516 h 3934114"/>
                <a:gd name="connsiteX9" fmla="*/ 2269189 w 4625457"/>
                <a:gd name="connsiteY9" fmla="*/ 1847149 h 3934114"/>
                <a:gd name="connsiteX10" fmla="*/ 2554939 w 4625457"/>
                <a:gd name="connsiteY10" fmla="*/ 1816192 h 3934114"/>
                <a:gd name="connsiteX11" fmla="*/ 2814497 w 4625457"/>
                <a:gd name="connsiteY11" fmla="*/ 1766185 h 3934114"/>
                <a:gd name="connsiteX12" fmla="*/ 3097864 w 4625457"/>
                <a:gd name="connsiteY12" fmla="*/ 1818572 h 3934114"/>
                <a:gd name="connsiteX13" fmla="*/ 3712227 w 4625457"/>
                <a:gd name="connsiteY13" fmla="*/ 2632960 h 3934114"/>
                <a:gd name="connsiteX14" fmla="*/ 3912251 w 4625457"/>
                <a:gd name="connsiteY14" fmla="*/ 2228148 h 3934114"/>
                <a:gd name="connsiteX15" fmla="*/ 4548464 w 4625457"/>
                <a:gd name="connsiteY15" fmla="*/ 1885668 h 3934114"/>
                <a:gd name="connsiteX16" fmla="*/ 4576618 w 4625457"/>
                <a:gd name="connsiteY16" fmla="*/ 3933122 h 3934114"/>
                <a:gd name="connsiteX0" fmla="*/ 0 w 4549952"/>
                <a:gd name="connsiteY0" fmla="*/ 0 h 2635341"/>
                <a:gd name="connsiteX1" fmla="*/ 253254 w 4549952"/>
                <a:gd name="connsiteY1" fmla="*/ 411816 h 2635341"/>
                <a:gd name="connsiteX2" fmla="*/ 481154 w 4549952"/>
                <a:gd name="connsiteY2" fmla="*/ 837499 h 2635341"/>
                <a:gd name="connsiteX3" fmla="*/ 719559 w 4549952"/>
                <a:gd name="connsiteY3" fmla="*/ 1067500 h 2635341"/>
                <a:gd name="connsiteX4" fmla="*/ 985698 w 4549952"/>
                <a:gd name="connsiteY4" fmla="*/ 1261363 h 2635341"/>
                <a:gd name="connsiteX5" fmla="*/ 1230966 w 4549952"/>
                <a:gd name="connsiteY5" fmla="*/ 1356613 h 2635341"/>
                <a:gd name="connsiteX6" fmla="*/ 1471473 w 4549952"/>
                <a:gd name="connsiteY6" fmla="*/ 1668556 h 2635341"/>
                <a:gd name="connsiteX7" fmla="*/ 1757224 w 4549952"/>
                <a:gd name="connsiteY7" fmla="*/ 1668556 h 2635341"/>
                <a:gd name="connsiteX8" fmla="*/ 2009634 w 4549952"/>
                <a:gd name="connsiteY8" fmla="*/ 1749516 h 2635341"/>
                <a:gd name="connsiteX9" fmla="*/ 2269189 w 4549952"/>
                <a:gd name="connsiteY9" fmla="*/ 1847149 h 2635341"/>
                <a:gd name="connsiteX10" fmla="*/ 2554939 w 4549952"/>
                <a:gd name="connsiteY10" fmla="*/ 1816192 h 2635341"/>
                <a:gd name="connsiteX11" fmla="*/ 2814497 w 4549952"/>
                <a:gd name="connsiteY11" fmla="*/ 1766185 h 2635341"/>
                <a:gd name="connsiteX12" fmla="*/ 3097864 w 4549952"/>
                <a:gd name="connsiteY12" fmla="*/ 1818572 h 2635341"/>
                <a:gd name="connsiteX13" fmla="*/ 3712227 w 4549952"/>
                <a:gd name="connsiteY13" fmla="*/ 2632960 h 2635341"/>
                <a:gd name="connsiteX14" fmla="*/ 3912251 w 4549952"/>
                <a:gd name="connsiteY14" fmla="*/ 2228148 h 2635341"/>
                <a:gd name="connsiteX15" fmla="*/ 4548464 w 4549952"/>
                <a:gd name="connsiteY15" fmla="*/ 1885668 h 2635341"/>
                <a:gd name="connsiteX0" fmla="*/ 0 w 3912251"/>
                <a:gd name="connsiteY0" fmla="*/ 0 h 2635341"/>
                <a:gd name="connsiteX1" fmla="*/ 253254 w 3912251"/>
                <a:gd name="connsiteY1" fmla="*/ 411816 h 2635341"/>
                <a:gd name="connsiteX2" fmla="*/ 481154 w 3912251"/>
                <a:gd name="connsiteY2" fmla="*/ 837499 h 2635341"/>
                <a:gd name="connsiteX3" fmla="*/ 719559 w 3912251"/>
                <a:gd name="connsiteY3" fmla="*/ 1067500 h 2635341"/>
                <a:gd name="connsiteX4" fmla="*/ 985698 w 3912251"/>
                <a:gd name="connsiteY4" fmla="*/ 1261363 h 2635341"/>
                <a:gd name="connsiteX5" fmla="*/ 1230966 w 3912251"/>
                <a:gd name="connsiteY5" fmla="*/ 1356613 h 2635341"/>
                <a:gd name="connsiteX6" fmla="*/ 1471473 w 3912251"/>
                <a:gd name="connsiteY6" fmla="*/ 1668556 h 2635341"/>
                <a:gd name="connsiteX7" fmla="*/ 1757224 w 3912251"/>
                <a:gd name="connsiteY7" fmla="*/ 1668556 h 2635341"/>
                <a:gd name="connsiteX8" fmla="*/ 2009634 w 3912251"/>
                <a:gd name="connsiteY8" fmla="*/ 1749516 h 2635341"/>
                <a:gd name="connsiteX9" fmla="*/ 2269189 w 3912251"/>
                <a:gd name="connsiteY9" fmla="*/ 1847149 h 2635341"/>
                <a:gd name="connsiteX10" fmla="*/ 2554939 w 3912251"/>
                <a:gd name="connsiteY10" fmla="*/ 1816192 h 2635341"/>
                <a:gd name="connsiteX11" fmla="*/ 2814497 w 3912251"/>
                <a:gd name="connsiteY11" fmla="*/ 1766185 h 2635341"/>
                <a:gd name="connsiteX12" fmla="*/ 3097864 w 3912251"/>
                <a:gd name="connsiteY12" fmla="*/ 1818572 h 2635341"/>
                <a:gd name="connsiteX13" fmla="*/ 3712227 w 3912251"/>
                <a:gd name="connsiteY13" fmla="*/ 2632960 h 2635341"/>
                <a:gd name="connsiteX14" fmla="*/ 3912251 w 3912251"/>
                <a:gd name="connsiteY14" fmla="*/ 2228148 h 2635341"/>
                <a:gd name="connsiteX0" fmla="*/ 0 w 3712227"/>
                <a:gd name="connsiteY0" fmla="*/ 0 h 2632960"/>
                <a:gd name="connsiteX1" fmla="*/ 253254 w 3712227"/>
                <a:gd name="connsiteY1" fmla="*/ 411816 h 2632960"/>
                <a:gd name="connsiteX2" fmla="*/ 481154 w 3712227"/>
                <a:gd name="connsiteY2" fmla="*/ 837499 h 2632960"/>
                <a:gd name="connsiteX3" fmla="*/ 719559 w 3712227"/>
                <a:gd name="connsiteY3" fmla="*/ 1067500 h 2632960"/>
                <a:gd name="connsiteX4" fmla="*/ 985698 w 3712227"/>
                <a:gd name="connsiteY4" fmla="*/ 1261363 h 2632960"/>
                <a:gd name="connsiteX5" fmla="*/ 1230966 w 3712227"/>
                <a:gd name="connsiteY5" fmla="*/ 1356613 h 2632960"/>
                <a:gd name="connsiteX6" fmla="*/ 1471473 w 3712227"/>
                <a:gd name="connsiteY6" fmla="*/ 1668556 h 2632960"/>
                <a:gd name="connsiteX7" fmla="*/ 1757224 w 3712227"/>
                <a:gd name="connsiteY7" fmla="*/ 1668556 h 2632960"/>
                <a:gd name="connsiteX8" fmla="*/ 2009634 w 3712227"/>
                <a:gd name="connsiteY8" fmla="*/ 1749516 h 2632960"/>
                <a:gd name="connsiteX9" fmla="*/ 2269189 w 3712227"/>
                <a:gd name="connsiteY9" fmla="*/ 1847149 h 2632960"/>
                <a:gd name="connsiteX10" fmla="*/ 2554939 w 3712227"/>
                <a:gd name="connsiteY10" fmla="*/ 1816192 h 2632960"/>
                <a:gd name="connsiteX11" fmla="*/ 2814497 w 3712227"/>
                <a:gd name="connsiteY11" fmla="*/ 1766185 h 2632960"/>
                <a:gd name="connsiteX12" fmla="*/ 3097864 w 3712227"/>
                <a:gd name="connsiteY12" fmla="*/ 1818572 h 2632960"/>
                <a:gd name="connsiteX13" fmla="*/ 3712227 w 3712227"/>
                <a:gd name="connsiteY13" fmla="*/ 2632960 h 2632960"/>
                <a:gd name="connsiteX0" fmla="*/ 0 w 3345515"/>
                <a:gd name="connsiteY0" fmla="*/ 0 h 1847149"/>
                <a:gd name="connsiteX1" fmla="*/ 253254 w 3345515"/>
                <a:gd name="connsiteY1" fmla="*/ 411816 h 1847149"/>
                <a:gd name="connsiteX2" fmla="*/ 481154 w 3345515"/>
                <a:gd name="connsiteY2" fmla="*/ 837499 h 1847149"/>
                <a:gd name="connsiteX3" fmla="*/ 719559 w 3345515"/>
                <a:gd name="connsiteY3" fmla="*/ 1067500 h 1847149"/>
                <a:gd name="connsiteX4" fmla="*/ 985698 w 3345515"/>
                <a:gd name="connsiteY4" fmla="*/ 1261363 h 1847149"/>
                <a:gd name="connsiteX5" fmla="*/ 1230966 w 3345515"/>
                <a:gd name="connsiteY5" fmla="*/ 1356613 h 1847149"/>
                <a:gd name="connsiteX6" fmla="*/ 1471473 w 3345515"/>
                <a:gd name="connsiteY6" fmla="*/ 1668556 h 1847149"/>
                <a:gd name="connsiteX7" fmla="*/ 1757224 w 3345515"/>
                <a:gd name="connsiteY7" fmla="*/ 1668556 h 1847149"/>
                <a:gd name="connsiteX8" fmla="*/ 2009634 w 3345515"/>
                <a:gd name="connsiteY8" fmla="*/ 1749516 h 1847149"/>
                <a:gd name="connsiteX9" fmla="*/ 2269189 w 3345515"/>
                <a:gd name="connsiteY9" fmla="*/ 1847149 h 1847149"/>
                <a:gd name="connsiteX10" fmla="*/ 2554939 w 3345515"/>
                <a:gd name="connsiteY10" fmla="*/ 1816192 h 1847149"/>
                <a:gd name="connsiteX11" fmla="*/ 2814497 w 3345515"/>
                <a:gd name="connsiteY11" fmla="*/ 1766185 h 1847149"/>
                <a:gd name="connsiteX12" fmla="*/ 3097864 w 3345515"/>
                <a:gd name="connsiteY12" fmla="*/ 1818572 h 1847149"/>
                <a:gd name="connsiteX13" fmla="*/ 3345515 w 3345515"/>
                <a:gd name="connsiteY13" fmla="*/ 1820953 h 1847149"/>
                <a:gd name="connsiteX0" fmla="*/ 0 w 3173977"/>
                <a:gd name="connsiteY0" fmla="*/ 0 h 2173198"/>
                <a:gd name="connsiteX1" fmla="*/ 253254 w 3173977"/>
                <a:gd name="connsiteY1" fmla="*/ 411816 h 2173198"/>
                <a:gd name="connsiteX2" fmla="*/ 481154 w 3173977"/>
                <a:gd name="connsiteY2" fmla="*/ 837499 h 2173198"/>
                <a:gd name="connsiteX3" fmla="*/ 719559 w 3173977"/>
                <a:gd name="connsiteY3" fmla="*/ 1067500 h 2173198"/>
                <a:gd name="connsiteX4" fmla="*/ 985698 w 3173977"/>
                <a:gd name="connsiteY4" fmla="*/ 1261363 h 2173198"/>
                <a:gd name="connsiteX5" fmla="*/ 1230966 w 3173977"/>
                <a:gd name="connsiteY5" fmla="*/ 1356613 h 2173198"/>
                <a:gd name="connsiteX6" fmla="*/ 1471473 w 3173977"/>
                <a:gd name="connsiteY6" fmla="*/ 1668556 h 2173198"/>
                <a:gd name="connsiteX7" fmla="*/ 1757224 w 3173977"/>
                <a:gd name="connsiteY7" fmla="*/ 1668556 h 2173198"/>
                <a:gd name="connsiteX8" fmla="*/ 2009634 w 3173977"/>
                <a:gd name="connsiteY8" fmla="*/ 1749516 h 2173198"/>
                <a:gd name="connsiteX9" fmla="*/ 2269189 w 3173977"/>
                <a:gd name="connsiteY9" fmla="*/ 1847149 h 2173198"/>
                <a:gd name="connsiteX10" fmla="*/ 2554939 w 3173977"/>
                <a:gd name="connsiteY10" fmla="*/ 1816192 h 2173198"/>
                <a:gd name="connsiteX11" fmla="*/ 2814497 w 3173977"/>
                <a:gd name="connsiteY11" fmla="*/ 1766185 h 2173198"/>
                <a:gd name="connsiteX12" fmla="*/ 3097864 w 3173977"/>
                <a:gd name="connsiteY12" fmla="*/ 1818572 h 2173198"/>
                <a:gd name="connsiteX13" fmla="*/ 3173977 w 3173977"/>
                <a:gd name="connsiteY13" fmla="*/ 2173198 h 2173198"/>
                <a:gd name="connsiteX0" fmla="*/ 0 w 3173977"/>
                <a:gd name="connsiteY0" fmla="*/ 0 h 2173198"/>
                <a:gd name="connsiteX1" fmla="*/ 253254 w 3173977"/>
                <a:gd name="connsiteY1" fmla="*/ 411816 h 2173198"/>
                <a:gd name="connsiteX2" fmla="*/ 481154 w 3173977"/>
                <a:gd name="connsiteY2" fmla="*/ 837499 h 2173198"/>
                <a:gd name="connsiteX3" fmla="*/ 719559 w 3173977"/>
                <a:gd name="connsiteY3" fmla="*/ 1067500 h 2173198"/>
                <a:gd name="connsiteX4" fmla="*/ 985698 w 3173977"/>
                <a:gd name="connsiteY4" fmla="*/ 1261363 h 2173198"/>
                <a:gd name="connsiteX5" fmla="*/ 1230966 w 3173977"/>
                <a:gd name="connsiteY5" fmla="*/ 1356613 h 2173198"/>
                <a:gd name="connsiteX6" fmla="*/ 1471473 w 3173977"/>
                <a:gd name="connsiteY6" fmla="*/ 1668556 h 2173198"/>
                <a:gd name="connsiteX7" fmla="*/ 1757224 w 3173977"/>
                <a:gd name="connsiteY7" fmla="*/ 1668556 h 2173198"/>
                <a:gd name="connsiteX8" fmla="*/ 2009634 w 3173977"/>
                <a:gd name="connsiteY8" fmla="*/ 1749516 h 2173198"/>
                <a:gd name="connsiteX9" fmla="*/ 2269189 w 3173977"/>
                <a:gd name="connsiteY9" fmla="*/ 1847149 h 2173198"/>
                <a:gd name="connsiteX10" fmla="*/ 2554939 w 3173977"/>
                <a:gd name="connsiteY10" fmla="*/ 1816192 h 2173198"/>
                <a:gd name="connsiteX11" fmla="*/ 2814497 w 3173977"/>
                <a:gd name="connsiteY11" fmla="*/ 1766185 h 2173198"/>
                <a:gd name="connsiteX12" fmla="*/ 3074710 w 3173977"/>
                <a:gd name="connsiteY12" fmla="*/ 1874350 h 2173198"/>
                <a:gd name="connsiteX13" fmla="*/ 3173977 w 3173977"/>
                <a:gd name="connsiteY13" fmla="*/ 2173198 h 2173198"/>
                <a:gd name="connsiteX0" fmla="*/ 0 w 3173977"/>
                <a:gd name="connsiteY0" fmla="*/ 0 h 2173198"/>
                <a:gd name="connsiteX1" fmla="*/ 253254 w 3173977"/>
                <a:gd name="connsiteY1" fmla="*/ 411816 h 2173198"/>
                <a:gd name="connsiteX2" fmla="*/ 481154 w 3173977"/>
                <a:gd name="connsiteY2" fmla="*/ 837499 h 2173198"/>
                <a:gd name="connsiteX3" fmla="*/ 719559 w 3173977"/>
                <a:gd name="connsiteY3" fmla="*/ 1067500 h 2173198"/>
                <a:gd name="connsiteX4" fmla="*/ 985698 w 3173977"/>
                <a:gd name="connsiteY4" fmla="*/ 1261363 h 2173198"/>
                <a:gd name="connsiteX5" fmla="*/ 1230966 w 3173977"/>
                <a:gd name="connsiteY5" fmla="*/ 1356613 h 2173198"/>
                <a:gd name="connsiteX6" fmla="*/ 1471473 w 3173977"/>
                <a:gd name="connsiteY6" fmla="*/ 1668556 h 2173198"/>
                <a:gd name="connsiteX7" fmla="*/ 1757224 w 3173977"/>
                <a:gd name="connsiteY7" fmla="*/ 1668556 h 2173198"/>
                <a:gd name="connsiteX8" fmla="*/ 2009634 w 3173977"/>
                <a:gd name="connsiteY8" fmla="*/ 1749516 h 2173198"/>
                <a:gd name="connsiteX9" fmla="*/ 2269189 w 3173977"/>
                <a:gd name="connsiteY9" fmla="*/ 1847149 h 2173198"/>
                <a:gd name="connsiteX10" fmla="*/ 2554939 w 3173977"/>
                <a:gd name="connsiteY10" fmla="*/ 1816192 h 2173198"/>
                <a:gd name="connsiteX11" fmla="*/ 3017731 w 3173977"/>
                <a:gd name="connsiteY11" fmla="*/ 1611877 h 2173198"/>
                <a:gd name="connsiteX12" fmla="*/ 3074710 w 3173977"/>
                <a:gd name="connsiteY12" fmla="*/ 1874350 h 2173198"/>
                <a:gd name="connsiteX13" fmla="*/ 3173977 w 3173977"/>
                <a:gd name="connsiteY13" fmla="*/ 2173198 h 2173198"/>
                <a:gd name="connsiteX0" fmla="*/ 0 w 3173977"/>
                <a:gd name="connsiteY0" fmla="*/ 0 h 2173198"/>
                <a:gd name="connsiteX1" fmla="*/ 253254 w 3173977"/>
                <a:gd name="connsiteY1" fmla="*/ 411816 h 2173198"/>
                <a:gd name="connsiteX2" fmla="*/ 481154 w 3173977"/>
                <a:gd name="connsiteY2" fmla="*/ 837499 h 2173198"/>
                <a:gd name="connsiteX3" fmla="*/ 719559 w 3173977"/>
                <a:gd name="connsiteY3" fmla="*/ 1067500 h 2173198"/>
                <a:gd name="connsiteX4" fmla="*/ 985698 w 3173977"/>
                <a:gd name="connsiteY4" fmla="*/ 1261363 h 2173198"/>
                <a:gd name="connsiteX5" fmla="*/ 1230966 w 3173977"/>
                <a:gd name="connsiteY5" fmla="*/ 1356613 h 2173198"/>
                <a:gd name="connsiteX6" fmla="*/ 1471473 w 3173977"/>
                <a:gd name="connsiteY6" fmla="*/ 1668556 h 2173198"/>
                <a:gd name="connsiteX7" fmla="*/ 1757224 w 3173977"/>
                <a:gd name="connsiteY7" fmla="*/ 1668556 h 2173198"/>
                <a:gd name="connsiteX8" fmla="*/ 2009634 w 3173977"/>
                <a:gd name="connsiteY8" fmla="*/ 1749516 h 2173198"/>
                <a:gd name="connsiteX9" fmla="*/ 2269189 w 3173977"/>
                <a:gd name="connsiteY9" fmla="*/ 1847149 h 2173198"/>
                <a:gd name="connsiteX10" fmla="*/ 2554939 w 3173977"/>
                <a:gd name="connsiteY10" fmla="*/ 1816192 h 2173198"/>
                <a:gd name="connsiteX11" fmla="*/ 3017731 w 3173977"/>
                <a:gd name="connsiteY11" fmla="*/ 1611877 h 2173198"/>
                <a:gd name="connsiteX12" fmla="*/ 3074710 w 3173977"/>
                <a:gd name="connsiteY12" fmla="*/ 1874350 h 2173198"/>
                <a:gd name="connsiteX13" fmla="*/ 3173977 w 3173977"/>
                <a:gd name="connsiteY13" fmla="*/ 2173198 h 2173198"/>
                <a:gd name="connsiteX0" fmla="*/ 0 w 3173977"/>
                <a:gd name="connsiteY0" fmla="*/ 0 h 2173198"/>
                <a:gd name="connsiteX1" fmla="*/ 253254 w 3173977"/>
                <a:gd name="connsiteY1" fmla="*/ 411816 h 2173198"/>
                <a:gd name="connsiteX2" fmla="*/ 481154 w 3173977"/>
                <a:gd name="connsiteY2" fmla="*/ 837499 h 2173198"/>
                <a:gd name="connsiteX3" fmla="*/ 719559 w 3173977"/>
                <a:gd name="connsiteY3" fmla="*/ 1067500 h 2173198"/>
                <a:gd name="connsiteX4" fmla="*/ 985698 w 3173977"/>
                <a:gd name="connsiteY4" fmla="*/ 1261363 h 2173198"/>
                <a:gd name="connsiteX5" fmla="*/ 1230966 w 3173977"/>
                <a:gd name="connsiteY5" fmla="*/ 1356613 h 2173198"/>
                <a:gd name="connsiteX6" fmla="*/ 1471473 w 3173977"/>
                <a:gd name="connsiteY6" fmla="*/ 1668556 h 2173198"/>
                <a:gd name="connsiteX7" fmla="*/ 1757224 w 3173977"/>
                <a:gd name="connsiteY7" fmla="*/ 1668556 h 2173198"/>
                <a:gd name="connsiteX8" fmla="*/ 2009634 w 3173977"/>
                <a:gd name="connsiteY8" fmla="*/ 1749516 h 2173198"/>
                <a:gd name="connsiteX9" fmla="*/ 2269189 w 3173977"/>
                <a:gd name="connsiteY9" fmla="*/ 1847149 h 2173198"/>
                <a:gd name="connsiteX10" fmla="*/ 2554939 w 3173977"/>
                <a:gd name="connsiteY10" fmla="*/ 1816192 h 2173198"/>
                <a:gd name="connsiteX11" fmla="*/ 3017731 w 3173977"/>
                <a:gd name="connsiteY11" fmla="*/ 1611877 h 2173198"/>
                <a:gd name="connsiteX12" fmla="*/ 3074710 w 3173977"/>
                <a:gd name="connsiteY12" fmla="*/ 1874350 h 2173198"/>
                <a:gd name="connsiteX13" fmla="*/ 3173977 w 3173977"/>
                <a:gd name="connsiteY13" fmla="*/ 2173198 h 2173198"/>
                <a:gd name="connsiteX0" fmla="*/ 0 w 3173977"/>
                <a:gd name="connsiteY0" fmla="*/ 0 h 2173198"/>
                <a:gd name="connsiteX1" fmla="*/ 253254 w 3173977"/>
                <a:gd name="connsiteY1" fmla="*/ 411816 h 2173198"/>
                <a:gd name="connsiteX2" fmla="*/ 481154 w 3173977"/>
                <a:gd name="connsiteY2" fmla="*/ 837499 h 2173198"/>
                <a:gd name="connsiteX3" fmla="*/ 719559 w 3173977"/>
                <a:gd name="connsiteY3" fmla="*/ 1067500 h 2173198"/>
                <a:gd name="connsiteX4" fmla="*/ 985698 w 3173977"/>
                <a:gd name="connsiteY4" fmla="*/ 1261363 h 2173198"/>
                <a:gd name="connsiteX5" fmla="*/ 1230966 w 3173977"/>
                <a:gd name="connsiteY5" fmla="*/ 1356613 h 2173198"/>
                <a:gd name="connsiteX6" fmla="*/ 1471473 w 3173977"/>
                <a:gd name="connsiteY6" fmla="*/ 1668556 h 2173198"/>
                <a:gd name="connsiteX7" fmla="*/ 1757224 w 3173977"/>
                <a:gd name="connsiteY7" fmla="*/ 1668556 h 2173198"/>
                <a:gd name="connsiteX8" fmla="*/ 2009634 w 3173977"/>
                <a:gd name="connsiteY8" fmla="*/ 1749516 h 2173198"/>
                <a:gd name="connsiteX9" fmla="*/ 2269189 w 3173977"/>
                <a:gd name="connsiteY9" fmla="*/ 1847149 h 2173198"/>
                <a:gd name="connsiteX10" fmla="*/ 2622510 w 3173977"/>
                <a:gd name="connsiteY10" fmla="*/ 1489127 h 2173198"/>
                <a:gd name="connsiteX11" fmla="*/ 3017731 w 3173977"/>
                <a:gd name="connsiteY11" fmla="*/ 1611877 h 2173198"/>
                <a:gd name="connsiteX12" fmla="*/ 3074710 w 3173977"/>
                <a:gd name="connsiteY12" fmla="*/ 1874350 h 2173198"/>
                <a:gd name="connsiteX13" fmla="*/ 3173977 w 3173977"/>
                <a:gd name="connsiteY13" fmla="*/ 2173198 h 2173198"/>
                <a:gd name="connsiteX0" fmla="*/ 0 w 3173977"/>
                <a:gd name="connsiteY0" fmla="*/ 0 h 2173198"/>
                <a:gd name="connsiteX1" fmla="*/ 253254 w 3173977"/>
                <a:gd name="connsiteY1" fmla="*/ 411816 h 2173198"/>
                <a:gd name="connsiteX2" fmla="*/ 481154 w 3173977"/>
                <a:gd name="connsiteY2" fmla="*/ 837499 h 2173198"/>
                <a:gd name="connsiteX3" fmla="*/ 719559 w 3173977"/>
                <a:gd name="connsiteY3" fmla="*/ 1067500 h 2173198"/>
                <a:gd name="connsiteX4" fmla="*/ 985698 w 3173977"/>
                <a:gd name="connsiteY4" fmla="*/ 1261363 h 2173198"/>
                <a:gd name="connsiteX5" fmla="*/ 1230966 w 3173977"/>
                <a:gd name="connsiteY5" fmla="*/ 1356613 h 2173198"/>
                <a:gd name="connsiteX6" fmla="*/ 1471473 w 3173977"/>
                <a:gd name="connsiteY6" fmla="*/ 1668556 h 2173198"/>
                <a:gd name="connsiteX7" fmla="*/ 1757224 w 3173977"/>
                <a:gd name="connsiteY7" fmla="*/ 1668556 h 2173198"/>
                <a:gd name="connsiteX8" fmla="*/ 2009634 w 3173977"/>
                <a:gd name="connsiteY8" fmla="*/ 1749516 h 2173198"/>
                <a:gd name="connsiteX9" fmla="*/ 2269189 w 3173977"/>
                <a:gd name="connsiteY9" fmla="*/ 1847149 h 2173198"/>
                <a:gd name="connsiteX10" fmla="*/ 2622510 w 3173977"/>
                <a:gd name="connsiteY10" fmla="*/ 1489127 h 2173198"/>
                <a:gd name="connsiteX11" fmla="*/ 3017731 w 3173977"/>
                <a:gd name="connsiteY11" fmla="*/ 1611877 h 2173198"/>
                <a:gd name="connsiteX12" fmla="*/ 3074710 w 3173977"/>
                <a:gd name="connsiteY12" fmla="*/ 1874350 h 2173198"/>
                <a:gd name="connsiteX13" fmla="*/ 3173977 w 3173977"/>
                <a:gd name="connsiteY13" fmla="*/ 2173198 h 2173198"/>
                <a:gd name="connsiteX0" fmla="*/ 0 w 3173977"/>
                <a:gd name="connsiteY0" fmla="*/ 0 h 2173198"/>
                <a:gd name="connsiteX1" fmla="*/ 253254 w 3173977"/>
                <a:gd name="connsiteY1" fmla="*/ 411816 h 2173198"/>
                <a:gd name="connsiteX2" fmla="*/ 481154 w 3173977"/>
                <a:gd name="connsiteY2" fmla="*/ 837499 h 2173198"/>
                <a:gd name="connsiteX3" fmla="*/ 719559 w 3173977"/>
                <a:gd name="connsiteY3" fmla="*/ 1067500 h 2173198"/>
                <a:gd name="connsiteX4" fmla="*/ 985698 w 3173977"/>
                <a:gd name="connsiteY4" fmla="*/ 1261363 h 2173198"/>
                <a:gd name="connsiteX5" fmla="*/ 1230966 w 3173977"/>
                <a:gd name="connsiteY5" fmla="*/ 1356613 h 2173198"/>
                <a:gd name="connsiteX6" fmla="*/ 1471473 w 3173977"/>
                <a:gd name="connsiteY6" fmla="*/ 1668556 h 2173198"/>
                <a:gd name="connsiteX7" fmla="*/ 1757224 w 3173977"/>
                <a:gd name="connsiteY7" fmla="*/ 1668556 h 2173198"/>
                <a:gd name="connsiteX8" fmla="*/ 2009634 w 3173977"/>
                <a:gd name="connsiteY8" fmla="*/ 1749516 h 2173198"/>
                <a:gd name="connsiteX9" fmla="*/ 2298384 w 3173977"/>
                <a:gd name="connsiteY9" fmla="*/ 1300887 h 2173198"/>
                <a:gd name="connsiteX10" fmla="*/ 2622510 w 3173977"/>
                <a:gd name="connsiteY10" fmla="*/ 1489127 h 2173198"/>
                <a:gd name="connsiteX11" fmla="*/ 3017731 w 3173977"/>
                <a:gd name="connsiteY11" fmla="*/ 1611877 h 2173198"/>
                <a:gd name="connsiteX12" fmla="*/ 3074710 w 3173977"/>
                <a:gd name="connsiteY12" fmla="*/ 1874350 h 2173198"/>
                <a:gd name="connsiteX13" fmla="*/ 3173977 w 3173977"/>
                <a:gd name="connsiteY13" fmla="*/ 2173198 h 2173198"/>
                <a:gd name="connsiteX0" fmla="*/ 0 w 3173977"/>
                <a:gd name="connsiteY0" fmla="*/ 0 h 2173198"/>
                <a:gd name="connsiteX1" fmla="*/ 253254 w 3173977"/>
                <a:gd name="connsiteY1" fmla="*/ 411816 h 2173198"/>
                <a:gd name="connsiteX2" fmla="*/ 481154 w 3173977"/>
                <a:gd name="connsiteY2" fmla="*/ 837499 h 2173198"/>
                <a:gd name="connsiteX3" fmla="*/ 719559 w 3173977"/>
                <a:gd name="connsiteY3" fmla="*/ 1067500 h 2173198"/>
                <a:gd name="connsiteX4" fmla="*/ 985698 w 3173977"/>
                <a:gd name="connsiteY4" fmla="*/ 1261363 h 2173198"/>
                <a:gd name="connsiteX5" fmla="*/ 1230966 w 3173977"/>
                <a:gd name="connsiteY5" fmla="*/ 1356613 h 2173198"/>
                <a:gd name="connsiteX6" fmla="*/ 1471473 w 3173977"/>
                <a:gd name="connsiteY6" fmla="*/ 1668556 h 2173198"/>
                <a:gd name="connsiteX7" fmla="*/ 1757224 w 3173977"/>
                <a:gd name="connsiteY7" fmla="*/ 1668556 h 2173198"/>
                <a:gd name="connsiteX8" fmla="*/ 2009634 w 3173977"/>
                <a:gd name="connsiteY8" fmla="*/ 1749516 h 2173198"/>
                <a:gd name="connsiteX9" fmla="*/ 2298384 w 3173977"/>
                <a:gd name="connsiteY9" fmla="*/ 1300887 h 2173198"/>
                <a:gd name="connsiteX10" fmla="*/ 2622510 w 3173977"/>
                <a:gd name="connsiteY10" fmla="*/ 1489127 h 2173198"/>
                <a:gd name="connsiteX11" fmla="*/ 3017731 w 3173977"/>
                <a:gd name="connsiteY11" fmla="*/ 1611877 h 2173198"/>
                <a:gd name="connsiteX12" fmla="*/ 3074710 w 3173977"/>
                <a:gd name="connsiteY12" fmla="*/ 1874350 h 2173198"/>
                <a:gd name="connsiteX13" fmla="*/ 3173977 w 3173977"/>
                <a:gd name="connsiteY13" fmla="*/ 2173198 h 2173198"/>
                <a:gd name="connsiteX0" fmla="*/ 0 w 3173977"/>
                <a:gd name="connsiteY0" fmla="*/ 0 h 2173198"/>
                <a:gd name="connsiteX1" fmla="*/ 253254 w 3173977"/>
                <a:gd name="connsiteY1" fmla="*/ 411816 h 2173198"/>
                <a:gd name="connsiteX2" fmla="*/ 481154 w 3173977"/>
                <a:gd name="connsiteY2" fmla="*/ 837499 h 2173198"/>
                <a:gd name="connsiteX3" fmla="*/ 719559 w 3173977"/>
                <a:gd name="connsiteY3" fmla="*/ 1067500 h 2173198"/>
                <a:gd name="connsiteX4" fmla="*/ 985698 w 3173977"/>
                <a:gd name="connsiteY4" fmla="*/ 1261363 h 2173198"/>
                <a:gd name="connsiteX5" fmla="*/ 1230966 w 3173977"/>
                <a:gd name="connsiteY5" fmla="*/ 1356613 h 2173198"/>
                <a:gd name="connsiteX6" fmla="*/ 1471473 w 3173977"/>
                <a:gd name="connsiteY6" fmla="*/ 1668556 h 2173198"/>
                <a:gd name="connsiteX7" fmla="*/ 1757224 w 3173977"/>
                <a:gd name="connsiteY7" fmla="*/ 1668556 h 2173198"/>
                <a:gd name="connsiteX8" fmla="*/ 1984236 w 3173977"/>
                <a:gd name="connsiteY8" fmla="*/ 1118543 h 2173198"/>
                <a:gd name="connsiteX9" fmla="*/ 2298384 w 3173977"/>
                <a:gd name="connsiteY9" fmla="*/ 1300887 h 2173198"/>
                <a:gd name="connsiteX10" fmla="*/ 2622510 w 3173977"/>
                <a:gd name="connsiteY10" fmla="*/ 1489127 h 2173198"/>
                <a:gd name="connsiteX11" fmla="*/ 3017731 w 3173977"/>
                <a:gd name="connsiteY11" fmla="*/ 1611877 h 2173198"/>
                <a:gd name="connsiteX12" fmla="*/ 3074710 w 3173977"/>
                <a:gd name="connsiteY12" fmla="*/ 1874350 h 2173198"/>
                <a:gd name="connsiteX13" fmla="*/ 3173977 w 3173977"/>
                <a:gd name="connsiteY13" fmla="*/ 2173198 h 2173198"/>
                <a:gd name="connsiteX0" fmla="*/ 0 w 3173977"/>
                <a:gd name="connsiteY0" fmla="*/ 0 h 2173198"/>
                <a:gd name="connsiteX1" fmla="*/ 253254 w 3173977"/>
                <a:gd name="connsiteY1" fmla="*/ 411816 h 2173198"/>
                <a:gd name="connsiteX2" fmla="*/ 481154 w 3173977"/>
                <a:gd name="connsiteY2" fmla="*/ 837499 h 2173198"/>
                <a:gd name="connsiteX3" fmla="*/ 719559 w 3173977"/>
                <a:gd name="connsiteY3" fmla="*/ 1067500 h 2173198"/>
                <a:gd name="connsiteX4" fmla="*/ 985698 w 3173977"/>
                <a:gd name="connsiteY4" fmla="*/ 1261363 h 2173198"/>
                <a:gd name="connsiteX5" fmla="*/ 1230966 w 3173977"/>
                <a:gd name="connsiteY5" fmla="*/ 1356613 h 2173198"/>
                <a:gd name="connsiteX6" fmla="*/ 1471473 w 3173977"/>
                <a:gd name="connsiteY6" fmla="*/ 1668556 h 2173198"/>
                <a:gd name="connsiteX7" fmla="*/ 1684491 w 3173977"/>
                <a:gd name="connsiteY7" fmla="*/ 919337 h 2173198"/>
                <a:gd name="connsiteX8" fmla="*/ 1984236 w 3173977"/>
                <a:gd name="connsiteY8" fmla="*/ 1118543 h 2173198"/>
                <a:gd name="connsiteX9" fmla="*/ 2298384 w 3173977"/>
                <a:gd name="connsiteY9" fmla="*/ 1300887 h 2173198"/>
                <a:gd name="connsiteX10" fmla="*/ 2622510 w 3173977"/>
                <a:gd name="connsiteY10" fmla="*/ 1489127 h 2173198"/>
                <a:gd name="connsiteX11" fmla="*/ 3017731 w 3173977"/>
                <a:gd name="connsiteY11" fmla="*/ 1611877 h 2173198"/>
                <a:gd name="connsiteX12" fmla="*/ 3074710 w 3173977"/>
                <a:gd name="connsiteY12" fmla="*/ 1874350 h 2173198"/>
                <a:gd name="connsiteX13" fmla="*/ 3173977 w 3173977"/>
                <a:gd name="connsiteY13" fmla="*/ 2173198 h 2173198"/>
                <a:gd name="connsiteX0" fmla="*/ 0 w 3173977"/>
                <a:gd name="connsiteY0" fmla="*/ 0 h 2173198"/>
                <a:gd name="connsiteX1" fmla="*/ 253254 w 3173977"/>
                <a:gd name="connsiteY1" fmla="*/ 411816 h 2173198"/>
                <a:gd name="connsiteX2" fmla="*/ 481154 w 3173977"/>
                <a:gd name="connsiteY2" fmla="*/ 837499 h 2173198"/>
                <a:gd name="connsiteX3" fmla="*/ 719559 w 3173977"/>
                <a:gd name="connsiteY3" fmla="*/ 1067500 h 2173198"/>
                <a:gd name="connsiteX4" fmla="*/ 985698 w 3173977"/>
                <a:gd name="connsiteY4" fmla="*/ 1261363 h 2173198"/>
                <a:gd name="connsiteX5" fmla="*/ 1230966 w 3173977"/>
                <a:gd name="connsiteY5" fmla="*/ 1356613 h 2173198"/>
                <a:gd name="connsiteX6" fmla="*/ 1471473 w 3173977"/>
                <a:gd name="connsiteY6" fmla="*/ 1668556 h 2173198"/>
                <a:gd name="connsiteX7" fmla="*/ 1684491 w 3173977"/>
                <a:gd name="connsiteY7" fmla="*/ 919337 h 2173198"/>
                <a:gd name="connsiteX8" fmla="*/ 1984236 w 3173977"/>
                <a:gd name="connsiteY8" fmla="*/ 1118543 h 2173198"/>
                <a:gd name="connsiteX9" fmla="*/ 2298384 w 3173977"/>
                <a:gd name="connsiteY9" fmla="*/ 1300887 h 2173198"/>
                <a:gd name="connsiteX10" fmla="*/ 2622510 w 3173977"/>
                <a:gd name="connsiteY10" fmla="*/ 1489127 h 2173198"/>
                <a:gd name="connsiteX11" fmla="*/ 3017731 w 3173977"/>
                <a:gd name="connsiteY11" fmla="*/ 1611877 h 2173198"/>
                <a:gd name="connsiteX12" fmla="*/ 3074710 w 3173977"/>
                <a:gd name="connsiteY12" fmla="*/ 1874350 h 2173198"/>
                <a:gd name="connsiteX13" fmla="*/ 3173977 w 3173977"/>
                <a:gd name="connsiteY13" fmla="*/ 2173198 h 2173198"/>
                <a:gd name="connsiteX0" fmla="*/ 0 w 3173977"/>
                <a:gd name="connsiteY0" fmla="*/ 0 h 2173198"/>
                <a:gd name="connsiteX1" fmla="*/ 253254 w 3173977"/>
                <a:gd name="connsiteY1" fmla="*/ 411816 h 2173198"/>
                <a:gd name="connsiteX2" fmla="*/ 481154 w 3173977"/>
                <a:gd name="connsiteY2" fmla="*/ 837499 h 2173198"/>
                <a:gd name="connsiteX3" fmla="*/ 719559 w 3173977"/>
                <a:gd name="connsiteY3" fmla="*/ 1067500 h 2173198"/>
                <a:gd name="connsiteX4" fmla="*/ 985698 w 3173977"/>
                <a:gd name="connsiteY4" fmla="*/ 1261363 h 2173198"/>
                <a:gd name="connsiteX5" fmla="*/ 1230966 w 3173977"/>
                <a:gd name="connsiteY5" fmla="*/ 1356613 h 2173198"/>
                <a:gd name="connsiteX6" fmla="*/ 1368715 w 3173977"/>
                <a:gd name="connsiteY6" fmla="*/ 726711 h 2173198"/>
                <a:gd name="connsiteX7" fmla="*/ 1684491 w 3173977"/>
                <a:gd name="connsiteY7" fmla="*/ 919337 h 2173198"/>
                <a:gd name="connsiteX8" fmla="*/ 1984236 w 3173977"/>
                <a:gd name="connsiteY8" fmla="*/ 1118543 h 2173198"/>
                <a:gd name="connsiteX9" fmla="*/ 2298384 w 3173977"/>
                <a:gd name="connsiteY9" fmla="*/ 1300887 h 2173198"/>
                <a:gd name="connsiteX10" fmla="*/ 2622510 w 3173977"/>
                <a:gd name="connsiteY10" fmla="*/ 1489127 h 2173198"/>
                <a:gd name="connsiteX11" fmla="*/ 3017731 w 3173977"/>
                <a:gd name="connsiteY11" fmla="*/ 1611877 h 2173198"/>
                <a:gd name="connsiteX12" fmla="*/ 3074710 w 3173977"/>
                <a:gd name="connsiteY12" fmla="*/ 1874350 h 2173198"/>
                <a:gd name="connsiteX13" fmla="*/ 3173977 w 3173977"/>
                <a:gd name="connsiteY13" fmla="*/ 2173198 h 2173198"/>
                <a:gd name="connsiteX0" fmla="*/ 0 w 3173977"/>
                <a:gd name="connsiteY0" fmla="*/ 0 h 2173198"/>
                <a:gd name="connsiteX1" fmla="*/ 253254 w 3173977"/>
                <a:gd name="connsiteY1" fmla="*/ 411816 h 2173198"/>
                <a:gd name="connsiteX2" fmla="*/ 481154 w 3173977"/>
                <a:gd name="connsiteY2" fmla="*/ 837499 h 2173198"/>
                <a:gd name="connsiteX3" fmla="*/ 719559 w 3173977"/>
                <a:gd name="connsiteY3" fmla="*/ 1067500 h 2173198"/>
                <a:gd name="connsiteX4" fmla="*/ 985698 w 3173977"/>
                <a:gd name="connsiteY4" fmla="*/ 1261363 h 2173198"/>
                <a:gd name="connsiteX5" fmla="*/ 1183939 w 3173977"/>
                <a:gd name="connsiteY5" fmla="*/ 438377 h 2173198"/>
                <a:gd name="connsiteX6" fmla="*/ 1368715 w 3173977"/>
                <a:gd name="connsiteY6" fmla="*/ 726711 h 2173198"/>
                <a:gd name="connsiteX7" fmla="*/ 1684491 w 3173977"/>
                <a:gd name="connsiteY7" fmla="*/ 919337 h 2173198"/>
                <a:gd name="connsiteX8" fmla="*/ 1984236 w 3173977"/>
                <a:gd name="connsiteY8" fmla="*/ 1118543 h 2173198"/>
                <a:gd name="connsiteX9" fmla="*/ 2298384 w 3173977"/>
                <a:gd name="connsiteY9" fmla="*/ 1300887 h 2173198"/>
                <a:gd name="connsiteX10" fmla="*/ 2622510 w 3173977"/>
                <a:gd name="connsiteY10" fmla="*/ 1489127 h 2173198"/>
                <a:gd name="connsiteX11" fmla="*/ 3017731 w 3173977"/>
                <a:gd name="connsiteY11" fmla="*/ 1611877 h 2173198"/>
                <a:gd name="connsiteX12" fmla="*/ 3074710 w 3173977"/>
                <a:gd name="connsiteY12" fmla="*/ 1874350 h 2173198"/>
                <a:gd name="connsiteX13" fmla="*/ 3173977 w 3173977"/>
                <a:gd name="connsiteY13" fmla="*/ 2173198 h 2173198"/>
                <a:gd name="connsiteX0" fmla="*/ 0 w 3173977"/>
                <a:gd name="connsiteY0" fmla="*/ 0 h 2173198"/>
                <a:gd name="connsiteX1" fmla="*/ 253254 w 3173977"/>
                <a:gd name="connsiteY1" fmla="*/ 411816 h 2173198"/>
                <a:gd name="connsiteX2" fmla="*/ 481154 w 3173977"/>
                <a:gd name="connsiteY2" fmla="*/ 837499 h 2173198"/>
                <a:gd name="connsiteX3" fmla="*/ 719559 w 3173977"/>
                <a:gd name="connsiteY3" fmla="*/ 1067500 h 2173198"/>
                <a:gd name="connsiteX4" fmla="*/ 985698 w 3173977"/>
                <a:gd name="connsiteY4" fmla="*/ 1261363 h 2173198"/>
                <a:gd name="connsiteX5" fmla="*/ 1183939 w 3173977"/>
                <a:gd name="connsiteY5" fmla="*/ 438377 h 2173198"/>
                <a:gd name="connsiteX6" fmla="*/ 1368715 w 3173977"/>
                <a:gd name="connsiteY6" fmla="*/ 726711 h 2173198"/>
                <a:gd name="connsiteX7" fmla="*/ 1684491 w 3173977"/>
                <a:gd name="connsiteY7" fmla="*/ 919337 h 2173198"/>
                <a:gd name="connsiteX8" fmla="*/ 1984236 w 3173977"/>
                <a:gd name="connsiteY8" fmla="*/ 1118543 h 2173198"/>
                <a:gd name="connsiteX9" fmla="*/ 2298384 w 3173977"/>
                <a:gd name="connsiteY9" fmla="*/ 1300887 h 2173198"/>
                <a:gd name="connsiteX10" fmla="*/ 2622510 w 3173977"/>
                <a:gd name="connsiteY10" fmla="*/ 1489127 h 2173198"/>
                <a:gd name="connsiteX11" fmla="*/ 3017731 w 3173977"/>
                <a:gd name="connsiteY11" fmla="*/ 1611877 h 2173198"/>
                <a:gd name="connsiteX12" fmla="*/ 3074710 w 3173977"/>
                <a:gd name="connsiteY12" fmla="*/ 1874350 h 2173198"/>
                <a:gd name="connsiteX13" fmla="*/ 3173977 w 3173977"/>
                <a:gd name="connsiteY13" fmla="*/ 2173198 h 2173198"/>
                <a:gd name="connsiteX0" fmla="*/ 0 w 3173977"/>
                <a:gd name="connsiteY0" fmla="*/ 0 h 2173198"/>
                <a:gd name="connsiteX1" fmla="*/ 253254 w 3173977"/>
                <a:gd name="connsiteY1" fmla="*/ 411816 h 2173198"/>
                <a:gd name="connsiteX2" fmla="*/ 481154 w 3173977"/>
                <a:gd name="connsiteY2" fmla="*/ 837499 h 2173198"/>
                <a:gd name="connsiteX3" fmla="*/ 719559 w 3173977"/>
                <a:gd name="connsiteY3" fmla="*/ 1067500 h 2173198"/>
                <a:gd name="connsiteX4" fmla="*/ 654670 w 3173977"/>
                <a:gd name="connsiteY4" fmla="*/ 345629 h 2173198"/>
                <a:gd name="connsiteX5" fmla="*/ 1183939 w 3173977"/>
                <a:gd name="connsiteY5" fmla="*/ 438377 h 2173198"/>
                <a:gd name="connsiteX6" fmla="*/ 1368715 w 3173977"/>
                <a:gd name="connsiteY6" fmla="*/ 726711 h 2173198"/>
                <a:gd name="connsiteX7" fmla="*/ 1684491 w 3173977"/>
                <a:gd name="connsiteY7" fmla="*/ 919337 h 2173198"/>
                <a:gd name="connsiteX8" fmla="*/ 1984236 w 3173977"/>
                <a:gd name="connsiteY8" fmla="*/ 1118543 h 2173198"/>
                <a:gd name="connsiteX9" fmla="*/ 2298384 w 3173977"/>
                <a:gd name="connsiteY9" fmla="*/ 1300887 h 2173198"/>
                <a:gd name="connsiteX10" fmla="*/ 2622510 w 3173977"/>
                <a:gd name="connsiteY10" fmla="*/ 1489127 h 2173198"/>
                <a:gd name="connsiteX11" fmla="*/ 3017731 w 3173977"/>
                <a:gd name="connsiteY11" fmla="*/ 1611877 h 2173198"/>
                <a:gd name="connsiteX12" fmla="*/ 3074710 w 3173977"/>
                <a:gd name="connsiteY12" fmla="*/ 1874350 h 2173198"/>
                <a:gd name="connsiteX13" fmla="*/ 3173977 w 3173977"/>
                <a:gd name="connsiteY13" fmla="*/ 2173198 h 2173198"/>
                <a:gd name="connsiteX0" fmla="*/ 0 w 3173977"/>
                <a:gd name="connsiteY0" fmla="*/ 0 h 2173198"/>
                <a:gd name="connsiteX1" fmla="*/ 253254 w 3173977"/>
                <a:gd name="connsiteY1" fmla="*/ 411816 h 2173198"/>
                <a:gd name="connsiteX2" fmla="*/ 481154 w 3173977"/>
                <a:gd name="connsiteY2" fmla="*/ 837499 h 2173198"/>
                <a:gd name="connsiteX3" fmla="*/ 719559 w 3173977"/>
                <a:gd name="connsiteY3" fmla="*/ 1067500 h 2173198"/>
                <a:gd name="connsiteX4" fmla="*/ 654670 w 3173977"/>
                <a:gd name="connsiteY4" fmla="*/ 345629 h 2173198"/>
                <a:gd name="connsiteX5" fmla="*/ 1183939 w 3173977"/>
                <a:gd name="connsiteY5" fmla="*/ 438377 h 2173198"/>
                <a:gd name="connsiteX6" fmla="*/ 1368715 w 3173977"/>
                <a:gd name="connsiteY6" fmla="*/ 726711 h 2173198"/>
                <a:gd name="connsiteX7" fmla="*/ 1684491 w 3173977"/>
                <a:gd name="connsiteY7" fmla="*/ 919337 h 2173198"/>
                <a:gd name="connsiteX8" fmla="*/ 1984236 w 3173977"/>
                <a:gd name="connsiteY8" fmla="*/ 1118543 h 2173198"/>
                <a:gd name="connsiteX9" fmla="*/ 2298384 w 3173977"/>
                <a:gd name="connsiteY9" fmla="*/ 1300887 h 2173198"/>
                <a:gd name="connsiteX10" fmla="*/ 2622510 w 3173977"/>
                <a:gd name="connsiteY10" fmla="*/ 1489127 h 2173198"/>
                <a:gd name="connsiteX11" fmla="*/ 3017731 w 3173977"/>
                <a:gd name="connsiteY11" fmla="*/ 1611877 h 2173198"/>
                <a:gd name="connsiteX12" fmla="*/ 3074710 w 3173977"/>
                <a:gd name="connsiteY12" fmla="*/ 1874350 h 2173198"/>
                <a:gd name="connsiteX13" fmla="*/ 3173977 w 3173977"/>
                <a:gd name="connsiteY13" fmla="*/ 2173198 h 2173198"/>
                <a:gd name="connsiteX0" fmla="*/ 0 w 3173977"/>
                <a:gd name="connsiteY0" fmla="*/ 0 h 2173198"/>
                <a:gd name="connsiteX1" fmla="*/ 253254 w 3173977"/>
                <a:gd name="connsiteY1" fmla="*/ 411816 h 2173198"/>
                <a:gd name="connsiteX2" fmla="*/ 481154 w 3173977"/>
                <a:gd name="connsiteY2" fmla="*/ 837499 h 2173198"/>
                <a:gd name="connsiteX3" fmla="*/ 433701 w 3173977"/>
                <a:gd name="connsiteY3" fmla="*/ 101313 h 2173198"/>
                <a:gd name="connsiteX4" fmla="*/ 654670 w 3173977"/>
                <a:gd name="connsiteY4" fmla="*/ 345629 h 2173198"/>
                <a:gd name="connsiteX5" fmla="*/ 1183939 w 3173977"/>
                <a:gd name="connsiteY5" fmla="*/ 438377 h 2173198"/>
                <a:gd name="connsiteX6" fmla="*/ 1368715 w 3173977"/>
                <a:gd name="connsiteY6" fmla="*/ 726711 h 2173198"/>
                <a:gd name="connsiteX7" fmla="*/ 1684491 w 3173977"/>
                <a:gd name="connsiteY7" fmla="*/ 919337 h 2173198"/>
                <a:gd name="connsiteX8" fmla="*/ 1984236 w 3173977"/>
                <a:gd name="connsiteY8" fmla="*/ 1118543 h 2173198"/>
                <a:gd name="connsiteX9" fmla="*/ 2298384 w 3173977"/>
                <a:gd name="connsiteY9" fmla="*/ 1300887 h 2173198"/>
                <a:gd name="connsiteX10" fmla="*/ 2622510 w 3173977"/>
                <a:gd name="connsiteY10" fmla="*/ 1489127 h 2173198"/>
                <a:gd name="connsiteX11" fmla="*/ 3017731 w 3173977"/>
                <a:gd name="connsiteY11" fmla="*/ 1611877 h 2173198"/>
                <a:gd name="connsiteX12" fmla="*/ 3074710 w 3173977"/>
                <a:gd name="connsiteY12" fmla="*/ 1874350 h 2173198"/>
                <a:gd name="connsiteX13" fmla="*/ 3173977 w 3173977"/>
                <a:gd name="connsiteY13" fmla="*/ 2173198 h 2173198"/>
                <a:gd name="connsiteX0" fmla="*/ 0 w 3173977"/>
                <a:gd name="connsiteY0" fmla="*/ 0 h 2173198"/>
                <a:gd name="connsiteX1" fmla="*/ 253254 w 3173977"/>
                <a:gd name="connsiteY1" fmla="*/ 411816 h 2173198"/>
                <a:gd name="connsiteX2" fmla="*/ 481154 w 3173977"/>
                <a:gd name="connsiteY2" fmla="*/ 837499 h 2173198"/>
                <a:gd name="connsiteX3" fmla="*/ 433701 w 3173977"/>
                <a:gd name="connsiteY3" fmla="*/ 101313 h 2173198"/>
                <a:gd name="connsiteX4" fmla="*/ 654670 w 3173977"/>
                <a:gd name="connsiteY4" fmla="*/ 345629 h 2173198"/>
                <a:gd name="connsiteX5" fmla="*/ 1183939 w 3173977"/>
                <a:gd name="connsiteY5" fmla="*/ 438377 h 2173198"/>
                <a:gd name="connsiteX6" fmla="*/ 1368715 w 3173977"/>
                <a:gd name="connsiteY6" fmla="*/ 726711 h 2173198"/>
                <a:gd name="connsiteX7" fmla="*/ 1684491 w 3173977"/>
                <a:gd name="connsiteY7" fmla="*/ 919337 h 2173198"/>
                <a:gd name="connsiteX8" fmla="*/ 1984236 w 3173977"/>
                <a:gd name="connsiteY8" fmla="*/ 1118543 h 2173198"/>
                <a:gd name="connsiteX9" fmla="*/ 2298384 w 3173977"/>
                <a:gd name="connsiteY9" fmla="*/ 1300887 h 2173198"/>
                <a:gd name="connsiteX10" fmla="*/ 2622510 w 3173977"/>
                <a:gd name="connsiteY10" fmla="*/ 1489127 h 2173198"/>
                <a:gd name="connsiteX11" fmla="*/ 3017731 w 3173977"/>
                <a:gd name="connsiteY11" fmla="*/ 1611877 h 2173198"/>
                <a:gd name="connsiteX12" fmla="*/ 3074710 w 3173977"/>
                <a:gd name="connsiteY12" fmla="*/ 1874350 h 2173198"/>
                <a:gd name="connsiteX13" fmla="*/ 3173977 w 3173977"/>
                <a:gd name="connsiteY13" fmla="*/ 2173198 h 2173198"/>
                <a:gd name="connsiteX0" fmla="*/ 0 w 3173977"/>
                <a:gd name="connsiteY0" fmla="*/ 48428 h 2221626"/>
                <a:gd name="connsiteX1" fmla="*/ 253254 w 3173977"/>
                <a:gd name="connsiteY1" fmla="*/ 460244 h 2221626"/>
                <a:gd name="connsiteX2" fmla="*/ 1845 w 3173977"/>
                <a:gd name="connsiteY2" fmla="*/ -1 h 2221626"/>
                <a:gd name="connsiteX3" fmla="*/ 433701 w 3173977"/>
                <a:gd name="connsiteY3" fmla="*/ 149741 h 2221626"/>
                <a:gd name="connsiteX4" fmla="*/ 654670 w 3173977"/>
                <a:gd name="connsiteY4" fmla="*/ 394057 h 2221626"/>
                <a:gd name="connsiteX5" fmla="*/ 1183939 w 3173977"/>
                <a:gd name="connsiteY5" fmla="*/ 486805 h 2221626"/>
                <a:gd name="connsiteX6" fmla="*/ 1368715 w 3173977"/>
                <a:gd name="connsiteY6" fmla="*/ 775139 h 2221626"/>
                <a:gd name="connsiteX7" fmla="*/ 1684491 w 3173977"/>
                <a:gd name="connsiteY7" fmla="*/ 967765 h 2221626"/>
                <a:gd name="connsiteX8" fmla="*/ 1984236 w 3173977"/>
                <a:gd name="connsiteY8" fmla="*/ 1166971 h 2221626"/>
                <a:gd name="connsiteX9" fmla="*/ 2298384 w 3173977"/>
                <a:gd name="connsiteY9" fmla="*/ 1349315 h 2221626"/>
                <a:gd name="connsiteX10" fmla="*/ 2622510 w 3173977"/>
                <a:gd name="connsiteY10" fmla="*/ 1537555 h 2221626"/>
                <a:gd name="connsiteX11" fmla="*/ 3017731 w 3173977"/>
                <a:gd name="connsiteY11" fmla="*/ 1660305 h 2221626"/>
                <a:gd name="connsiteX12" fmla="*/ 3074710 w 3173977"/>
                <a:gd name="connsiteY12" fmla="*/ 1922778 h 2221626"/>
                <a:gd name="connsiteX13" fmla="*/ 3173977 w 3173977"/>
                <a:gd name="connsiteY13" fmla="*/ 2221626 h 2221626"/>
                <a:gd name="connsiteX0" fmla="*/ 251409 w 3172132"/>
                <a:gd name="connsiteY0" fmla="*/ 460245 h 2221627"/>
                <a:gd name="connsiteX1" fmla="*/ 0 w 3172132"/>
                <a:gd name="connsiteY1" fmla="*/ 0 h 2221627"/>
                <a:gd name="connsiteX2" fmla="*/ 431856 w 3172132"/>
                <a:gd name="connsiteY2" fmla="*/ 149742 h 2221627"/>
                <a:gd name="connsiteX3" fmla="*/ 652825 w 3172132"/>
                <a:gd name="connsiteY3" fmla="*/ 394058 h 2221627"/>
                <a:gd name="connsiteX4" fmla="*/ 1182094 w 3172132"/>
                <a:gd name="connsiteY4" fmla="*/ 486806 h 2221627"/>
                <a:gd name="connsiteX5" fmla="*/ 1366870 w 3172132"/>
                <a:gd name="connsiteY5" fmla="*/ 775140 h 2221627"/>
                <a:gd name="connsiteX6" fmla="*/ 1682646 w 3172132"/>
                <a:gd name="connsiteY6" fmla="*/ 967766 h 2221627"/>
                <a:gd name="connsiteX7" fmla="*/ 1982391 w 3172132"/>
                <a:gd name="connsiteY7" fmla="*/ 1166972 h 2221627"/>
                <a:gd name="connsiteX8" fmla="*/ 2296539 w 3172132"/>
                <a:gd name="connsiteY8" fmla="*/ 1349316 h 2221627"/>
                <a:gd name="connsiteX9" fmla="*/ 2620665 w 3172132"/>
                <a:gd name="connsiteY9" fmla="*/ 1537556 h 2221627"/>
                <a:gd name="connsiteX10" fmla="*/ 3015886 w 3172132"/>
                <a:gd name="connsiteY10" fmla="*/ 1660306 h 2221627"/>
                <a:gd name="connsiteX11" fmla="*/ 3072865 w 3172132"/>
                <a:gd name="connsiteY11" fmla="*/ 1922779 h 2221627"/>
                <a:gd name="connsiteX12" fmla="*/ 3172132 w 3172132"/>
                <a:gd name="connsiteY12" fmla="*/ 2221627 h 2221627"/>
                <a:gd name="connsiteX0" fmla="*/ 0 w 2920723"/>
                <a:gd name="connsiteY0" fmla="*/ 310504 h 2071886"/>
                <a:gd name="connsiteX1" fmla="*/ 180447 w 2920723"/>
                <a:gd name="connsiteY1" fmla="*/ 1 h 2071886"/>
                <a:gd name="connsiteX2" fmla="*/ 401416 w 2920723"/>
                <a:gd name="connsiteY2" fmla="*/ 244317 h 2071886"/>
                <a:gd name="connsiteX3" fmla="*/ 930685 w 2920723"/>
                <a:gd name="connsiteY3" fmla="*/ 337065 h 2071886"/>
                <a:gd name="connsiteX4" fmla="*/ 1115461 w 2920723"/>
                <a:gd name="connsiteY4" fmla="*/ 625399 h 2071886"/>
                <a:gd name="connsiteX5" fmla="*/ 1431237 w 2920723"/>
                <a:gd name="connsiteY5" fmla="*/ 818025 h 2071886"/>
                <a:gd name="connsiteX6" fmla="*/ 1730982 w 2920723"/>
                <a:gd name="connsiteY6" fmla="*/ 1017231 h 2071886"/>
                <a:gd name="connsiteX7" fmla="*/ 2045130 w 2920723"/>
                <a:gd name="connsiteY7" fmla="*/ 1199575 h 2071886"/>
                <a:gd name="connsiteX8" fmla="*/ 2369256 w 2920723"/>
                <a:gd name="connsiteY8" fmla="*/ 1387815 h 2071886"/>
                <a:gd name="connsiteX9" fmla="*/ 2764477 w 2920723"/>
                <a:gd name="connsiteY9" fmla="*/ 1510565 h 2071886"/>
                <a:gd name="connsiteX10" fmla="*/ 2821456 w 2920723"/>
                <a:gd name="connsiteY10" fmla="*/ 1773038 h 2071886"/>
                <a:gd name="connsiteX11" fmla="*/ 2920723 w 2920723"/>
                <a:gd name="connsiteY11" fmla="*/ 2071886 h 2071886"/>
                <a:gd name="connsiteX0" fmla="*/ 272725 w 3193448"/>
                <a:gd name="connsiteY0" fmla="*/ 472702 h 2234084"/>
                <a:gd name="connsiteX1" fmla="*/ 0 w 3193448"/>
                <a:gd name="connsiteY1" fmla="*/ 0 h 2234084"/>
                <a:gd name="connsiteX2" fmla="*/ 453172 w 3193448"/>
                <a:gd name="connsiteY2" fmla="*/ 162199 h 2234084"/>
                <a:gd name="connsiteX3" fmla="*/ 674141 w 3193448"/>
                <a:gd name="connsiteY3" fmla="*/ 406515 h 2234084"/>
                <a:gd name="connsiteX4" fmla="*/ 1203410 w 3193448"/>
                <a:gd name="connsiteY4" fmla="*/ 499263 h 2234084"/>
                <a:gd name="connsiteX5" fmla="*/ 1388186 w 3193448"/>
                <a:gd name="connsiteY5" fmla="*/ 787597 h 2234084"/>
                <a:gd name="connsiteX6" fmla="*/ 1703962 w 3193448"/>
                <a:gd name="connsiteY6" fmla="*/ 980223 h 2234084"/>
                <a:gd name="connsiteX7" fmla="*/ 2003707 w 3193448"/>
                <a:gd name="connsiteY7" fmla="*/ 1179429 h 2234084"/>
                <a:gd name="connsiteX8" fmla="*/ 2317855 w 3193448"/>
                <a:gd name="connsiteY8" fmla="*/ 1361773 h 2234084"/>
                <a:gd name="connsiteX9" fmla="*/ 2641981 w 3193448"/>
                <a:gd name="connsiteY9" fmla="*/ 1550013 h 2234084"/>
                <a:gd name="connsiteX10" fmla="*/ 3037202 w 3193448"/>
                <a:gd name="connsiteY10" fmla="*/ 1672763 h 2234084"/>
                <a:gd name="connsiteX11" fmla="*/ 3094181 w 3193448"/>
                <a:gd name="connsiteY11" fmla="*/ 1935236 h 2234084"/>
                <a:gd name="connsiteX12" fmla="*/ 3193448 w 3193448"/>
                <a:gd name="connsiteY12" fmla="*/ 2234084 h 2234084"/>
                <a:gd name="connsiteX0" fmla="*/ 272725 w 3193448"/>
                <a:gd name="connsiteY0" fmla="*/ 472702 h 2234084"/>
                <a:gd name="connsiteX1" fmla="*/ 62814 w 3193448"/>
                <a:gd name="connsiteY1" fmla="*/ 450671 h 2234084"/>
                <a:gd name="connsiteX2" fmla="*/ 0 w 3193448"/>
                <a:gd name="connsiteY2" fmla="*/ 0 h 2234084"/>
                <a:gd name="connsiteX3" fmla="*/ 453172 w 3193448"/>
                <a:gd name="connsiteY3" fmla="*/ 162199 h 2234084"/>
                <a:gd name="connsiteX4" fmla="*/ 674141 w 3193448"/>
                <a:gd name="connsiteY4" fmla="*/ 406515 h 2234084"/>
                <a:gd name="connsiteX5" fmla="*/ 1203410 w 3193448"/>
                <a:gd name="connsiteY5" fmla="*/ 499263 h 2234084"/>
                <a:gd name="connsiteX6" fmla="*/ 1388186 w 3193448"/>
                <a:gd name="connsiteY6" fmla="*/ 787597 h 2234084"/>
                <a:gd name="connsiteX7" fmla="*/ 1703962 w 3193448"/>
                <a:gd name="connsiteY7" fmla="*/ 980223 h 2234084"/>
                <a:gd name="connsiteX8" fmla="*/ 2003707 w 3193448"/>
                <a:gd name="connsiteY8" fmla="*/ 1179429 h 2234084"/>
                <a:gd name="connsiteX9" fmla="*/ 2317855 w 3193448"/>
                <a:gd name="connsiteY9" fmla="*/ 1361773 h 2234084"/>
                <a:gd name="connsiteX10" fmla="*/ 2641981 w 3193448"/>
                <a:gd name="connsiteY10" fmla="*/ 1550013 h 2234084"/>
                <a:gd name="connsiteX11" fmla="*/ 3037202 w 3193448"/>
                <a:gd name="connsiteY11" fmla="*/ 1672763 h 2234084"/>
                <a:gd name="connsiteX12" fmla="*/ 3094181 w 3193448"/>
                <a:gd name="connsiteY12" fmla="*/ 1935236 h 2234084"/>
                <a:gd name="connsiteX13" fmla="*/ 3193448 w 3193448"/>
                <a:gd name="connsiteY13" fmla="*/ 2234084 h 2234084"/>
                <a:gd name="connsiteX0" fmla="*/ 233097 w 3193448"/>
                <a:gd name="connsiteY0" fmla="*/ 605514 h 2234084"/>
                <a:gd name="connsiteX1" fmla="*/ 62814 w 3193448"/>
                <a:gd name="connsiteY1" fmla="*/ 450671 h 2234084"/>
                <a:gd name="connsiteX2" fmla="*/ 0 w 3193448"/>
                <a:gd name="connsiteY2" fmla="*/ 0 h 2234084"/>
                <a:gd name="connsiteX3" fmla="*/ 453172 w 3193448"/>
                <a:gd name="connsiteY3" fmla="*/ 162199 h 2234084"/>
                <a:gd name="connsiteX4" fmla="*/ 674141 w 3193448"/>
                <a:gd name="connsiteY4" fmla="*/ 406515 h 2234084"/>
                <a:gd name="connsiteX5" fmla="*/ 1203410 w 3193448"/>
                <a:gd name="connsiteY5" fmla="*/ 499263 h 2234084"/>
                <a:gd name="connsiteX6" fmla="*/ 1388186 w 3193448"/>
                <a:gd name="connsiteY6" fmla="*/ 787597 h 2234084"/>
                <a:gd name="connsiteX7" fmla="*/ 1703962 w 3193448"/>
                <a:gd name="connsiteY7" fmla="*/ 980223 h 2234084"/>
                <a:gd name="connsiteX8" fmla="*/ 2003707 w 3193448"/>
                <a:gd name="connsiteY8" fmla="*/ 1179429 h 2234084"/>
                <a:gd name="connsiteX9" fmla="*/ 2317855 w 3193448"/>
                <a:gd name="connsiteY9" fmla="*/ 1361773 h 2234084"/>
                <a:gd name="connsiteX10" fmla="*/ 2641981 w 3193448"/>
                <a:gd name="connsiteY10" fmla="*/ 1550013 h 2234084"/>
                <a:gd name="connsiteX11" fmla="*/ 3037202 w 3193448"/>
                <a:gd name="connsiteY11" fmla="*/ 1672763 h 2234084"/>
                <a:gd name="connsiteX12" fmla="*/ 3094181 w 3193448"/>
                <a:gd name="connsiteY12" fmla="*/ 1935236 h 2234084"/>
                <a:gd name="connsiteX13" fmla="*/ 3193448 w 3193448"/>
                <a:gd name="connsiteY13" fmla="*/ 2234084 h 2234084"/>
                <a:gd name="connsiteX0" fmla="*/ 79147 w 3193448"/>
                <a:gd name="connsiteY0" fmla="*/ 156122 h 2234084"/>
                <a:gd name="connsiteX1" fmla="*/ 62814 w 3193448"/>
                <a:gd name="connsiteY1" fmla="*/ 450671 h 2234084"/>
                <a:gd name="connsiteX2" fmla="*/ 0 w 3193448"/>
                <a:gd name="connsiteY2" fmla="*/ 0 h 2234084"/>
                <a:gd name="connsiteX3" fmla="*/ 453172 w 3193448"/>
                <a:gd name="connsiteY3" fmla="*/ 162199 h 2234084"/>
                <a:gd name="connsiteX4" fmla="*/ 674141 w 3193448"/>
                <a:gd name="connsiteY4" fmla="*/ 406515 h 2234084"/>
                <a:gd name="connsiteX5" fmla="*/ 1203410 w 3193448"/>
                <a:gd name="connsiteY5" fmla="*/ 499263 h 2234084"/>
                <a:gd name="connsiteX6" fmla="*/ 1388186 w 3193448"/>
                <a:gd name="connsiteY6" fmla="*/ 787597 h 2234084"/>
                <a:gd name="connsiteX7" fmla="*/ 1703962 w 3193448"/>
                <a:gd name="connsiteY7" fmla="*/ 980223 h 2234084"/>
                <a:gd name="connsiteX8" fmla="*/ 2003707 w 3193448"/>
                <a:gd name="connsiteY8" fmla="*/ 1179429 h 2234084"/>
                <a:gd name="connsiteX9" fmla="*/ 2317855 w 3193448"/>
                <a:gd name="connsiteY9" fmla="*/ 1361773 h 2234084"/>
                <a:gd name="connsiteX10" fmla="*/ 2641981 w 3193448"/>
                <a:gd name="connsiteY10" fmla="*/ 1550013 h 2234084"/>
                <a:gd name="connsiteX11" fmla="*/ 3037202 w 3193448"/>
                <a:gd name="connsiteY11" fmla="*/ 1672763 h 2234084"/>
                <a:gd name="connsiteX12" fmla="*/ 3094181 w 3193448"/>
                <a:gd name="connsiteY12" fmla="*/ 1935236 h 2234084"/>
                <a:gd name="connsiteX13" fmla="*/ 3193448 w 3193448"/>
                <a:gd name="connsiteY13" fmla="*/ 2234084 h 2234084"/>
                <a:gd name="connsiteX0" fmla="*/ 79147 w 3193448"/>
                <a:gd name="connsiteY0" fmla="*/ 156122 h 2234084"/>
                <a:gd name="connsiteX1" fmla="*/ 0 w 3193448"/>
                <a:gd name="connsiteY1" fmla="*/ 0 h 2234084"/>
                <a:gd name="connsiteX2" fmla="*/ 453172 w 3193448"/>
                <a:gd name="connsiteY2" fmla="*/ 162199 h 2234084"/>
                <a:gd name="connsiteX3" fmla="*/ 674141 w 3193448"/>
                <a:gd name="connsiteY3" fmla="*/ 406515 h 2234084"/>
                <a:gd name="connsiteX4" fmla="*/ 1203410 w 3193448"/>
                <a:gd name="connsiteY4" fmla="*/ 499263 h 2234084"/>
                <a:gd name="connsiteX5" fmla="*/ 1388186 w 3193448"/>
                <a:gd name="connsiteY5" fmla="*/ 787597 h 2234084"/>
                <a:gd name="connsiteX6" fmla="*/ 1703962 w 3193448"/>
                <a:gd name="connsiteY6" fmla="*/ 980223 h 2234084"/>
                <a:gd name="connsiteX7" fmla="*/ 2003707 w 3193448"/>
                <a:gd name="connsiteY7" fmla="*/ 1179429 h 2234084"/>
                <a:gd name="connsiteX8" fmla="*/ 2317855 w 3193448"/>
                <a:gd name="connsiteY8" fmla="*/ 1361773 h 2234084"/>
                <a:gd name="connsiteX9" fmla="*/ 2641981 w 3193448"/>
                <a:gd name="connsiteY9" fmla="*/ 1550013 h 2234084"/>
                <a:gd name="connsiteX10" fmla="*/ 3037202 w 3193448"/>
                <a:gd name="connsiteY10" fmla="*/ 1672763 h 2234084"/>
                <a:gd name="connsiteX11" fmla="*/ 3094181 w 3193448"/>
                <a:gd name="connsiteY11" fmla="*/ 1935236 h 2234084"/>
                <a:gd name="connsiteX12" fmla="*/ 3193448 w 3193448"/>
                <a:gd name="connsiteY12" fmla="*/ 2234084 h 2234084"/>
                <a:gd name="connsiteX0" fmla="*/ 110643 w 3224944"/>
                <a:gd name="connsiteY0" fmla="*/ 156122 h 2234084"/>
                <a:gd name="connsiteX1" fmla="*/ 0 w 3224944"/>
                <a:gd name="connsiteY1" fmla="*/ 4964 h 2234084"/>
                <a:gd name="connsiteX2" fmla="*/ 31496 w 3224944"/>
                <a:gd name="connsiteY2" fmla="*/ 0 h 2234084"/>
                <a:gd name="connsiteX3" fmla="*/ 484668 w 3224944"/>
                <a:gd name="connsiteY3" fmla="*/ 162199 h 2234084"/>
                <a:gd name="connsiteX4" fmla="*/ 705637 w 3224944"/>
                <a:gd name="connsiteY4" fmla="*/ 406515 h 2234084"/>
                <a:gd name="connsiteX5" fmla="*/ 1234906 w 3224944"/>
                <a:gd name="connsiteY5" fmla="*/ 499263 h 2234084"/>
                <a:gd name="connsiteX6" fmla="*/ 1419682 w 3224944"/>
                <a:gd name="connsiteY6" fmla="*/ 787597 h 2234084"/>
                <a:gd name="connsiteX7" fmla="*/ 1735458 w 3224944"/>
                <a:gd name="connsiteY7" fmla="*/ 980223 h 2234084"/>
                <a:gd name="connsiteX8" fmla="*/ 2035203 w 3224944"/>
                <a:gd name="connsiteY8" fmla="*/ 1179429 h 2234084"/>
                <a:gd name="connsiteX9" fmla="*/ 2349351 w 3224944"/>
                <a:gd name="connsiteY9" fmla="*/ 1361773 h 2234084"/>
                <a:gd name="connsiteX10" fmla="*/ 2673477 w 3224944"/>
                <a:gd name="connsiteY10" fmla="*/ 1550013 h 2234084"/>
                <a:gd name="connsiteX11" fmla="*/ 3068698 w 3224944"/>
                <a:gd name="connsiteY11" fmla="*/ 1672763 h 2234084"/>
                <a:gd name="connsiteX12" fmla="*/ 3125677 w 3224944"/>
                <a:gd name="connsiteY12" fmla="*/ 1935236 h 2234084"/>
                <a:gd name="connsiteX13" fmla="*/ 3224944 w 3224944"/>
                <a:gd name="connsiteY13" fmla="*/ 2234084 h 2234084"/>
                <a:gd name="connsiteX0" fmla="*/ 79147 w 3193448"/>
                <a:gd name="connsiteY0" fmla="*/ 156122 h 2234084"/>
                <a:gd name="connsiteX1" fmla="*/ 0 w 3193448"/>
                <a:gd name="connsiteY1" fmla="*/ 0 h 2234084"/>
                <a:gd name="connsiteX2" fmla="*/ 453172 w 3193448"/>
                <a:gd name="connsiteY2" fmla="*/ 162199 h 2234084"/>
                <a:gd name="connsiteX3" fmla="*/ 674141 w 3193448"/>
                <a:gd name="connsiteY3" fmla="*/ 406515 h 2234084"/>
                <a:gd name="connsiteX4" fmla="*/ 1203410 w 3193448"/>
                <a:gd name="connsiteY4" fmla="*/ 499263 h 2234084"/>
                <a:gd name="connsiteX5" fmla="*/ 1388186 w 3193448"/>
                <a:gd name="connsiteY5" fmla="*/ 787597 h 2234084"/>
                <a:gd name="connsiteX6" fmla="*/ 1703962 w 3193448"/>
                <a:gd name="connsiteY6" fmla="*/ 980223 h 2234084"/>
                <a:gd name="connsiteX7" fmla="*/ 2003707 w 3193448"/>
                <a:gd name="connsiteY7" fmla="*/ 1179429 h 2234084"/>
                <a:gd name="connsiteX8" fmla="*/ 2317855 w 3193448"/>
                <a:gd name="connsiteY8" fmla="*/ 1361773 h 2234084"/>
                <a:gd name="connsiteX9" fmla="*/ 2641981 w 3193448"/>
                <a:gd name="connsiteY9" fmla="*/ 1550013 h 2234084"/>
                <a:gd name="connsiteX10" fmla="*/ 3037202 w 3193448"/>
                <a:gd name="connsiteY10" fmla="*/ 1672763 h 2234084"/>
                <a:gd name="connsiteX11" fmla="*/ 3094181 w 3193448"/>
                <a:gd name="connsiteY11" fmla="*/ 1935236 h 2234084"/>
                <a:gd name="connsiteX12" fmla="*/ 3193448 w 3193448"/>
                <a:gd name="connsiteY12" fmla="*/ 2234084 h 2234084"/>
                <a:gd name="connsiteX0" fmla="*/ 0 w 3114301"/>
                <a:gd name="connsiteY0" fmla="*/ 0 h 2077962"/>
                <a:gd name="connsiteX1" fmla="*/ 374025 w 3114301"/>
                <a:gd name="connsiteY1" fmla="*/ 6077 h 2077962"/>
                <a:gd name="connsiteX2" fmla="*/ 594994 w 3114301"/>
                <a:gd name="connsiteY2" fmla="*/ 250393 h 2077962"/>
                <a:gd name="connsiteX3" fmla="*/ 1124263 w 3114301"/>
                <a:gd name="connsiteY3" fmla="*/ 343141 h 2077962"/>
                <a:gd name="connsiteX4" fmla="*/ 1309039 w 3114301"/>
                <a:gd name="connsiteY4" fmla="*/ 631475 h 2077962"/>
                <a:gd name="connsiteX5" fmla="*/ 1624815 w 3114301"/>
                <a:gd name="connsiteY5" fmla="*/ 824101 h 2077962"/>
                <a:gd name="connsiteX6" fmla="*/ 1924560 w 3114301"/>
                <a:gd name="connsiteY6" fmla="*/ 1023307 h 2077962"/>
                <a:gd name="connsiteX7" fmla="*/ 2238708 w 3114301"/>
                <a:gd name="connsiteY7" fmla="*/ 1205651 h 2077962"/>
                <a:gd name="connsiteX8" fmla="*/ 2562834 w 3114301"/>
                <a:gd name="connsiteY8" fmla="*/ 1393891 h 2077962"/>
                <a:gd name="connsiteX9" fmla="*/ 2958055 w 3114301"/>
                <a:gd name="connsiteY9" fmla="*/ 1516641 h 2077962"/>
                <a:gd name="connsiteX10" fmla="*/ 3015034 w 3114301"/>
                <a:gd name="connsiteY10" fmla="*/ 1779114 h 2077962"/>
                <a:gd name="connsiteX11" fmla="*/ 3114301 w 3114301"/>
                <a:gd name="connsiteY11" fmla="*/ 2077962 h 2077962"/>
                <a:gd name="connsiteX0" fmla="*/ 0 w 3188376"/>
                <a:gd name="connsiteY0" fmla="*/ 0 h 2232754"/>
                <a:gd name="connsiteX1" fmla="*/ 448100 w 3188376"/>
                <a:gd name="connsiteY1" fmla="*/ 160869 h 2232754"/>
                <a:gd name="connsiteX2" fmla="*/ 669069 w 3188376"/>
                <a:gd name="connsiteY2" fmla="*/ 405185 h 2232754"/>
                <a:gd name="connsiteX3" fmla="*/ 1198338 w 3188376"/>
                <a:gd name="connsiteY3" fmla="*/ 497933 h 2232754"/>
                <a:gd name="connsiteX4" fmla="*/ 1383114 w 3188376"/>
                <a:gd name="connsiteY4" fmla="*/ 786267 h 2232754"/>
                <a:gd name="connsiteX5" fmla="*/ 1698890 w 3188376"/>
                <a:gd name="connsiteY5" fmla="*/ 978893 h 2232754"/>
                <a:gd name="connsiteX6" fmla="*/ 1998635 w 3188376"/>
                <a:gd name="connsiteY6" fmla="*/ 1178099 h 2232754"/>
                <a:gd name="connsiteX7" fmla="*/ 2312783 w 3188376"/>
                <a:gd name="connsiteY7" fmla="*/ 1360443 h 2232754"/>
                <a:gd name="connsiteX8" fmla="*/ 2636909 w 3188376"/>
                <a:gd name="connsiteY8" fmla="*/ 1548683 h 2232754"/>
                <a:gd name="connsiteX9" fmla="*/ 3032130 w 3188376"/>
                <a:gd name="connsiteY9" fmla="*/ 1671433 h 2232754"/>
                <a:gd name="connsiteX10" fmla="*/ 3089109 w 3188376"/>
                <a:gd name="connsiteY10" fmla="*/ 1933906 h 2232754"/>
                <a:gd name="connsiteX11" fmla="*/ 3188376 w 3188376"/>
                <a:gd name="connsiteY11" fmla="*/ 2232754 h 2232754"/>
                <a:gd name="connsiteX0" fmla="*/ 2007 w 3190383"/>
                <a:gd name="connsiteY0" fmla="*/ 0 h 2232754"/>
                <a:gd name="connsiteX1" fmla="*/ 0 w 3190383"/>
                <a:gd name="connsiteY1" fmla="*/ 332 h 2232754"/>
                <a:gd name="connsiteX2" fmla="*/ 450107 w 3190383"/>
                <a:gd name="connsiteY2" fmla="*/ 160869 h 2232754"/>
                <a:gd name="connsiteX3" fmla="*/ 671076 w 3190383"/>
                <a:gd name="connsiteY3" fmla="*/ 405185 h 2232754"/>
                <a:gd name="connsiteX4" fmla="*/ 1200345 w 3190383"/>
                <a:gd name="connsiteY4" fmla="*/ 497933 h 2232754"/>
                <a:gd name="connsiteX5" fmla="*/ 1385121 w 3190383"/>
                <a:gd name="connsiteY5" fmla="*/ 786267 h 2232754"/>
                <a:gd name="connsiteX6" fmla="*/ 1700897 w 3190383"/>
                <a:gd name="connsiteY6" fmla="*/ 978893 h 2232754"/>
                <a:gd name="connsiteX7" fmla="*/ 2000642 w 3190383"/>
                <a:gd name="connsiteY7" fmla="*/ 1178099 h 2232754"/>
                <a:gd name="connsiteX8" fmla="*/ 2314790 w 3190383"/>
                <a:gd name="connsiteY8" fmla="*/ 1360443 h 2232754"/>
                <a:gd name="connsiteX9" fmla="*/ 2638916 w 3190383"/>
                <a:gd name="connsiteY9" fmla="*/ 1548683 h 2232754"/>
                <a:gd name="connsiteX10" fmla="*/ 3034137 w 3190383"/>
                <a:gd name="connsiteY10" fmla="*/ 1671433 h 2232754"/>
                <a:gd name="connsiteX11" fmla="*/ 3091116 w 3190383"/>
                <a:gd name="connsiteY11" fmla="*/ 1933906 h 2232754"/>
                <a:gd name="connsiteX12" fmla="*/ 3190383 w 3190383"/>
                <a:gd name="connsiteY12" fmla="*/ 2232754 h 2232754"/>
                <a:gd name="connsiteX0" fmla="*/ 241873 w 3430249"/>
                <a:gd name="connsiteY0" fmla="*/ 253180 h 2485934"/>
                <a:gd name="connsiteX1" fmla="*/ 0 w 3430249"/>
                <a:gd name="connsiteY1" fmla="*/ 0 h 2485934"/>
                <a:gd name="connsiteX2" fmla="*/ 689973 w 3430249"/>
                <a:gd name="connsiteY2" fmla="*/ 414049 h 2485934"/>
                <a:gd name="connsiteX3" fmla="*/ 910942 w 3430249"/>
                <a:gd name="connsiteY3" fmla="*/ 658365 h 2485934"/>
                <a:gd name="connsiteX4" fmla="*/ 1440211 w 3430249"/>
                <a:gd name="connsiteY4" fmla="*/ 751113 h 2485934"/>
                <a:gd name="connsiteX5" fmla="*/ 1624987 w 3430249"/>
                <a:gd name="connsiteY5" fmla="*/ 1039447 h 2485934"/>
                <a:gd name="connsiteX6" fmla="*/ 1940763 w 3430249"/>
                <a:gd name="connsiteY6" fmla="*/ 1232073 h 2485934"/>
                <a:gd name="connsiteX7" fmla="*/ 2240508 w 3430249"/>
                <a:gd name="connsiteY7" fmla="*/ 1431279 h 2485934"/>
                <a:gd name="connsiteX8" fmla="*/ 2554656 w 3430249"/>
                <a:gd name="connsiteY8" fmla="*/ 1613623 h 2485934"/>
                <a:gd name="connsiteX9" fmla="*/ 2878782 w 3430249"/>
                <a:gd name="connsiteY9" fmla="*/ 1801863 h 2485934"/>
                <a:gd name="connsiteX10" fmla="*/ 3274003 w 3430249"/>
                <a:gd name="connsiteY10" fmla="*/ 1924613 h 2485934"/>
                <a:gd name="connsiteX11" fmla="*/ 3330982 w 3430249"/>
                <a:gd name="connsiteY11" fmla="*/ 2187086 h 2485934"/>
                <a:gd name="connsiteX12" fmla="*/ 3430249 w 3430249"/>
                <a:gd name="connsiteY12" fmla="*/ 2485934 h 2485934"/>
                <a:gd name="connsiteX0" fmla="*/ 241873 w 3430249"/>
                <a:gd name="connsiteY0" fmla="*/ 253180 h 2485934"/>
                <a:gd name="connsiteX1" fmla="*/ 124171 w 3430249"/>
                <a:gd name="connsiteY1" fmla="*/ 338462 h 2485934"/>
                <a:gd name="connsiteX2" fmla="*/ 0 w 3430249"/>
                <a:gd name="connsiteY2" fmla="*/ 0 h 2485934"/>
                <a:gd name="connsiteX3" fmla="*/ 689973 w 3430249"/>
                <a:gd name="connsiteY3" fmla="*/ 414049 h 2485934"/>
                <a:gd name="connsiteX4" fmla="*/ 910942 w 3430249"/>
                <a:gd name="connsiteY4" fmla="*/ 658365 h 2485934"/>
                <a:gd name="connsiteX5" fmla="*/ 1440211 w 3430249"/>
                <a:gd name="connsiteY5" fmla="*/ 751113 h 2485934"/>
                <a:gd name="connsiteX6" fmla="*/ 1624987 w 3430249"/>
                <a:gd name="connsiteY6" fmla="*/ 1039447 h 2485934"/>
                <a:gd name="connsiteX7" fmla="*/ 1940763 w 3430249"/>
                <a:gd name="connsiteY7" fmla="*/ 1232073 h 2485934"/>
                <a:gd name="connsiteX8" fmla="*/ 2240508 w 3430249"/>
                <a:gd name="connsiteY8" fmla="*/ 1431279 h 2485934"/>
                <a:gd name="connsiteX9" fmla="*/ 2554656 w 3430249"/>
                <a:gd name="connsiteY9" fmla="*/ 1613623 h 2485934"/>
                <a:gd name="connsiteX10" fmla="*/ 2878782 w 3430249"/>
                <a:gd name="connsiteY10" fmla="*/ 1801863 h 2485934"/>
                <a:gd name="connsiteX11" fmla="*/ 3274003 w 3430249"/>
                <a:gd name="connsiteY11" fmla="*/ 1924613 h 2485934"/>
                <a:gd name="connsiteX12" fmla="*/ 3330982 w 3430249"/>
                <a:gd name="connsiteY12" fmla="*/ 2187086 h 2485934"/>
                <a:gd name="connsiteX13" fmla="*/ 3430249 w 3430249"/>
                <a:gd name="connsiteY13" fmla="*/ 2485934 h 2485934"/>
                <a:gd name="connsiteX0" fmla="*/ 361329 w 3430249"/>
                <a:gd name="connsiteY0" fmla="*/ 536181 h 2485934"/>
                <a:gd name="connsiteX1" fmla="*/ 124171 w 3430249"/>
                <a:gd name="connsiteY1" fmla="*/ 338462 h 2485934"/>
                <a:gd name="connsiteX2" fmla="*/ 0 w 3430249"/>
                <a:gd name="connsiteY2" fmla="*/ 0 h 2485934"/>
                <a:gd name="connsiteX3" fmla="*/ 689973 w 3430249"/>
                <a:gd name="connsiteY3" fmla="*/ 414049 h 2485934"/>
                <a:gd name="connsiteX4" fmla="*/ 910942 w 3430249"/>
                <a:gd name="connsiteY4" fmla="*/ 658365 h 2485934"/>
                <a:gd name="connsiteX5" fmla="*/ 1440211 w 3430249"/>
                <a:gd name="connsiteY5" fmla="*/ 751113 h 2485934"/>
                <a:gd name="connsiteX6" fmla="*/ 1624987 w 3430249"/>
                <a:gd name="connsiteY6" fmla="*/ 1039447 h 2485934"/>
                <a:gd name="connsiteX7" fmla="*/ 1940763 w 3430249"/>
                <a:gd name="connsiteY7" fmla="*/ 1232073 h 2485934"/>
                <a:gd name="connsiteX8" fmla="*/ 2240508 w 3430249"/>
                <a:gd name="connsiteY8" fmla="*/ 1431279 h 2485934"/>
                <a:gd name="connsiteX9" fmla="*/ 2554656 w 3430249"/>
                <a:gd name="connsiteY9" fmla="*/ 1613623 h 2485934"/>
                <a:gd name="connsiteX10" fmla="*/ 2878782 w 3430249"/>
                <a:gd name="connsiteY10" fmla="*/ 1801863 h 2485934"/>
                <a:gd name="connsiteX11" fmla="*/ 3274003 w 3430249"/>
                <a:gd name="connsiteY11" fmla="*/ 1924613 h 2485934"/>
                <a:gd name="connsiteX12" fmla="*/ 3330982 w 3430249"/>
                <a:gd name="connsiteY12" fmla="*/ 2187086 h 2485934"/>
                <a:gd name="connsiteX13" fmla="*/ 3430249 w 3430249"/>
                <a:gd name="connsiteY13" fmla="*/ 2485934 h 2485934"/>
                <a:gd name="connsiteX0" fmla="*/ 124171 w 3430249"/>
                <a:gd name="connsiteY0" fmla="*/ 338462 h 2485934"/>
                <a:gd name="connsiteX1" fmla="*/ 0 w 3430249"/>
                <a:gd name="connsiteY1" fmla="*/ 0 h 2485934"/>
                <a:gd name="connsiteX2" fmla="*/ 689973 w 3430249"/>
                <a:gd name="connsiteY2" fmla="*/ 414049 h 2485934"/>
                <a:gd name="connsiteX3" fmla="*/ 910942 w 3430249"/>
                <a:gd name="connsiteY3" fmla="*/ 658365 h 2485934"/>
                <a:gd name="connsiteX4" fmla="*/ 1440211 w 3430249"/>
                <a:gd name="connsiteY4" fmla="*/ 751113 h 2485934"/>
                <a:gd name="connsiteX5" fmla="*/ 1624987 w 3430249"/>
                <a:gd name="connsiteY5" fmla="*/ 1039447 h 2485934"/>
                <a:gd name="connsiteX6" fmla="*/ 1940763 w 3430249"/>
                <a:gd name="connsiteY6" fmla="*/ 1232073 h 2485934"/>
                <a:gd name="connsiteX7" fmla="*/ 2240508 w 3430249"/>
                <a:gd name="connsiteY7" fmla="*/ 1431279 h 2485934"/>
                <a:gd name="connsiteX8" fmla="*/ 2554656 w 3430249"/>
                <a:gd name="connsiteY8" fmla="*/ 1613623 h 2485934"/>
                <a:gd name="connsiteX9" fmla="*/ 2878782 w 3430249"/>
                <a:gd name="connsiteY9" fmla="*/ 1801863 h 2485934"/>
                <a:gd name="connsiteX10" fmla="*/ 3274003 w 3430249"/>
                <a:gd name="connsiteY10" fmla="*/ 1924613 h 2485934"/>
                <a:gd name="connsiteX11" fmla="*/ 3330982 w 3430249"/>
                <a:gd name="connsiteY11" fmla="*/ 2187086 h 2485934"/>
                <a:gd name="connsiteX12" fmla="*/ 3430249 w 3430249"/>
                <a:gd name="connsiteY12" fmla="*/ 2485934 h 2485934"/>
                <a:gd name="connsiteX0" fmla="*/ 0 w 3306078"/>
                <a:gd name="connsiteY0" fmla="*/ 99221 h 2246693"/>
                <a:gd name="connsiteX1" fmla="*/ 134096 w 3306078"/>
                <a:gd name="connsiteY1" fmla="*/ 0 h 2246693"/>
                <a:gd name="connsiteX2" fmla="*/ 565802 w 3306078"/>
                <a:gd name="connsiteY2" fmla="*/ 174808 h 2246693"/>
                <a:gd name="connsiteX3" fmla="*/ 786771 w 3306078"/>
                <a:gd name="connsiteY3" fmla="*/ 419124 h 2246693"/>
                <a:gd name="connsiteX4" fmla="*/ 1316040 w 3306078"/>
                <a:gd name="connsiteY4" fmla="*/ 511872 h 2246693"/>
                <a:gd name="connsiteX5" fmla="*/ 1500816 w 3306078"/>
                <a:gd name="connsiteY5" fmla="*/ 800206 h 2246693"/>
                <a:gd name="connsiteX6" fmla="*/ 1816592 w 3306078"/>
                <a:gd name="connsiteY6" fmla="*/ 992832 h 2246693"/>
                <a:gd name="connsiteX7" fmla="*/ 2116337 w 3306078"/>
                <a:gd name="connsiteY7" fmla="*/ 1192038 h 2246693"/>
                <a:gd name="connsiteX8" fmla="*/ 2430485 w 3306078"/>
                <a:gd name="connsiteY8" fmla="*/ 1374382 h 2246693"/>
                <a:gd name="connsiteX9" fmla="*/ 2754611 w 3306078"/>
                <a:gd name="connsiteY9" fmla="*/ 1562622 h 2246693"/>
                <a:gd name="connsiteX10" fmla="*/ 3149832 w 3306078"/>
                <a:gd name="connsiteY10" fmla="*/ 1685372 h 2246693"/>
                <a:gd name="connsiteX11" fmla="*/ 3206811 w 3306078"/>
                <a:gd name="connsiteY11" fmla="*/ 1947845 h 2246693"/>
                <a:gd name="connsiteX12" fmla="*/ 3306078 w 3306078"/>
                <a:gd name="connsiteY12" fmla="*/ 2246693 h 2246693"/>
                <a:gd name="connsiteX0" fmla="*/ 0 w 3431085"/>
                <a:gd name="connsiteY0" fmla="*/ 0 h 2488590"/>
                <a:gd name="connsiteX1" fmla="*/ 259103 w 3431085"/>
                <a:gd name="connsiteY1" fmla="*/ 241897 h 2488590"/>
                <a:gd name="connsiteX2" fmla="*/ 690809 w 3431085"/>
                <a:gd name="connsiteY2" fmla="*/ 416705 h 2488590"/>
                <a:gd name="connsiteX3" fmla="*/ 911778 w 3431085"/>
                <a:gd name="connsiteY3" fmla="*/ 661021 h 2488590"/>
                <a:gd name="connsiteX4" fmla="*/ 1441047 w 3431085"/>
                <a:gd name="connsiteY4" fmla="*/ 753769 h 2488590"/>
                <a:gd name="connsiteX5" fmla="*/ 1625823 w 3431085"/>
                <a:gd name="connsiteY5" fmla="*/ 1042103 h 2488590"/>
                <a:gd name="connsiteX6" fmla="*/ 1941599 w 3431085"/>
                <a:gd name="connsiteY6" fmla="*/ 1234729 h 2488590"/>
                <a:gd name="connsiteX7" fmla="*/ 2241344 w 3431085"/>
                <a:gd name="connsiteY7" fmla="*/ 1433935 h 2488590"/>
                <a:gd name="connsiteX8" fmla="*/ 2555492 w 3431085"/>
                <a:gd name="connsiteY8" fmla="*/ 1616279 h 2488590"/>
                <a:gd name="connsiteX9" fmla="*/ 2879618 w 3431085"/>
                <a:gd name="connsiteY9" fmla="*/ 1804519 h 2488590"/>
                <a:gd name="connsiteX10" fmla="*/ 3274839 w 3431085"/>
                <a:gd name="connsiteY10" fmla="*/ 1927269 h 2488590"/>
                <a:gd name="connsiteX11" fmla="*/ 3331818 w 3431085"/>
                <a:gd name="connsiteY11" fmla="*/ 2189742 h 2488590"/>
                <a:gd name="connsiteX12" fmla="*/ 3431085 w 3431085"/>
                <a:gd name="connsiteY12" fmla="*/ 2488590 h 24885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431085" h="2488590">
                  <a:moveTo>
                    <a:pt x="0" y="0"/>
                  </a:moveTo>
                  <a:lnTo>
                    <a:pt x="259103" y="241897"/>
                  </a:lnTo>
                  <a:lnTo>
                    <a:pt x="690809" y="416705"/>
                  </a:lnTo>
                  <a:lnTo>
                    <a:pt x="911778" y="661021"/>
                  </a:lnTo>
                  <a:cubicBezTo>
                    <a:pt x="1062704" y="697626"/>
                    <a:pt x="1440551" y="754265"/>
                    <a:pt x="1441047" y="753769"/>
                  </a:cubicBezTo>
                  <a:cubicBezTo>
                    <a:pt x="1540693" y="901667"/>
                    <a:pt x="1625327" y="1041607"/>
                    <a:pt x="1625823" y="1042103"/>
                  </a:cubicBezTo>
                  <a:lnTo>
                    <a:pt x="1941599" y="1234729"/>
                  </a:lnTo>
                  <a:cubicBezTo>
                    <a:pt x="2106514" y="1334499"/>
                    <a:pt x="2241840" y="1434431"/>
                    <a:pt x="2241344" y="1433935"/>
                  </a:cubicBezTo>
                  <a:lnTo>
                    <a:pt x="2555492" y="1616279"/>
                  </a:lnTo>
                  <a:cubicBezTo>
                    <a:pt x="2632398" y="1657178"/>
                    <a:pt x="2880114" y="1805015"/>
                    <a:pt x="2879618" y="1804519"/>
                  </a:cubicBezTo>
                  <a:cubicBezTo>
                    <a:pt x="3012969" y="1842063"/>
                    <a:pt x="3275831" y="1926773"/>
                    <a:pt x="3274839" y="1927269"/>
                  </a:cubicBezTo>
                  <a:cubicBezTo>
                    <a:pt x="3296083" y="2019714"/>
                    <a:pt x="3331322" y="2189742"/>
                    <a:pt x="3331818" y="2189742"/>
                  </a:cubicBezTo>
                  <a:lnTo>
                    <a:pt x="3431085" y="2488590"/>
                  </a:lnTo>
                </a:path>
              </a:pathLst>
            </a:custGeom>
            <a:ln w="317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CA"/>
            </a:p>
          </p:txBody>
        </p:sp>
        <p:sp>
          <p:nvSpPr>
            <p:cNvPr id="209" name="Forme libre 208">
              <a:extLst>
                <a:ext uri="{FF2B5EF4-FFF2-40B4-BE49-F238E27FC236}">
                  <a16:creationId xmlns:a16="http://schemas.microsoft.com/office/drawing/2014/main" id="{FF17E40B-7AD9-406D-B7F0-424C48870AC3}"/>
                </a:ext>
              </a:extLst>
            </p:cNvPr>
            <p:cNvSpPr/>
            <p:nvPr/>
          </p:nvSpPr>
          <p:spPr>
            <a:xfrm rot="8552551">
              <a:off x="2273440" y="-885753"/>
              <a:ext cx="4688245" cy="5035497"/>
            </a:xfrm>
            <a:custGeom>
              <a:avLst/>
              <a:gdLst>
                <a:gd name="connsiteX0" fmla="*/ 0 w 717176"/>
                <a:gd name="connsiteY0" fmla="*/ 0 h 1246094"/>
                <a:gd name="connsiteX1" fmla="*/ 215153 w 717176"/>
                <a:gd name="connsiteY1" fmla="*/ 421341 h 1246094"/>
                <a:gd name="connsiteX2" fmla="*/ 493059 w 717176"/>
                <a:gd name="connsiteY2" fmla="*/ 887506 h 1246094"/>
                <a:gd name="connsiteX3" fmla="*/ 717176 w 717176"/>
                <a:gd name="connsiteY3" fmla="*/ 1246094 h 1246094"/>
                <a:gd name="connsiteX0" fmla="*/ 0 w 529058"/>
                <a:gd name="connsiteY0" fmla="*/ 0 h 2010475"/>
                <a:gd name="connsiteX1" fmla="*/ 27035 w 529058"/>
                <a:gd name="connsiteY1" fmla="*/ 1185722 h 2010475"/>
                <a:gd name="connsiteX2" fmla="*/ 304941 w 529058"/>
                <a:gd name="connsiteY2" fmla="*/ 1651887 h 2010475"/>
                <a:gd name="connsiteX3" fmla="*/ 529058 w 529058"/>
                <a:gd name="connsiteY3" fmla="*/ 2010475 h 2010475"/>
                <a:gd name="connsiteX0" fmla="*/ 0 w 529058"/>
                <a:gd name="connsiteY0" fmla="*/ 0 h 2010475"/>
                <a:gd name="connsiteX1" fmla="*/ 215154 w 529058"/>
                <a:gd name="connsiteY1" fmla="*/ 504685 h 2010475"/>
                <a:gd name="connsiteX2" fmla="*/ 304941 w 529058"/>
                <a:gd name="connsiteY2" fmla="*/ 1651887 h 2010475"/>
                <a:gd name="connsiteX3" fmla="*/ 529058 w 529058"/>
                <a:gd name="connsiteY3" fmla="*/ 2010475 h 2010475"/>
                <a:gd name="connsiteX0" fmla="*/ 0 w 529058"/>
                <a:gd name="connsiteY0" fmla="*/ 0 h 2010475"/>
                <a:gd name="connsiteX1" fmla="*/ 215154 w 529058"/>
                <a:gd name="connsiteY1" fmla="*/ 504685 h 2010475"/>
                <a:gd name="connsiteX2" fmla="*/ 462104 w 529058"/>
                <a:gd name="connsiteY2" fmla="*/ 1249456 h 2010475"/>
                <a:gd name="connsiteX3" fmla="*/ 529058 w 529058"/>
                <a:gd name="connsiteY3" fmla="*/ 2010475 h 2010475"/>
                <a:gd name="connsiteX0" fmla="*/ 0 w 702890"/>
                <a:gd name="connsiteY0" fmla="*/ 0 h 1753300"/>
                <a:gd name="connsiteX1" fmla="*/ 215154 w 702890"/>
                <a:gd name="connsiteY1" fmla="*/ 504685 h 1753300"/>
                <a:gd name="connsiteX2" fmla="*/ 462104 w 702890"/>
                <a:gd name="connsiteY2" fmla="*/ 1249456 h 1753300"/>
                <a:gd name="connsiteX3" fmla="*/ 702890 w 702890"/>
                <a:gd name="connsiteY3" fmla="*/ 1753300 h 1753300"/>
                <a:gd name="connsiteX0" fmla="*/ 0 w 743324"/>
                <a:gd name="connsiteY0" fmla="*/ 0 h 1837438"/>
                <a:gd name="connsiteX1" fmla="*/ 215154 w 743324"/>
                <a:gd name="connsiteY1" fmla="*/ 504685 h 1837438"/>
                <a:gd name="connsiteX2" fmla="*/ 462104 w 743324"/>
                <a:gd name="connsiteY2" fmla="*/ 1249456 h 1837438"/>
                <a:gd name="connsiteX3" fmla="*/ 702890 w 743324"/>
                <a:gd name="connsiteY3" fmla="*/ 1753300 h 1837438"/>
                <a:gd name="connsiteX4" fmla="*/ 704711 w 743324"/>
                <a:gd name="connsiteY4" fmla="*/ 1754282 h 1837438"/>
                <a:gd name="connsiteX0" fmla="*/ 0 w 743324"/>
                <a:gd name="connsiteY0" fmla="*/ 0 h 1837438"/>
                <a:gd name="connsiteX1" fmla="*/ 215154 w 743324"/>
                <a:gd name="connsiteY1" fmla="*/ 504685 h 1837438"/>
                <a:gd name="connsiteX2" fmla="*/ 462104 w 743324"/>
                <a:gd name="connsiteY2" fmla="*/ 1249456 h 1837438"/>
                <a:gd name="connsiteX3" fmla="*/ 702890 w 743324"/>
                <a:gd name="connsiteY3" fmla="*/ 1753300 h 1837438"/>
                <a:gd name="connsiteX4" fmla="*/ 323711 w 743324"/>
                <a:gd name="connsiteY4" fmla="*/ 1787619 h 1837438"/>
                <a:gd name="connsiteX0" fmla="*/ 0 w 957123"/>
                <a:gd name="connsiteY0" fmla="*/ 0 h 2149569"/>
                <a:gd name="connsiteX1" fmla="*/ 215154 w 957123"/>
                <a:gd name="connsiteY1" fmla="*/ 504685 h 2149569"/>
                <a:gd name="connsiteX2" fmla="*/ 462104 w 957123"/>
                <a:gd name="connsiteY2" fmla="*/ 1249456 h 2149569"/>
                <a:gd name="connsiteX3" fmla="*/ 702890 w 957123"/>
                <a:gd name="connsiteY3" fmla="*/ 1753300 h 2149569"/>
                <a:gd name="connsiteX4" fmla="*/ 957123 w 957123"/>
                <a:gd name="connsiteY4" fmla="*/ 2149569 h 2149569"/>
                <a:gd name="connsiteX0" fmla="*/ 0 w 957123"/>
                <a:gd name="connsiteY0" fmla="*/ 0 h 2149569"/>
                <a:gd name="connsiteX1" fmla="*/ 215154 w 957123"/>
                <a:gd name="connsiteY1" fmla="*/ 504685 h 2149569"/>
                <a:gd name="connsiteX2" fmla="*/ 462104 w 957123"/>
                <a:gd name="connsiteY2" fmla="*/ 1249456 h 2149569"/>
                <a:gd name="connsiteX3" fmla="*/ 702890 w 957123"/>
                <a:gd name="connsiteY3" fmla="*/ 1753300 h 2149569"/>
                <a:gd name="connsiteX4" fmla="*/ 957123 w 957123"/>
                <a:gd name="connsiteY4" fmla="*/ 2149569 h 2149569"/>
                <a:gd name="connsiteX0" fmla="*/ 0 w 999892"/>
                <a:gd name="connsiteY0" fmla="*/ 0 h 2215217"/>
                <a:gd name="connsiteX1" fmla="*/ 215154 w 999892"/>
                <a:gd name="connsiteY1" fmla="*/ 504685 h 2215217"/>
                <a:gd name="connsiteX2" fmla="*/ 462104 w 999892"/>
                <a:gd name="connsiteY2" fmla="*/ 1249456 h 2215217"/>
                <a:gd name="connsiteX3" fmla="*/ 702890 w 999892"/>
                <a:gd name="connsiteY3" fmla="*/ 1753300 h 2215217"/>
                <a:gd name="connsiteX4" fmla="*/ 957123 w 999892"/>
                <a:gd name="connsiteY4" fmla="*/ 2149569 h 2215217"/>
                <a:gd name="connsiteX5" fmla="*/ 959504 w 999892"/>
                <a:gd name="connsiteY5" fmla="*/ 2147188 h 2215217"/>
                <a:gd name="connsiteX0" fmla="*/ 0 w 1200010"/>
                <a:gd name="connsiteY0" fmla="*/ 0 h 2531066"/>
                <a:gd name="connsiteX1" fmla="*/ 215154 w 1200010"/>
                <a:gd name="connsiteY1" fmla="*/ 504685 h 2531066"/>
                <a:gd name="connsiteX2" fmla="*/ 462104 w 1200010"/>
                <a:gd name="connsiteY2" fmla="*/ 1249456 h 2531066"/>
                <a:gd name="connsiteX3" fmla="*/ 702890 w 1200010"/>
                <a:gd name="connsiteY3" fmla="*/ 1753300 h 2531066"/>
                <a:gd name="connsiteX4" fmla="*/ 957123 w 1200010"/>
                <a:gd name="connsiteY4" fmla="*/ 2149569 h 2531066"/>
                <a:gd name="connsiteX5" fmla="*/ 1200010 w 1200010"/>
                <a:gd name="connsiteY5" fmla="*/ 2530570 h 2531066"/>
                <a:gd name="connsiteX0" fmla="*/ 0 w 1200010"/>
                <a:gd name="connsiteY0" fmla="*/ 0 h 2531066"/>
                <a:gd name="connsiteX1" fmla="*/ 215154 w 1200010"/>
                <a:gd name="connsiteY1" fmla="*/ 504685 h 2531066"/>
                <a:gd name="connsiteX2" fmla="*/ 462104 w 1200010"/>
                <a:gd name="connsiteY2" fmla="*/ 1249456 h 2531066"/>
                <a:gd name="connsiteX3" fmla="*/ 702890 w 1200010"/>
                <a:gd name="connsiteY3" fmla="*/ 1753300 h 2531066"/>
                <a:gd name="connsiteX4" fmla="*/ 957123 w 1200010"/>
                <a:gd name="connsiteY4" fmla="*/ 2149569 h 2531066"/>
                <a:gd name="connsiteX5" fmla="*/ 1200010 w 1200010"/>
                <a:gd name="connsiteY5" fmla="*/ 2530570 h 2531066"/>
                <a:gd name="connsiteX0" fmla="*/ 0 w 1200010"/>
                <a:gd name="connsiteY0" fmla="*/ 0 h 2531066"/>
                <a:gd name="connsiteX1" fmla="*/ 215154 w 1200010"/>
                <a:gd name="connsiteY1" fmla="*/ 504685 h 2531066"/>
                <a:gd name="connsiteX2" fmla="*/ 462104 w 1200010"/>
                <a:gd name="connsiteY2" fmla="*/ 1249456 h 2531066"/>
                <a:gd name="connsiteX3" fmla="*/ 702890 w 1200010"/>
                <a:gd name="connsiteY3" fmla="*/ 1753300 h 2531066"/>
                <a:gd name="connsiteX4" fmla="*/ 957123 w 1200010"/>
                <a:gd name="connsiteY4" fmla="*/ 2149569 h 2531066"/>
                <a:gd name="connsiteX5" fmla="*/ 1200010 w 1200010"/>
                <a:gd name="connsiteY5" fmla="*/ 2530570 h 2531066"/>
                <a:gd name="connsiteX0" fmla="*/ 0 w 1200010"/>
                <a:gd name="connsiteY0" fmla="*/ 0 h 2531066"/>
                <a:gd name="connsiteX1" fmla="*/ 215154 w 1200010"/>
                <a:gd name="connsiteY1" fmla="*/ 504685 h 2531066"/>
                <a:gd name="connsiteX2" fmla="*/ 462104 w 1200010"/>
                <a:gd name="connsiteY2" fmla="*/ 1249456 h 2531066"/>
                <a:gd name="connsiteX3" fmla="*/ 702890 w 1200010"/>
                <a:gd name="connsiteY3" fmla="*/ 1753300 h 2531066"/>
                <a:gd name="connsiteX4" fmla="*/ 957123 w 1200010"/>
                <a:gd name="connsiteY4" fmla="*/ 2149569 h 2531066"/>
                <a:gd name="connsiteX5" fmla="*/ 1200010 w 1200010"/>
                <a:gd name="connsiteY5" fmla="*/ 2530570 h 2531066"/>
                <a:gd name="connsiteX0" fmla="*/ 0 w 1240888"/>
                <a:gd name="connsiteY0" fmla="*/ 0 h 2594467"/>
                <a:gd name="connsiteX1" fmla="*/ 215154 w 1240888"/>
                <a:gd name="connsiteY1" fmla="*/ 504685 h 2594467"/>
                <a:gd name="connsiteX2" fmla="*/ 462104 w 1240888"/>
                <a:gd name="connsiteY2" fmla="*/ 1249456 h 2594467"/>
                <a:gd name="connsiteX3" fmla="*/ 702890 w 1240888"/>
                <a:gd name="connsiteY3" fmla="*/ 1753300 h 2594467"/>
                <a:gd name="connsiteX4" fmla="*/ 957123 w 1240888"/>
                <a:gd name="connsiteY4" fmla="*/ 2149569 h 2594467"/>
                <a:gd name="connsiteX5" fmla="*/ 1200010 w 1240888"/>
                <a:gd name="connsiteY5" fmla="*/ 2530570 h 2594467"/>
                <a:gd name="connsiteX6" fmla="*/ 1202391 w 1240888"/>
                <a:gd name="connsiteY6" fmla="*/ 2532950 h 2594467"/>
                <a:gd name="connsiteX0" fmla="*/ 0 w 1447660"/>
                <a:gd name="connsiteY0" fmla="*/ 0 h 2930619"/>
                <a:gd name="connsiteX1" fmla="*/ 215154 w 1447660"/>
                <a:gd name="connsiteY1" fmla="*/ 504685 h 2930619"/>
                <a:gd name="connsiteX2" fmla="*/ 462104 w 1447660"/>
                <a:gd name="connsiteY2" fmla="*/ 1249456 h 2930619"/>
                <a:gd name="connsiteX3" fmla="*/ 702890 w 1447660"/>
                <a:gd name="connsiteY3" fmla="*/ 1753300 h 2930619"/>
                <a:gd name="connsiteX4" fmla="*/ 957123 w 1447660"/>
                <a:gd name="connsiteY4" fmla="*/ 2149569 h 2930619"/>
                <a:gd name="connsiteX5" fmla="*/ 1200010 w 1447660"/>
                <a:gd name="connsiteY5" fmla="*/ 2530570 h 2930619"/>
                <a:gd name="connsiteX6" fmla="*/ 1447660 w 1447660"/>
                <a:gd name="connsiteY6" fmla="*/ 2930619 h 2930619"/>
                <a:gd name="connsiteX0" fmla="*/ 0 w 1488935"/>
                <a:gd name="connsiteY0" fmla="*/ 0 h 2996103"/>
                <a:gd name="connsiteX1" fmla="*/ 215154 w 1488935"/>
                <a:gd name="connsiteY1" fmla="*/ 504685 h 2996103"/>
                <a:gd name="connsiteX2" fmla="*/ 462104 w 1488935"/>
                <a:gd name="connsiteY2" fmla="*/ 1249456 h 2996103"/>
                <a:gd name="connsiteX3" fmla="*/ 702890 w 1488935"/>
                <a:gd name="connsiteY3" fmla="*/ 1753300 h 2996103"/>
                <a:gd name="connsiteX4" fmla="*/ 957123 w 1488935"/>
                <a:gd name="connsiteY4" fmla="*/ 2149569 h 2996103"/>
                <a:gd name="connsiteX5" fmla="*/ 1200010 w 1488935"/>
                <a:gd name="connsiteY5" fmla="*/ 2530570 h 2996103"/>
                <a:gd name="connsiteX6" fmla="*/ 1447660 w 1488935"/>
                <a:gd name="connsiteY6" fmla="*/ 2930619 h 2996103"/>
                <a:gd name="connsiteX7" fmla="*/ 1447660 w 1488935"/>
                <a:gd name="connsiteY7" fmla="*/ 2923475 h 2996103"/>
                <a:gd name="connsiteX0" fmla="*/ 0 w 1711979"/>
                <a:gd name="connsiteY0" fmla="*/ 0 h 3029738"/>
                <a:gd name="connsiteX1" fmla="*/ 215154 w 1711979"/>
                <a:gd name="connsiteY1" fmla="*/ 504685 h 3029738"/>
                <a:gd name="connsiteX2" fmla="*/ 462104 w 1711979"/>
                <a:gd name="connsiteY2" fmla="*/ 1249456 h 3029738"/>
                <a:gd name="connsiteX3" fmla="*/ 702890 w 1711979"/>
                <a:gd name="connsiteY3" fmla="*/ 1753300 h 3029738"/>
                <a:gd name="connsiteX4" fmla="*/ 957123 w 1711979"/>
                <a:gd name="connsiteY4" fmla="*/ 2149569 h 3029738"/>
                <a:gd name="connsiteX5" fmla="*/ 1200010 w 1711979"/>
                <a:gd name="connsiteY5" fmla="*/ 2530570 h 3029738"/>
                <a:gd name="connsiteX6" fmla="*/ 1447660 w 1711979"/>
                <a:gd name="connsiteY6" fmla="*/ 2930619 h 3029738"/>
                <a:gd name="connsiteX7" fmla="*/ 1711979 w 1711979"/>
                <a:gd name="connsiteY7" fmla="*/ 3028250 h 3029738"/>
                <a:gd name="connsiteX0" fmla="*/ 0 w 1711979"/>
                <a:gd name="connsiteY0" fmla="*/ 0 h 3029738"/>
                <a:gd name="connsiteX1" fmla="*/ 215154 w 1711979"/>
                <a:gd name="connsiteY1" fmla="*/ 504685 h 3029738"/>
                <a:gd name="connsiteX2" fmla="*/ 462104 w 1711979"/>
                <a:gd name="connsiteY2" fmla="*/ 1249456 h 3029738"/>
                <a:gd name="connsiteX3" fmla="*/ 702890 w 1711979"/>
                <a:gd name="connsiteY3" fmla="*/ 1753300 h 3029738"/>
                <a:gd name="connsiteX4" fmla="*/ 957123 w 1711979"/>
                <a:gd name="connsiteY4" fmla="*/ 2149569 h 3029738"/>
                <a:gd name="connsiteX5" fmla="*/ 1200010 w 1711979"/>
                <a:gd name="connsiteY5" fmla="*/ 2530570 h 3029738"/>
                <a:gd name="connsiteX6" fmla="*/ 1447660 w 1711979"/>
                <a:gd name="connsiteY6" fmla="*/ 2930619 h 3029738"/>
                <a:gd name="connsiteX7" fmla="*/ 1711979 w 1711979"/>
                <a:gd name="connsiteY7" fmla="*/ 3028250 h 3029738"/>
                <a:gd name="connsiteX0" fmla="*/ 0 w 1711979"/>
                <a:gd name="connsiteY0" fmla="*/ 0 h 3029738"/>
                <a:gd name="connsiteX1" fmla="*/ 215154 w 1711979"/>
                <a:gd name="connsiteY1" fmla="*/ 504685 h 3029738"/>
                <a:gd name="connsiteX2" fmla="*/ 462104 w 1711979"/>
                <a:gd name="connsiteY2" fmla="*/ 1249456 h 3029738"/>
                <a:gd name="connsiteX3" fmla="*/ 702890 w 1711979"/>
                <a:gd name="connsiteY3" fmla="*/ 1753300 h 3029738"/>
                <a:gd name="connsiteX4" fmla="*/ 957123 w 1711979"/>
                <a:gd name="connsiteY4" fmla="*/ 2149569 h 3029738"/>
                <a:gd name="connsiteX5" fmla="*/ 1200010 w 1711979"/>
                <a:gd name="connsiteY5" fmla="*/ 2530570 h 3029738"/>
                <a:gd name="connsiteX6" fmla="*/ 1447660 w 1711979"/>
                <a:gd name="connsiteY6" fmla="*/ 2930619 h 3029738"/>
                <a:gd name="connsiteX7" fmla="*/ 1711979 w 1711979"/>
                <a:gd name="connsiteY7" fmla="*/ 3028250 h 3029738"/>
                <a:gd name="connsiteX0" fmla="*/ 0 w 1735792"/>
                <a:gd name="connsiteY0" fmla="*/ 0 h 3067838"/>
                <a:gd name="connsiteX1" fmla="*/ 215154 w 1735792"/>
                <a:gd name="connsiteY1" fmla="*/ 504685 h 3067838"/>
                <a:gd name="connsiteX2" fmla="*/ 462104 w 1735792"/>
                <a:gd name="connsiteY2" fmla="*/ 1249456 h 3067838"/>
                <a:gd name="connsiteX3" fmla="*/ 702890 w 1735792"/>
                <a:gd name="connsiteY3" fmla="*/ 1753300 h 3067838"/>
                <a:gd name="connsiteX4" fmla="*/ 957123 w 1735792"/>
                <a:gd name="connsiteY4" fmla="*/ 2149569 h 3067838"/>
                <a:gd name="connsiteX5" fmla="*/ 1200010 w 1735792"/>
                <a:gd name="connsiteY5" fmla="*/ 2530570 h 3067838"/>
                <a:gd name="connsiteX6" fmla="*/ 1447660 w 1735792"/>
                <a:gd name="connsiteY6" fmla="*/ 2930619 h 3067838"/>
                <a:gd name="connsiteX7" fmla="*/ 1735792 w 1735792"/>
                <a:gd name="connsiteY7" fmla="*/ 3066350 h 3067838"/>
                <a:gd name="connsiteX0" fmla="*/ 0 w 1735792"/>
                <a:gd name="connsiteY0" fmla="*/ 0 h 3067838"/>
                <a:gd name="connsiteX1" fmla="*/ 215154 w 1735792"/>
                <a:gd name="connsiteY1" fmla="*/ 504685 h 3067838"/>
                <a:gd name="connsiteX2" fmla="*/ 462104 w 1735792"/>
                <a:gd name="connsiteY2" fmla="*/ 1249456 h 3067838"/>
                <a:gd name="connsiteX3" fmla="*/ 702890 w 1735792"/>
                <a:gd name="connsiteY3" fmla="*/ 1753300 h 3067838"/>
                <a:gd name="connsiteX4" fmla="*/ 957123 w 1735792"/>
                <a:gd name="connsiteY4" fmla="*/ 2149569 h 3067838"/>
                <a:gd name="connsiteX5" fmla="*/ 1200010 w 1735792"/>
                <a:gd name="connsiteY5" fmla="*/ 2530570 h 3067838"/>
                <a:gd name="connsiteX6" fmla="*/ 1447660 w 1735792"/>
                <a:gd name="connsiteY6" fmla="*/ 2930619 h 3067838"/>
                <a:gd name="connsiteX7" fmla="*/ 1735792 w 1735792"/>
                <a:gd name="connsiteY7" fmla="*/ 3066350 h 3067838"/>
                <a:gd name="connsiteX0" fmla="*/ 0 w 1735792"/>
                <a:gd name="connsiteY0" fmla="*/ 0 h 3066350"/>
                <a:gd name="connsiteX1" fmla="*/ 215154 w 1735792"/>
                <a:gd name="connsiteY1" fmla="*/ 504685 h 3066350"/>
                <a:gd name="connsiteX2" fmla="*/ 462104 w 1735792"/>
                <a:gd name="connsiteY2" fmla="*/ 1249456 h 3066350"/>
                <a:gd name="connsiteX3" fmla="*/ 702890 w 1735792"/>
                <a:gd name="connsiteY3" fmla="*/ 1753300 h 3066350"/>
                <a:gd name="connsiteX4" fmla="*/ 957123 w 1735792"/>
                <a:gd name="connsiteY4" fmla="*/ 2149569 h 3066350"/>
                <a:gd name="connsiteX5" fmla="*/ 1200010 w 1735792"/>
                <a:gd name="connsiteY5" fmla="*/ 2530570 h 3066350"/>
                <a:gd name="connsiteX6" fmla="*/ 1447660 w 1735792"/>
                <a:gd name="connsiteY6" fmla="*/ 2930619 h 3066350"/>
                <a:gd name="connsiteX7" fmla="*/ 1735792 w 1735792"/>
                <a:gd name="connsiteY7" fmla="*/ 3066350 h 3066350"/>
                <a:gd name="connsiteX0" fmla="*/ 0 w 1707217"/>
                <a:gd name="connsiteY0" fmla="*/ 0 h 3037775"/>
                <a:gd name="connsiteX1" fmla="*/ 215154 w 1707217"/>
                <a:gd name="connsiteY1" fmla="*/ 504685 h 3037775"/>
                <a:gd name="connsiteX2" fmla="*/ 462104 w 1707217"/>
                <a:gd name="connsiteY2" fmla="*/ 1249456 h 3037775"/>
                <a:gd name="connsiteX3" fmla="*/ 702890 w 1707217"/>
                <a:gd name="connsiteY3" fmla="*/ 1753300 h 3037775"/>
                <a:gd name="connsiteX4" fmla="*/ 957123 w 1707217"/>
                <a:gd name="connsiteY4" fmla="*/ 2149569 h 3037775"/>
                <a:gd name="connsiteX5" fmla="*/ 1200010 w 1707217"/>
                <a:gd name="connsiteY5" fmla="*/ 2530570 h 3037775"/>
                <a:gd name="connsiteX6" fmla="*/ 1447660 w 1707217"/>
                <a:gd name="connsiteY6" fmla="*/ 2930619 h 3037775"/>
                <a:gd name="connsiteX7" fmla="*/ 1707217 w 1707217"/>
                <a:gd name="connsiteY7" fmla="*/ 3037775 h 3037775"/>
                <a:gd name="connsiteX0" fmla="*/ 0 w 1716742"/>
                <a:gd name="connsiteY0" fmla="*/ 0 h 3047300"/>
                <a:gd name="connsiteX1" fmla="*/ 215154 w 1716742"/>
                <a:gd name="connsiteY1" fmla="*/ 504685 h 3047300"/>
                <a:gd name="connsiteX2" fmla="*/ 462104 w 1716742"/>
                <a:gd name="connsiteY2" fmla="*/ 1249456 h 3047300"/>
                <a:gd name="connsiteX3" fmla="*/ 702890 w 1716742"/>
                <a:gd name="connsiteY3" fmla="*/ 1753300 h 3047300"/>
                <a:gd name="connsiteX4" fmla="*/ 957123 w 1716742"/>
                <a:gd name="connsiteY4" fmla="*/ 2149569 h 3047300"/>
                <a:gd name="connsiteX5" fmla="*/ 1200010 w 1716742"/>
                <a:gd name="connsiteY5" fmla="*/ 2530570 h 3047300"/>
                <a:gd name="connsiteX6" fmla="*/ 1447660 w 1716742"/>
                <a:gd name="connsiteY6" fmla="*/ 2930619 h 3047300"/>
                <a:gd name="connsiteX7" fmla="*/ 1716742 w 1716742"/>
                <a:gd name="connsiteY7" fmla="*/ 3047300 h 3047300"/>
                <a:gd name="connsiteX0" fmla="*/ 0 w 1761192"/>
                <a:gd name="connsiteY0" fmla="*/ 0 h 3066350"/>
                <a:gd name="connsiteX1" fmla="*/ 215154 w 1761192"/>
                <a:gd name="connsiteY1" fmla="*/ 504685 h 3066350"/>
                <a:gd name="connsiteX2" fmla="*/ 462104 w 1761192"/>
                <a:gd name="connsiteY2" fmla="*/ 1249456 h 3066350"/>
                <a:gd name="connsiteX3" fmla="*/ 702890 w 1761192"/>
                <a:gd name="connsiteY3" fmla="*/ 1753300 h 3066350"/>
                <a:gd name="connsiteX4" fmla="*/ 957123 w 1761192"/>
                <a:gd name="connsiteY4" fmla="*/ 2149569 h 3066350"/>
                <a:gd name="connsiteX5" fmla="*/ 1200010 w 1761192"/>
                <a:gd name="connsiteY5" fmla="*/ 2530570 h 3066350"/>
                <a:gd name="connsiteX6" fmla="*/ 1447660 w 1761192"/>
                <a:gd name="connsiteY6" fmla="*/ 2930619 h 3066350"/>
                <a:gd name="connsiteX7" fmla="*/ 1716742 w 1761192"/>
                <a:gd name="connsiteY7" fmla="*/ 3047300 h 3066350"/>
                <a:gd name="connsiteX8" fmla="*/ 1714359 w 1761192"/>
                <a:gd name="connsiteY8" fmla="*/ 3044917 h 3066350"/>
                <a:gd name="connsiteX0" fmla="*/ 0 w 1967267"/>
                <a:gd name="connsiteY0" fmla="*/ 0 h 3285919"/>
                <a:gd name="connsiteX1" fmla="*/ 215154 w 1967267"/>
                <a:gd name="connsiteY1" fmla="*/ 504685 h 3285919"/>
                <a:gd name="connsiteX2" fmla="*/ 462104 w 1967267"/>
                <a:gd name="connsiteY2" fmla="*/ 1249456 h 3285919"/>
                <a:gd name="connsiteX3" fmla="*/ 702890 w 1967267"/>
                <a:gd name="connsiteY3" fmla="*/ 1753300 h 3285919"/>
                <a:gd name="connsiteX4" fmla="*/ 957123 w 1967267"/>
                <a:gd name="connsiteY4" fmla="*/ 2149569 h 3285919"/>
                <a:gd name="connsiteX5" fmla="*/ 1200010 w 1967267"/>
                <a:gd name="connsiteY5" fmla="*/ 2530570 h 3285919"/>
                <a:gd name="connsiteX6" fmla="*/ 1447660 w 1967267"/>
                <a:gd name="connsiteY6" fmla="*/ 2930619 h 3285919"/>
                <a:gd name="connsiteX7" fmla="*/ 1716742 w 1967267"/>
                <a:gd name="connsiteY7" fmla="*/ 3047300 h 3285919"/>
                <a:gd name="connsiteX8" fmla="*/ 1966771 w 1967267"/>
                <a:gd name="connsiteY8" fmla="*/ 3285423 h 3285919"/>
                <a:gd name="connsiteX0" fmla="*/ 0 w 1967267"/>
                <a:gd name="connsiteY0" fmla="*/ 0 h 3285919"/>
                <a:gd name="connsiteX1" fmla="*/ 215154 w 1967267"/>
                <a:gd name="connsiteY1" fmla="*/ 504685 h 3285919"/>
                <a:gd name="connsiteX2" fmla="*/ 462104 w 1967267"/>
                <a:gd name="connsiteY2" fmla="*/ 1249456 h 3285919"/>
                <a:gd name="connsiteX3" fmla="*/ 702890 w 1967267"/>
                <a:gd name="connsiteY3" fmla="*/ 1753300 h 3285919"/>
                <a:gd name="connsiteX4" fmla="*/ 957123 w 1967267"/>
                <a:gd name="connsiteY4" fmla="*/ 2149569 h 3285919"/>
                <a:gd name="connsiteX5" fmla="*/ 1200010 w 1967267"/>
                <a:gd name="connsiteY5" fmla="*/ 2530570 h 3285919"/>
                <a:gd name="connsiteX6" fmla="*/ 1447660 w 1967267"/>
                <a:gd name="connsiteY6" fmla="*/ 2930619 h 3285919"/>
                <a:gd name="connsiteX7" fmla="*/ 1716742 w 1967267"/>
                <a:gd name="connsiteY7" fmla="*/ 3047300 h 3285919"/>
                <a:gd name="connsiteX8" fmla="*/ 1966771 w 1967267"/>
                <a:gd name="connsiteY8" fmla="*/ 3285423 h 3285919"/>
                <a:gd name="connsiteX0" fmla="*/ 0 w 2008046"/>
                <a:gd name="connsiteY0" fmla="*/ 0 h 3324316"/>
                <a:gd name="connsiteX1" fmla="*/ 215154 w 2008046"/>
                <a:gd name="connsiteY1" fmla="*/ 504685 h 3324316"/>
                <a:gd name="connsiteX2" fmla="*/ 462104 w 2008046"/>
                <a:gd name="connsiteY2" fmla="*/ 1249456 h 3324316"/>
                <a:gd name="connsiteX3" fmla="*/ 702890 w 2008046"/>
                <a:gd name="connsiteY3" fmla="*/ 1753300 h 3324316"/>
                <a:gd name="connsiteX4" fmla="*/ 957123 w 2008046"/>
                <a:gd name="connsiteY4" fmla="*/ 2149569 h 3324316"/>
                <a:gd name="connsiteX5" fmla="*/ 1200010 w 2008046"/>
                <a:gd name="connsiteY5" fmla="*/ 2530570 h 3324316"/>
                <a:gd name="connsiteX6" fmla="*/ 1447660 w 2008046"/>
                <a:gd name="connsiteY6" fmla="*/ 2930619 h 3324316"/>
                <a:gd name="connsiteX7" fmla="*/ 1716742 w 2008046"/>
                <a:gd name="connsiteY7" fmla="*/ 3047300 h 3324316"/>
                <a:gd name="connsiteX8" fmla="*/ 1966771 w 2008046"/>
                <a:gd name="connsiteY8" fmla="*/ 3285423 h 3324316"/>
                <a:gd name="connsiteX9" fmla="*/ 1964390 w 2008046"/>
                <a:gd name="connsiteY9" fmla="*/ 3280661 h 3324316"/>
                <a:gd name="connsiteX0" fmla="*/ 0 w 2236348"/>
                <a:gd name="connsiteY0" fmla="*/ 0 h 3460247"/>
                <a:gd name="connsiteX1" fmla="*/ 215154 w 2236348"/>
                <a:gd name="connsiteY1" fmla="*/ 504685 h 3460247"/>
                <a:gd name="connsiteX2" fmla="*/ 462104 w 2236348"/>
                <a:gd name="connsiteY2" fmla="*/ 1249456 h 3460247"/>
                <a:gd name="connsiteX3" fmla="*/ 702890 w 2236348"/>
                <a:gd name="connsiteY3" fmla="*/ 1753300 h 3460247"/>
                <a:gd name="connsiteX4" fmla="*/ 957123 w 2236348"/>
                <a:gd name="connsiteY4" fmla="*/ 2149569 h 3460247"/>
                <a:gd name="connsiteX5" fmla="*/ 1200010 w 2236348"/>
                <a:gd name="connsiteY5" fmla="*/ 2530570 h 3460247"/>
                <a:gd name="connsiteX6" fmla="*/ 1447660 w 2236348"/>
                <a:gd name="connsiteY6" fmla="*/ 2930619 h 3460247"/>
                <a:gd name="connsiteX7" fmla="*/ 1716742 w 2236348"/>
                <a:gd name="connsiteY7" fmla="*/ 3047300 h 3460247"/>
                <a:gd name="connsiteX8" fmla="*/ 1966771 w 2236348"/>
                <a:gd name="connsiteY8" fmla="*/ 3285423 h 3460247"/>
                <a:gd name="connsiteX9" fmla="*/ 2235852 w 2236348"/>
                <a:gd name="connsiteY9" fmla="*/ 3459255 h 3460247"/>
                <a:gd name="connsiteX0" fmla="*/ 0 w 2235852"/>
                <a:gd name="connsiteY0" fmla="*/ 0 h 3459255"/>
                <a:gd name="connsiteX1" fmla="*/ 215154 w 2235852"/>
                <a:gd name="connsiteY1" fmla="*/ 504685 h 3459255"/>
                <a:gd name="connsiteX2" fmla="*/ 462104 w 2235852"/>
                <a:gd name="connsiteY2" fmla="*/ 1249456 h 3459255"/>
                <a:gd name="connsiteX3" fmla="*/ 702890 w 2235852"/>
                <a:gd name="connsiteY3" fmla="*/ 1753300 h 3459255"/>
                <a:gd name="connsiteX4" fmla="*/ 957123 w 2235852"/>
                <a:gd name="connsiteY4" fmla="*/ 2149569 h 3459255"/>
                <a:gd name="connsiteX5" fmla="*/ 1200010 w 2235852"/>
                <a:gd name="connsiteY5" fmla="*/ 2530570 h 3459255"/>
                <a:gd name="connsiteX6" fmla="*/ 1447660 w 2235852"/>
                <a:gd name="connsiteY6" fmla="*/ 2930619 h 3459255"/>
                <a:gd name="connsiteX7" fmla="*/ 1716742 w 2235852"/>
                <a:gd name="connsiteY7" fmla="*/ 3047300 h 3459255"/>
                <a:gd name="connsiteX8" fmla="*/ 1966771 w 2235852"/>
                <a:gd name="connsiteY8" fmla="*/ 3285423 h 3459255"/>
                <a:gd name="connsiteX9" fmla="*/ 2235852 w 2235852"/>
                <a:gd name="connsiteY9" fmla="*/ 3459255 h 3459255"/>
                <a:gd name="connsiteX0" fmla="*/ 0 w 2280302"/>
                <a:gd name="connsiteY0" fmla="*/ 0 h 3487830"/>
                <a:gd name="connsiteX1" fmla="*/ 215154 w 2280302"/>
                <a:gd name="connsiteY1" fmla="*/ 504685 h 3487830"/>
                <a:gd name="connsiteX2" fmla="*/ 462104 w 2280302"/>
                <a:gd name="connsiteY2" fmla="*/ 1249456 h 3487830"/>
                <a:gd name="connsiteX3" fmla="*/ 702890 w 2280302"/>
                <a:gd name="connsiteY3" fmla="*/ 1753300 h 3487830"/>
                <a:gd name="connsiteX4" fmla="*/ 957123 w 2280302"/>
                <a:gd name="connsiteY4" fmla="*/ 2149569 h 3487830"/>
                <a:gd name="connsiteX5" fmla="*/ 1200010 w 2280302"/>
                <a:gd name="connsiteY5" fmla="*/ 2530570 h 3487830"/>
                <a:gd name="connsiteX6" fmla="*/ 1447660 w 2280302"/>
                <a:gd name="connsiteY6" fmla="*/ 2930619 h 3487830"/>
                <a:gd name="connsiteX7" fmla="*/ 1716742 w 2280302"/>
                <a:gd name="connsiteY7" fmla="*/ 3047300 h 3487830"/>
                <a:gd name="connsiteX8" fmla="*/ 1966771 w 2280302"/>
                <a:gd name="connsiteY8" fmla="*/ 3285423 h 3487830"/>
                <a:gd name="connsiteX9" fmla="*/ 2235852 w 2280302"/>
                <a:gd name="connsiteY9" fmla="*/ 3459255 h 3487830"/>
                <a:gd name="connsiteX10" fmla="*/ 2233470 w 2280302"/>
                <a:gd name="connsiteY10" fmla="*/ 3456873 h 3487830"/>
                <a:gd name="connsiteX0" fmla="*/ 0 w 2524479"/>
                <a:gd name="connsiteY0" fmla="*/ 0 h 3487830"/>
                <a:gd name="connsiteX1" fmla="*/ 215154 w 2524479"/>
                <a:gd name="connsiteY1" fmla="*/ 504685 h 3487830"/>
                <a:gd name="connsiteX2" fmla="*/ 462104 w 2524479"/>
                <a:gd name="connsiteY2" fmla="*/ 1249456 h 3487830"/>
                <a:gd name="connsiteX3" fmla="*/ 702890 w 2524479"/>
                <a:gd name="connsiteY3" fmla="*/ 1753300 h 3487830"/>
                <a:gd name="connsiteX4" fmla="*/ 957123 w 2524479"/>
                <a:gd name="connsiteY4" fmla="*/ 2149569 h 3487830"/>
                <a:gd name="connsiteX5" fmla="*/ 1200010 w 2524479"/>
                <a:gd name="connsiteY5" fmla="*/ 2530570 h 3487830"/>
                <a:gd name="connsiteX6" fmla="*/ 1447660 w 2524479"/>
                <a:gd name="connsiteY6" fmla="*/ 2930619 h 3487830"/>
                <a:gd name="connsiteX7" fmla="*/ 1716742 w 2524479"/>
                <a:gd name="connsiteY7" fmla="*/ 3047300 h 3487830"/>
                <a:gd name="connsiteX8" fmla="*/ 1966771 w 2524479"/>
                <a:gd name="connsiteY8" fmla="*/ 3285423 h 3487830"/>
                <a:gd name="connsiteX9" fmla="*/ 2235852 w 2524479"/>
                <a:gd name="connsiteY9" fmla="*/ 3459255 h 3487830"/>
                <a:gd name="connsiteX10" fmla="*/ 2523983 w 2524479"/>
                <a:gd name="connsiteY10" fmla="*/ 3397342 h 3487830"/>
                <a:gd name="connsiteX0" fmla="*/ 0 w 2524479"/>
                <a:gd name="connsiteY0" fmla="*/ 0 h 3464017"/>
                <a:gd name="connsiteX1" fmla="*/ 215154 w 2524479"/>
                <a:gd name="connsiteY1" fmla="*/ 504685 h 3464017"/>
                <a:gd name="connsiteX2" fmla="*/ 462104 w 2524479"/>
                <a:gd name="connsiteY2" fmla="*/ 1249456 h 3464017"/>
                <a:gd name="connsiteX3" fmla="*/ 702890 w 2524479"/>
                <a:gd name="connsiteY3" fmla="*/ 1753300 h 3464017"/>
                <a:gd name="connsiteX4" fmla="*/ 957123 w 2524479"/>
                <a:gd name="connsiteY4" fmla="*/ 2149569 h 3464017"/>
                <a:gd name="connsiteX5" fmla="*/ 1200010 w 2524479"/>
                <a:gd name="connsiteY5" fmla="*/ 2530570 h 3464017"/>
                <a:gd name="connsiteX6" fmla="*/ 1447660 w 2524479"/>
                <a:gd name="connsiteY6" fmla="*/ 2930619 h 3464017"/>
                <a:gd name="connsiteX7" fmla="*/ 1716742 w 2524479"/>
                <a:gd name="connsiteY7" fmla="*/ 3047300 h 3464017"/>
                <a:gd name="connsiteX8" fmla="*/ 1966771 w 2524479"/>
                <a:gd name="connsiteY8" fmla="*/ 3285423 h 3464017"/>
                <a:gd name="connsiteX9" fmla="*/ 2235852 w 2524479"/>
                <a:gd name="connsiteY9" fmla="*/ 3459255 h 3464017"/>
                <a:gd name="connsiteX10" fmla="*/ 2523983 w 2524479"/>
                <a:gd name="connsiteY10" fmla="*/ 3397342 h 3464017"/>
                <a:gd name="connsiteX0" fmla="*/ 0 w 2524479"/>
                <a:gd name="connsiteY0" fmla="*/ 0 h 3459255"/>
                <a:gd name="connsiteX1" fmla="*/ 215154 w 2524479"/>
                <a:gd name="connsiteY1" fmla="*/ 504685 h 3459255"/>
                <a:gd name="connsiteX2" fmla="*/ 462104 w 2524479"/>
                <a:gd name="connsiteY2" fmla="*/ 1249456 h 3459255"/>
                <a:gd name="connsiteX3" fmla="*/ 702890 w 2524479"/>
                <a:gd name="connsiteY3" fmla="*/ 1753300 h 3459255"/>
                <a:gd name="connsiteX4" fmla="*/ 957123 w 2524479"/>
                <a:gd name="connsiteY4" fmla="*/ 2149569 h 3459255"/>
                <a:gd name="connsiteX5" fmla="*/ 1200010 w 2524479"/>
                <a:gd name="connsiteY5" fmla="*/ 2530570 h 3459255"/>
                <a:gd name="connsiteX6" fmla="*/ 1447660 w 2524479"/>
                <a:gd name="connsiteY6" fmla="*/ 2930619 h 3459255"/>
                <a:gd name="connsiteX7" fmla="*/ 1716742 w 2524479"/>
                <a:gd name="connsiteY7" fmla="*/ 3047300 h 3459255"/>
                <a:gd name="connsiteX8" fmla="*/ 1966771 w 2524479"/>
                <a:gd name="connsiteY8" fmla="*/ 3285423 h 3459255"/>
                <a:gd name="connsiteX9" fmla="*/ 2235852 w 2524479"/>
                <a:gd name="connsiteY9" fmla="*/ 3459255 h 3459255"/>
                <a:gd name="connsiteX10" fmla="*/ 2523983 w 2524479"/>
                <a:gd name="connsiteY10" fmla="*/ 3397342 h 3459255"/>
                <a:gd name="connsiteX0" fmla="*/ 0 w 2512573"/>
                <a:gd name="connsiteY0" fmla="*/ 0 h 3459255"/>
                <a:gd name="connsiteX1" fmla="*/ 215154 w 2512573"/>
                <a:gd name="connsiteY1" fmla="*/ 504685 h 3459255"/>
                <a:gd name="connsiteX2" fmla="*/ 462104 w 2512573"/>
                <a:gd name="connsiteY2" fmla="*/ 1249456 h 3459255"/>
                <a:gd name="connsiteX3" fmla="*/ 702890 w 2512573"/>
                <a:gd name="connsiteY3" fmla="*/ 1753300 h 3459255"/>
                <a:gd name="connsiteX4" fmla="*/ 957123 w 2512573"/>
                <a:gd name="connsiteY4" fmla="*/ 2149569 h 3459255"/>
                <a:gd name="connsiteX5" fmla="*/ 1200010 w 2512573"/>
                <a:gd name="connsiteY5" fmla="*/ 2530570 h 3459255"/>
                <a:gd name="connsiteX6" fmla="*/ 1447660 w 2512573"/>
                <a:gd name="connsiteY6" fmla="*/ 2930619 h 3459255"/>
                <a:gd name="connsiteX7" fmla="*/ 1716742 w 2512573"/>
                <a:gd name="connsiteY7" fmla="*/ 3047300 h 3459255"/>
                <a:gd name="connsiteX8" fmla="*/ 1966771 w 2512573"/>
                <a:gd name="connsiteY8" fmla="*/ 3285423 h 3459255"/>
                <a:gd name="connsiteX9" fmla="*/ 2235852 w 2512573"/>
                <a:gd name="connsiteY9" fmla="*/ 3459255 h 3459255"/>
                <a:gd name="connsiteX10" fmla="*/ 2512077 w 2512573"/>
                <a:gd name="connsiteY10" fmla="*/ 3406867 h 3459255"/>
                <a:gd name="connsiteX0" fmla="*/ 0 w 2557321"/>
                <a:gd name="connsiteY0" fmla="*/ 0 h 3459255"/>
                <a:gd name="connsiteX1" fmla="*/ 215154 w 2557321"/>
                <a:gd name="connsiteY1" fmla="*/ 504685 h 3459255"/>
                <a:gd name="connsiteX2" fmla="*/ 462104 w 2557321"/>
                <a:gd name="connsiteY2" fmla="*/ 1249456 h 3459255"/>
                <a:gd name="connsiteX3" fmla="*/ 702890 w 2557321"/>
                <a:gd name="connsiteY3" fmla="*/ 1753300 h 3459255"/>
                <a:gd name="connsiteX4" fmla="*/ 957123 w 2557321"/>
                <a:gd name="connsiteY4" fmla="*/ 2149569 h 3459255"/>
                <a:gd name="connsiteX5" fmla="*/ 1200010 w 2557321"/>
                <a:gd name="connsiteY5" fmla="*/ 2530570 h 3459255"/>
                <a:gd name="connsiteX6" fmla="*/ 1447660 w 2557321"/>
                <a:gd name="connsiteY6" fmla="*/ 2930619 h 3459255"/>
                <a:gd name="connsiteX7" fmla="*/ 1716742 w 2557321"/>
                <a:gd name="connsiteY7" fmla="*/ 3047300 h 3459255"/>
                <a:gd name="connsiteX8" fmla="*/ 1966771 w 2557321"/>
                <a:gd name="connsiteY8" fmla="*/ 3285423 h 3459255"/>
                <a:gd name="connsiteX9" fmla="*/ 2235852 w 2557321"/>
                <a:gd name="connsiteY9" fmla="*/ 3459255 h 3459255"/>
                <a:gd name="connsiteX10" fmla="*/ 2512077 w 2557321"/>
                <a:gd name="connsiteY10" fmla="*/ 3406867 h 3459255"/>
                <a:gd name="connsiteX11" fmla="*/ 2507314 w 2557321"/>
                <a:gd name="connsiteY11" fmla="*/ 3409248 h 3459255"/>
                <a:gd name="connsiteX0" fmla="*/ 0 w 2767863"/>
                <a:gd name="connsiteY0" fmla="*/ 0 h 3459255"/>
                <a:gd name="connsiteX1" fmla="*/ 215154 w 2767863"/>
                <a:gd name="connsiteY1" fmla="*/ 504685 h 3459255"/>
                <a:gd name="connsiteX2" fmla="*/ 462104 w 2767863"/>
                <a:gd name="connsiteY2" fmla="*/ 1249456 h 3459255"/>
                <a:gd name="connsiteX3" fmla="*/ 702890 w 2767863"/>
                <a:gd name="connsiteY3" fmla="*/ 1753300 h 3459255"/>
                <a:gd name="connsiteX4" fmla="*/ 957123 w 2767863"/>
                <a:gd name="connsiteY4" fmla="*/ 2149569 h 3459255"/>
                <a:gd name="connsiteX5" fmla="*/ 1200010 w 2767863"/>
                <a:gd name="connsiteY5" fmla="*/ 2530570 h 3459255"/>
                <a:gd name="connsiteX6" fmla="*/ 1447660 w 2767863"/>
                <a:gd name="connsiteY6" fmla="*/ 2930619 h 3459255"/>
                <a:gd name="connsiteX7" fmla="*/ 1716742 w 2767863"/>
                <a:gd name="connsiteY7" fmla="*/ 3047300 h 3459255"/>
                <a:gd name="connsiteX8" fmla="*/ 1966771 w 2767863"/>
                <a:gd name="connsiteY8" fmla="*/ 3285423 h 3459255"/>
                <a:gd name="connsiteX9" fmla="*/ 2235852 w 2767863"/>
                <a:gd name="connsiteY9" fmla="*/ 3459255 h 3459255"/>
                <a:gd name="connsiteX10" fmla="*/ 2512077 w 2767863"/>
                <a:gd name="connsiteY10" fmla="*/ 3406867 h 3459255"/>
                <a:gd name="connsiteX11" fmla="*/ 2766871 w 2767863"/>
                <a:gd name="connsiteY11" fmla="*/ 3440204 h 3459255"/>
                <a:gd name="connsiteX0" fmla="*/ 0 w 2767863"/>
                <a:gd name="connsiteY0" fmla="*/ 0 h 3459255"/>
                <a:gd name="connsiteX1" fmla="*/ 215154 w 2767863"/>
                <a:gd name="connsiteY1" fmla="*/ 504685 h 3459255"/>
                <a:gd name="connsiteX2" fmla="*/ 462104 w 2767863"/>
                <a:gd name="connsiteY2" fmla="*/ 1249456 h 3459255"/>
                <a:gd name="connsiteX3" fmla="*/ 702890 w 2767863"/>
                <a:gd name="connsiteY3" fmla="*/ 1753300 h 3459255"/>
                <a:gd name="connsiteX4" fmla="*/ 957123 w 2767863"/>
                <a:gd name="connsiteY4" fmla="*/ 2149569 h 3459255"/>
                <a:gd name="connsiteX5" fmla="*/ 1200010 w 2767863"/>
                <a:gd name="connsiteY5" fmla="*/ 2530570 h 3459255"/>
                <a:gd name="connsiteX6" fmla="*/ 1447660 w 2767863"/>
                <a:gd name="connsiteY6" fmla="*/ 2930619 h 3459255"/>
                <a:gd name="connsiteX7" fmla="*/ 1716742 w 2767863"/>
                <a:gd name="connsiteY7" fmla="*/ 3047300 h 3459255"/>
                <a:gd name="connsiteX8" fmla="*/ 1966771 w 2767863"/>
                <a:gd name="connsiteY8" fmla="*/ 3285423 h 3459255"/>
                <a:gd name="connsiteX9" fmla="*/ 2235852 w 2767863"/>
                <a:gd name="connsiteY9" fmla="*/ 3459255 h 3459255"/>
                <a:gd name="connsiteX10" fmla="*/ 2512077 w 2767863"/>
                <a:gd name="connsiteY10" fmla="*/ 3406867 h 3459255"/>
                <a:gd name="connsiteX11" fmla="*/ 2766871 w 2767863"/>
                <a:gd name="connsiteY11" fmla="*/ 3440204 h 3459255"/>
                <a:gd name="connsiteX0" fmla="*/ 0 w 2809733"/>
                <a:gd name="connsiteY0" fmla="*/ 0 h 3459255"/>
                <a:gd name="connsiteX1" fmla="*/ 215154 w 2809733"/>
                <a:gd name="connsiteY1" fmla="*/ 504685 h 3459255"/>
                <a:gd name="connsiteX2" fmla="*/ 462104 w 2809733"/>
                <a:gd name="connsiteY2" fmla="*/ 1249456 h 3459255"/>
                <a:gd name="connsiteX3" fmla="*/ 702890 w 2809733"/>
                <a:gd name="connsiteY3" fmla="*/ 1753300 h 3459255"/>
                <a:gd name="connsiteX4" fmla="*/ 957123 w 2809733"/>
                <a:gd name="connsiteY4" fmla="*/ 2149569 h 3459255"/>
                <a:gd name="connsiteX5" fmla="*/ 1200010 w 2809733"/>
                <a:gd name="connsiteY5" fmla="*/ 2530570 h 3459255"/>
                <a:gd name="connsiteX6" fmla="*/ 1447660 w 2809733"/>
                <a:gd name="connsiteY6" fmla="*/ 2930619 h 3459255"/>
                <a:gd name="connsiteX7" fmla="*/ 1716742 w 2809733"/>
                <a:gd name="connsiteY7" fmla="*/ 3047300 h 3459255"/>
                <a:gd name="connsiteX8" fmla="*/ 1966771 w 2809733"/>
                <a:gd name="connsiteY8" fmla="*/ 3285423 h 3459255"/>
                <a:gd name="connsiteX9" fmla="*/ 2235852 w 2809733"/>
                <a:gd name="connsiteY9" fmla="*/ 3459255 h 3459255"/>
                <a:gd name="connsiteX10" fmla="*/ 2512077 w 2809733"/>
                <a:gd name="connsiteY10" fmla="*/ 3406867 h 3459255"/>
                <a:gd name="connsiteX11" fmla="*/ 2766871 w 2809733"/>
                <a:gd name="connsiteY11" fmla="*/ 3440204 h 3459255"/>
                <a:gd name="connsiteX12" fmla="*/ 2769251 w 2809733"/>
                <a:gd name="connsiteY12" fmla="*/ 3440204 h 3459255"/>
                <a:gd name="connsiteX0" fmla="*/ 0 w 3055001"/>
                <a:gd name="connsiteY0" fmla="*/ 0 h 3511641"/>
                <a:gd name="connsiteX1" fmla="*/ 215154 w 3055001"/>
                <a:gd name="connsiteY1" fmla="*/ 504685 h 3511641"/>
                <a:gd name="connsiteX2" fmla="*/ 462104 w 3055001"/>
                <a:gd name="connsiteY2" fmla="*/ 1249456 h 3511641"/>
                <a:gd name="connsiteX3" fmla="*/ 702890 w 3055001"/>
                <a:gd name="connsiteY3" fmla="*/ 1753300 h 3511641"/>
                <a:gd name="connsiteX4" fmla="*/ 957123 w 3055001"/>
                <a:gd name="connsiteY4" fmla="*/ 2149569 h 3511641"/>
                <a:gd name="connsiteX5" fmla="*/ 1200010 w 3055001"/>
                <a:gd name="connsiteY5" fmla="*/ 2530570 h 3511641"/>
                <a:gd name="connsiteX6" fmla="*/ 1447660 w 3055001"/>
                <a:gd name="connsiteY6" fmla="*/ 2930619 h 3511641"/>
                <a:gd name="connsiteX7" fmla="*/ 1716742 w 3055001"/>
                <a:gd name="connsiteY7" fmla="*/ 3047300 h 3511641"/>
                <a:gd name="connsiteX8" fmla="*/ 1966771 w 3055001"/>
                <a:gd name="connsiteY8" fmla="*/ 3285423 h 3511641"/>
                <a:gd name="connsiteX9" fmla="*/ 2235852 w 3055001"/>
                <a:gd name="connsiteY9" fmla="*/ 3459255 h 3511641"/>
                <a:gd name="connsiteX10" fmla="*/ 2512077 w 3055001"/>
                <a:gd name="connsiteY10" fmla="*/ 3406867 h 3511641"/>
                <a:gd name="connsiteX11" fmla="*/ 2766871 w 3055001"/>
                <a:gd name="connsiteY11" fmla="*/ 3440204 h 3511641"/>
                <a:gd name="connsiteX12" fmla="*/ 3055001 w 3055001"/>
                <a:gd name="connsiteY12" fmla="*/ 3511641 h 3511641"/>
                <a:gd name="connsiteX0" fmla="*/ 0 w 3055001"/>
                <a:gd name="connsiteY0" fmla="*/ 0 h 3511641"/>
                <a:gd name="connsiteX1" fmla="*/ 215154 w 3055001"/>
                <a:gd name="connsiteY1" fmla="*/ 504685 h 3511641"/>
                <a:gd name="connsiteX2" fmla="*/ 462104 w 3055001"/>
                <a:gd name="connsiteY2" fmla="*/ 1249456 h 3511641"/>
                <a:gd name="connsiteX3" fmla="*/ 702890 w 3055001"/>
                <a:gd name="connsiteY3" fmla="*/ 1753300 h 3511641"/>
                <a:gd name="connsiteX4" fmla="*/ 957123 w 3055001"/>
                <a:gd name="connsiteY4" fmla="*/ 2149569 h 3511641"/>
                <a:gd name="connsiteX5" fmla="*/ 1200010 w 3055001"/>
                <a:gd name="connsiteY5" fmla="*/ 2530570 h 3511641"/>
                <a:gd name="connsiteX6" fmla="*/ 1447660 w 3055001"/>
                <a:gd name="connsiteY6" fmla="*/ 2930619 h 3511641"/>
                <a:gd name="connsiteX7" fmla="*/ 1716742 w 3055001"/>
                <a:gd name="connsiteY7" fmla="*/ 3047300 h 3511641"/>
                <a:gd name="connsiteX8" fmla="*/ 1966771 w 3055001"/>
                <a:gd name="connsiteY8" fmla="*/ 3285423 h 3511641"/>
                <a:gd name="connsiteX9" fmla="*/ 2235852 w 3055001"/>
                <a:gd name="connsiteY9" fmla="*/ 3459255 h 3511641"/>
                <a:gd name="connsiteX10" fmla="*/ 2512077 w 3055001"/>
                <a:gd name="connsiteY10" fmla="*/ 3406867 h 3511641"/>
                <a:gd name="connsiteX11" fmla="*/ 2766871 w 3055001"/>
                <a:gd name="connsiteY11" fmla="*/ 3440204 h 3511641"/>
                <a:gd name="connsiteX12" fmla="*/ 3055001 w 3055001"/>
                <a:gd name="connsiteY12" fmla="*/ 3511641 h 3511641"/>
                <a:gd name="connsiteX0" fmla="*/ 0 w 3103420"/>
                <a:gd name="connsiteY0" fmla="*/ 0 h 3523547"/>
                <a:gd name="connsiteX1" fmla="*/ 215154 w 3103420"/>
                <a:gd name="connsiteY1" fmla="*/ 504685 h 3523547"/>
                <a:gd name="connsiteX2" fmla="*/ 462104 w 3103420"/>
                <a:gd name="connsiteY2" fmla="*/ 1249456 h 3523547"/>
                <a:gd name="connsiteX3" fmla="*/ 702890 w 3103420"/>
                <a:gd name="connsiteY3" fmla="*/ 1753300 h 3523547"/>
                <a:gd name="connsiteX4" fmla="*/ 957123 w 3103420"/>
                <a:gd name="connsiteY4" fmla="*/ 2149569 h 3523547"/>
                <a:gd name="connsiteX5" fmla="*/ 1200010 w 3103420"/>
                <a:gd name="connsiteY5" fmla="*/ 2530570 h 3523547"/>
                <a:gd name="connsiteX6" fmla="*/ 1447660 w 3103420"/>
                <a:gd name="connsiteY6" fmla="*/ 2930619 h 3523547"/>
                <a:gd name="connsiteX7" fmla="*/ 1716742 w 3103420"/>
                <a:gd name="connsiteY7" fmla="*/ 3047300 h 3523547"/>
                <a:gd name="connsiteX8" fmla="*/ 1966771 w 3103420"/>
                <a:gd name="connsiteY8" fmla="*/ 3285423 h 3523547"/>
                <a:gd name="connsiteX9" fmla="*/ 2235852 w 3103420"/>
                <a:gd name="connsiteY9" fmla="*/ 3459255 h 3523547"/>
                <a:gd name="connsiteX10" fmla="*/ 2512077 w 3103420"/>
                <a:gd name="connsiteY10" fmla="*/ 3406867 h 3523547"/>
                <a:gd name="connsiteX11" fmla="*/ 2766871 w 3103420"/>
                <a:gd name="connsiteY11" fmla="*/ 3440204 h 3523547"/>
                <a:gd name="connsiteX12" fmla="*/ 3055001 w 3103420"/>
                <a:gd name="connsiteY12" fmla="*/ 3511641 h 3523547"/>
                <a:gd name="connsiteX13" fmla="*/ 3057383 w 3103420"/>
                <a:gd name="connsiteY13" fmla="*/ 3511641 h 3523547"/>
                <a:gd name="connsiteX0" fmla="*/ 0 w 3326464"/>
                <a:gd name="connsiteY0" fmla="*/ 0 h 3580697"/>
                <a:gd name="connsiteX1" fmla="*/ 215154 w 3326464"/>
                <a:gd name="connsiteY1" fmla="*/ 504685 h 3580697"/>
                <a:gd name="connsiteX2" fmla="*/ 462104 w 3326464"/>
                <a:gd name="connsiteY2" fmla="*/ 1249456 h 3580697"/>
                <a:gd name="connsiteX3" fmla="*/ 702890 w 3326464"/>
                <a:gd name="connsiteY3" fmla="*/ 1753300 h 3580697"/>
                <a:gd name="connsiteX4" fmla="*/ 957123 w 3326464"/>
                <a:gd name="connsiteY4" fmla="*/ 2149569 h 3580697"/>
                <a:gd name="connsiteX5" fmla="*/ 1200010 w 3326464"/>
                <a:gd name="connsiteY5" fmla="*/ 2530570 h 3580697"/>
                <a:gd name="connsiteX6" fmla="*/ 1447660 w 3326464"/>
                <a:gd name="connsiteY6" fmla="*/ 2930619 h 3580697"/>
                <a:gd name="connsiteX7" fmla="*/ 1716742 w 3326464"/>
                <a:gd name="connsiteY7" fmla="*/ 3047300 h 3580697"/>
                <a:gd name="connsiteX8" fmla="*/ 1966771 w 3326464"/>
                <a:gd name="connsiteY8" fmla="*/ 3285423 h 3580697"/>
                <a:gd name="connsiteX9" fmla="*/ 2235852 w 3326464"/>
                <a:gd name="connsiteY9" fmla="*/ 3459255 h 3580697"/>
                <a:gd name="connsiteX10" fmla="*/ 2512077 w 3326464"/>
                <a:gd name="connsiteY10" fmla="*/ 3406867 h 3580697"/>
                <a:gd name="connsiteX11" fmla="*/ 2766871 w 3326464"/>
                <a:gd name="connsiteY11" fmla="*/ 3440204 h 3580697"/>
                <a:gd name="connsiteX12" fmla="*/ 3055001 w 3326464"/>
                <a:gd name="connsiteY12" fmla="*/ 3511641 h 3580697"/>
                <a:gd name="connsiteX13" fmla="*/ 3326464 w 3326464"/>
                <a:gd name="connsiteY13" fmla="*/ 3580697 h 3580697"/>
                <a:gd name="connsiteX0" fmla="*/ 0 w 3371708"/>
                <a:gd name="connsiteY0" fmla="*/ 0 h 3592603"/>
                <a:gd name="connsiteX1" fmla="*/ 215154 w 3371708"/>
                <a:gd name="connsiteY1" fmla="*/ 504685 h 3592603"/>
                <a:gd name="connsiteX2" fmla="*/ 462104 w 3371708"/>
                <a:gd name="connsiteY2" fmla="*/ 1249456 h 3592603"/>
                <a:gd name="connsiteX3" fmla="*/ 702890 w 3371708"/>
                <a:gd name="connsiteY3" fmla="*/ 1753300 h 3592603"/>
                <a:gd name="connsiteX4" fmla="*/ 957123 w 3371708"/>
                <a:gd name="connsiteY4" fmla="*/ 2149569 h 3592603"/>
                <a:gd name="connsiteX5" fmla="*/ 1200010 w 3371708"/>
                <a:gd name="connsiteY5" fmla="*/ 2530570 h 3592603"/>
                <a:gd name="connsiteX6" fmla="*/ 1447660 w 3371708"/>
                <a:gd name="connsiteY6" fmla="*/ 2930619 h 3592603"/>
                <a:gd name="connsiteX7" fmla="*/ 1716742 w 3371708"/>
                <a:gd name="connsiteY7" fmla="*/ 3047300 h 3592603"/>
                <a:gd name="connsiteX8" fmla="*/ 1966771 w 3371708"/>
                <a:gd name="connsiteY8" fmla="*/ 3285423 h 3592603"/>
                <a:gd name="connsiteX9" fmla="*/ 2235852 w 3371708"/>
                <a:gd name="connsiteY9" fmla="*/ 3459255 h 3592603"/>
                <a:gd name="connsiteX10" fmla="*/ 2512077 w 3371708"/>
                <a:gd name="connsiteY10" fmla="*/ 3406867 h 3592603"/>
                <a:gd name="connsiteX11" fmla="*/ 2766871 w 3371708"/>
                <a:gd name="connsiteY11" fmla="*/ 3440204 h 3592603"/>
                <a:gd name="connsiteX12" fmla="*/ 3055001 w 3371708"/>
                <a:gd name="connsiteY12" fmla="*/ 3511641 h 3592603"/>
                <a:gd name="connsiteX13" fmla="*/ 3326464 w 3371708"/>
                <a:gd name="connsiteY13" fmla="*/ 3580697 h 3592603"/>
                <a:gd name="connsiteX14" fmla="*/ 3326463 w 3371708"/>
                <a:gd name="connsiteY14" fmla="*/ 3583079 h 3592603"/>
                <a:gd name="connsiteX0" fmla="*/ 0 w 3569351"/>
                <a:gd name="connsiteY0" fmla="*/ 0 h 3592603"/>
                <a:gd name="connsiteX1" fmla="*/ 215154 w 3569351"/>
                <a:gd name="connsiteY1" fmla="*/ 504685 h 3592603"/>
                <a:gd name="connsiteX2" fmla="*/ 462104 w 3569351"/>
                <a:gd name="connsiteY2" fmla="*/ 1249456 h 3592603"/>
                <a:gd name="connsiteX3" fmla="*/ 702890 w 3569351"/>
                <a:gd name="connsiteY3" fmla="*/ 1753300 h 3592603"/>
                <a:gd name="connsiteX4" fmla="*/ 957123 w 3569351"/>
                <a:gd name="connsiteY4" fmla="*/ 2149569 h 3592603"/>
                <a:gd name="connsiteX5" fmla="*/ 1200010 w 3569351"/>
                <a:gd name="connsiteY5" fmla="*/ 2530570 h 3592603"/>
                <a:gd name="connsiteX6" fmla="*/ 1447660 w 3569351"/>
                <a:gd name="connsiteY6" fmla="*/ 2930619 h 3592603"/>
                <a:gd name="connsiteX7" fmla="*/ 1716742 w 3569351"/>
                <a:gd name="connsiteY7" fmla="*/ 3047300 h 3592603"/>
                <a:gd name="connsiteX8" fmla="*/ 1966771 w 3569351"/>
                <a:gd name="connsiteY8" fmla="*/ 3285423 h 3592603"/>
                <a:gd name="connsiteX9" fmla="*/ 2235852 w 3569351"/>
                <a:gd name="connsiteY9" fmla="*/ 3459255 h 3592603"/>
                <a:gd name="connsiteX10" fmla="*/ 2512077 w 3569351"/>
                <a:gd name="connsiteY10" fmla="*/ 3406867 h 3592603"/>
                <a:gd name="connsiteX11" fmla="*/ 2766871 w 3569351"/>
                <a:gd name="connsiteY11" fmla="*/ 3440204 h 3592603"/>
                <a:gd name="connsiteX12" fmla="*/ 3055001 w 3569351"/>
                <a:gd name="connsiteY12" fmla="*/ 3511641 h 3592603"/>
                <a:gd name="connsiteX13" fmla="*/ 3326464 w 3569351"/>
                <a:gd name="connsiteY13" fmla="*/ 3580697 h 3592603"/>
                <a:gd name="connsiteX14" fmla="*/ 3569351 w 3569351"/>
                <a:gd name="connsiteY14" fmla="*/ 3583079 h 3592603"/>
                <a:gd name="connsiteX0" fmla="*/ 0 w 3569351"/>
                <a:gd name="connsiteY0" fmla="*/ 0 h 3583079"/>
                <a:gd name="connsiteX1" fmla="*/ 215154 w 3569351"/>
                <a:gd name="connsiteY1" fmla="*/ 504685 h 3583079"/>
                <a:gd name="connsiteX2" fmla="*/ 462104 w 3569351"/>
                <a:gd name="connsiteY2" fmla="*/ 1249456 h 3583079"/>
                <a:gd name="connsiteX3" fmla="*/ 702890 w 3569351"/>
                <a:gd name="connsiteY3" fmla="*/ 1753300 h 3583079"/>
                <a:gd name="connsiteX4" fmla="*/ 957123 w 3569351"/>
                <a:gd name="connsiteY4" fmla="*/ 2149569 h 3583079"/>
                <a:gd name="connsiteX5" fmla="*/ 1200010 w 3569351"/>
                <a:gd name="connsiteY5" fmla="*/ 2530570 h 3583079"/>
                <a:gd name="connsiteX6" fmla="*/ 1447660 w 3569351"/>
                <a:gd name="connsiteY6" fmla="*/ 2930619 h 3583079"/>
                <a:gd name="connsiteX7" fmla="*/ 1716742 w 3569351"/>
                <a:gd name="connsiteY7" fmla="*/ 3047300 h 3583079"/>
                <a:gd name="connsiteX8" fmla="*/ 1966771 w 3569351"/>
                <a:gd name="connsiteY8" fmla="*/ 3285423 h 3583079"/>
                <a:gd name="connsiteX9" fmla="*/ 2235852 w 3569351"/>
                <a:gd name="connsiteY9" fmla="*/ 3459255 h 3583079"/>
                <a:gd name="connsiteX10" fmla="*/ 2512077 w 3569351"/>
                <a:gd name="connsiteY10" fmla="*/ 3406867 h 3583079"/>
                <a:gd name="connsiteX11" fmla="*/ 2766871 w 3569351"/>
                <a:gd name="connsiteY11" fmla="*/ 3440204 h 3583079"/>
                <a:gd name="connsiteX12" fmla="*/ 3055001 w 3569351"/>
                <a:gd name="connsiteY12" fmla="*/ 3511641 h 3583079"/>
                <a:gd name="connsiteX13" fmla="*/ 3326464 w 3569351"/>
                <a:gd name="connsiteY13" fmla="*/ 3580697 h 3583079"/>
                <a:gd name="connsiteX14" fmla="*/ 3569351 w 3569351"/>
                <a:gd name="connsiteY14" fmla="*/ 3583079 h 3583079"/>
                <a:gd name="connsiteX0" fmla="*/ 0 w 3608641"/>
                <a:gd name="connsiteY0" fmla="*/ 0 h 3583476"/>
                <a:gd name="connsiteX1" fmla="*/ 215154 w 3608641"/>
                <a:gd name="connsiteY1" fmla="*/ 504685 h 3583476"/>
                <a:gd name="connsiteX2" fmla="*/ 462104 w 3608641"/>
                <a:gd name="connsiteY2" fmla="*/ 1249456 h 3583476"/>
                <a:gd name="connsiteX3" fmla="*/ 702890 w 3608641"/>
                <a:gd name="connsiteY3" fmla="*/ 1753300 h 3583476"/>
                <a:gd name="connsiteX4" fmla="*/ 957123 w 3608641"/>
                <a:gd name="connsiteY4" fmla="*/ 2149569 h 3583476"/>
                <a:gd name="connsiteX5" fmla="*/ 1200010 w 3608641"/>
                <a:gd name="connsiteY5" fmla="*/ 2530570 h 3583476"/>
                <a:gd name="connsiteX6" fmla="*/ 1447660 w 3608641"/>
                <a:gd name="connsiteY6" fmla="*/ 2930619 h 3583476"/>
                <a:gd name="connsiteX7" fmla="*/ 1716742 w 3608641"/>
                <a:gd name="connsiteY7" fmla="*/ 3047300 h 3583476"/>
                <a:gd name="connsiteX8" fmla="*/ 1966771 w 3608641"/>
                <a:gd name="connsiteY8" fmla="*/ 3285423 h 3583476"/>
                <a:gd name="connsiteX9" fmla="*/ 2235852 w 3608641"/>
                <a:gd name="connsiteY9" fmla="*/ 3459255 h 3583476"/>
                <a:gd name="connsiteX10" fmla="*/ 2512077 w 3608641"/>
                <a:gd name="connsiteY10" fmla="*/ 3406867 h 3583476"/>
                <a:gd name="connsiteX11" fmla="*/ 2766871 w 3608641"/>
                <a:gd name="connsiteY11" fmla="*/ 3440204 h 3583476"/>
                <a:gd name="connsiteX12" fmla="*/ 3055001 w 3608641"/>
                <a:gd name="connsiteY12" fmla="*/ 3511641 h 3583476"/>
                <a:gd name="connsiteX13" fmla="*/ 3326464 w 3608641"/>
                <a:gd name="connsiteY13" fmla="*/ 3580697 h 3583476"/>
                <a:gd name="connsiteX14" fmla="*/ 3569351 w 3608641"/>
                <a:gd name="connsiteY14" fmla="*/ 3583079 h 3583476"/>
                <a:gd name="connsiteX15" fmla="*/ 3562207 w 3608641"/>
                <a:gd name="connsiteY15" fmla="*/ 3583079 h 3583476"/>
                <a:gd name="connsiteX0" fmla="*/ 0 w 3844682"/>
                <a:gd name="connsiteY0" fmla="*/ 0 h 3756910"/>
                <a:gd name="connsiteX1" fmla="*/ 215154 w 3844682"/>
                <a:gd name="connsiteY1" fmla="*/ 504685 h 3756910"/>
                <a:gd name="connsiteX2" fmla="*/ 462104 w 3844682"/>
                <a:gd name="connsiteY2" fmla="*/ 1249456 h 3756910"/>
                <a:gd name="connsiteX3" fmla="*/ 702890 w 3844682"/>
                <a:gd name="connsiteY3" fmla="*/ 1753300 h 3756910"/>
                <a:gd name="connsiteX4" fmla="*/ 957123 w 3844682"/>
                <a:gd name="connsiteY4" fmla="*/ 2149569 h 3756910"/>
                <a:gd name="connsiteX5" fmla="*/ 1200010 w 3844682"/>
                <a:gd name="connsiteY5" fmla="*/ 2530570 h 3756910"/>
                <a:gd name="connsiteX6" fmla="*/ 1447660 w 3844682"/>
                <a:gd name="connsiteY6" fmla="*/ 2930619 h 3756910"/>
                <a:gd name="connsiteX7" fmla="*/ 1716742 w 3844682"/>
                <a:gd name="connsiteY7" fmla="*/ 3047300 h 3756910"/>
                <a:gd name="connsiteX8" fmla="*/ 1966771 w 3844682"/>
                <a:gd name="connsiteY8" fmla="*/ 3285423 h 3756910"/>
                <a:gd name="connsiteX9" fmla="*/ 2235852 w 3844682"/>
                <a:gd name="connsiteY9" fmla="*/ 3459255 h 3756910"/>
                <a:gd name="connsiteX10" fmla="*/ 2512077 w 3844682"/>
                <a:gd name="connsiteY10" fmla="*/ 3406867 h 3756910"/>
                <a:gd name="connsiteX11" fmla="*/ 2766871 w 3844682"/>
                <a:gd name="connsiteY11" fmla="*/ 3440204 h 3756910"/>
                <a:gd name="connsiteX12" fmla="*/ 3055001 w 3844682"/>
                <a:gd name="connsiteY12" fmla="*/ 3511641 h 3756910"/>
                <a:gd name="connsiteX13" fmla="*/ 3326464 w 3844682"/>
                <a:gd name="connsiteY13" fmla="*/ 3580697 h 3756910"/>
                <a:gd name="connsiteX14" fmla="*/ 3569351 w 3844682"/>
                <a:gd name="connsiteY14" fmla="*/ 3583079 h 3756910"/>
                <a:gd name="connsiteX15" fmla="*/ 3843194 w 3844682"/>
                <a:gd name="connsiteY15" fmla="*/ 3756910 h 3756910"/>
                <a:gd name="connsiteX0" fmla="*/ 0 w 3844682"/>
                <a:gd name="connsiteY0" fmla="*/ 0 h 3756910"/>
                <a:gd name="connsiteX1" fmla="*/ 215154 w 3844682"/>
                <a:gd name="connsiteY1" fmla="*/ 504685 h 3756910"/>
                <a:gd name="connsiteX2" fmla="*/ 462104 w 3844682"/>
                <a:gd name="connsiteY2" fmla="*/ 1249456 h 3756910"/>
                <a:gd name="connsiteX3" fmla="*/ 702890 w 3844682"/>
                <a:gd name="connsiteY3" fmla="*/ 1753300 h 3756910"/>
                <a:gd name="connsiteX4" fmla="*/ 957123 w 3844682"/>
                <a:gd name="connsiteY4" fmla="*/ 2149569 h 3756910"/>
                <a:gd name="connsiteX5" fmla="*/ 1200010 w 3844682"/>
                <a:gd name="connsiteY5" fmla="*/ 2530570 h 3756910"/>
                <a:gd name="connsiteX6" fmla="*/ 1447660 w 3844682"/>
                <a:gd name="connsiteY6" fmla="*/ 2930619 h 3756910"/>
                <a:gd name="connsiteX7" fmla="*/ 1716742 w 3844682"/>
                <a:gd name="connsiteY7" fmla="*/ 3047300 h 3756910"/>
                <a:gd name="connsiteX8" fmla="*/ 1966771 w 3844682"/>
                <a:gd name="connsiteY8" fmla="*/ 3285423 h 3756910"/>
                <a:gd name="connsiteX9" fmla="*/ 2235852 w 3844682"/>
                <a:gd name="connsiteY9" fmla="*/ 3459255 h 3756910"/>
                <a:gd name="connsiteX10" fmla="*/ 2512077 w 3844682"/>
                <a:gd name="connsiteY10" fmla="*/ 3406867 h 3756910"/>
                <a:gd name="connsiteX11" fmla="*/ 2766871 w 3844682"/>
                <a:gd name="connsiteY11" fmla="*/ 3440204 h 3756910"/>
                <a:gd name="connsiteX12" fmla="*/ 3055001 w 3844682"/>
                <a:gd name="connsiteY12" fmla="*/ 3511641 h 3756910"/>
                <a:gd name="connsiteX13" fmla="*/ 3326464 w 3844682"/>
                <a:gd name="connsiteY13" fmla="*/ 3580697 h 3756910"/>
                <a:gd name="connsiteX14" fmla="*/ 3569351 w 3844682"/>
                <a:gd name="connsiteY14" fmla="*/ 3583079 h 3756910"/>
                <a:gd name="connsiteX15" fmla="*/ 3843194 w 3844682"/>
                <a:gd name="connsiteY15" fmla="*/ 3756910 h 3756910"/>
                <a:gd name="connsiteX0" fmla="*/ 0 w 3889231"/>
                <a:gd name="connsiteY0" fmla="*/ 0 h 3785088"/>
                <a:gd name="connsiteX1" fmla="*/ 215154 w 3889231"/>
                <a:gd name="connsiteY1" fmla="*/ 504685 h 3785088"/>
                <a:gd name="connsiteX2" fmla="*/ 462104 w 3889231"/>
                <a:gd name="connsiteY2" fmla="*/ 1249456 h 3785088"/>
                <a:gd name="connsiteX3" fmla="*/ 702890 w 3889231"/>
                <a:gd name="connsiteY3" fmla="*/ 1753300 h 3785088"/>
                <a:gd name="connsiteX4" fmla="*/ 957123 w 3889231"/>
                <a:gd name="connsiteY4" fmla="*/ 2149569 h 3785088"/>
                <a:gd name="connsiteX5" fmla="*/ 1200010 w 3889231"/>
                <a:gd name="connsiteY5" fmla="*/ 2530570 h 3785088"/>
                <a:gd name="connsiteX6" fmla="*/ 1447660 w 3889231"/>
                <a:gd name="connsiteY6" fmla="*/ 2930619 h 3785088"/>
                <a:gd name="connsiteX7" fmla="*/ 1716742 w 3889231"/>
                <a:gd name="connsiteY7" fmla="*/ 3047300 h 3785088"/>
                <a:gd name="connsiteX8" fmla="*/ 1966771 w 3889231"/>
                <a:gd name="connsiteY8" fmla="*/ 3285423 h 3785088"/>
                <a:gd name="connsiteX9" fmla="*/ 2235852 w 3889231"/>
                <a:gd name="connsiteY9" fmla="*/ 3459255 h 3785088"/>
                <a:gd name="connsiteX10" fmla="*/ 2512077 w 3889231"/>
                <a:gd name="connsiteY10" fmla="*/ 3406867 h 3785088"/>
                <a:gd name="connsiteX11" fmla="*/ 2766871 w 3889231"/>
                <a:gd name="connsiteY11" fmla="*/ 3440204 h 3785088"/>
                <a:gd name="connsiteX12" fmla="*/ 3055001 w 3889231"/>
                <a:gd name="connsiteY12" fmla="*/ 3511641 h 3785088"/>
                <a:gd name="connsiteX13" fmla="*/ 3326464 w 3889231"/>
                <a:gd name="connsiteY13" fmla="*/ 3580697 h 3785088"/>
                <a:gd name="connsiteX14" fmla="*/ 3569351 w 3889231"/>
                <a:gd name="connsiteY14" fmla="*/ 3583079 h 3785088"/>
                <a:gd name="connsiteX15" fmla="*/ 3843194 w 3889231"/>
                <a:gd name="connsiteY15" fmla="*/ 3756910 h 3785088"/>
                <a:gd name="connsiteX16" fmla="*/ 3845574 w 3889231"/>
                <a:gd name="connsiteY16" fmla="*/ 3752147 h 3785088"/>
                <a:gd name="connsiteX0" fmla="*/ 0 w 4131324"/>
                <a:gd name="connsiteY0" fmla="*/ 0 h 3785088"/>
                <a:gd name="connsiteX1" fmla="*/ 215154 w 4131324"/>
                <a:gd name="connsiteY1" fmla="*/ 504685 h 3785088"/>
                <a:gd name="connsiteX2" fmla="*/ 462104 w 4131324"/>
                <a:gd name="connsiteY2" fmla="*/ 1249456 h 3785088"/>
                <a:gd name="connsiteX3" fmla="*/ 702890 w 4131324"/>
                <a:gd name="connsiteY3" fmla="*/ 1753300 h 3785088"/>
                <a:gd name="connsiteX4" fmla="*/ 957123 w 4131324"/>
                <a:gd name="connsiteY4" fmla="*/ 2149569 h 3785088"/>
                <a:gd name="connsiteX5" fmla="*/ 1200010 w 4131324"/>
                <a:gd name="connsiteY5" fmla="*/ 2530570 h 3785088"/>
                <a:gd name="connsiteX6" fmla="*/ 1447660 w 4131324"/>
                <a:gd name="connsiteY6" fmla="*/ 2930619 h 3785088"/>
                <a:gd name="connsiteX7" fmla="*/ 1716742 w 4131324"/>
                <a:gd name="connsiteY7" fmla="*/ 3047300 h 3785088"/>
                <a:gd name="connsiteX8" fmla="*/ 1966771 w 4131324"/>
                <a:gd name="connsiteY8" fmla="*/ 3285423 h 3785088"/>
                <a:gd name="connsiteX9" fmla="*/ 2235852 w 4131324"/>
                <a:gd name="connsiteY9" fmla="*/ 3459255 h 3785088"/>
                <a:gd name="connsiteX10" fmla="*/ 2512077 w 4131324"/>
                <a:gd name="connsiteY10" fmla="*/ 3406867 h 3785088"/>
                <a:gd name="connsiteX11" fmla="*/ 2766871 w 4131324"/>
                <a:gd name="connsiteY11" fmla="*/ 3440204 h 3785088"/>
                <a:gd name="connsiteX12" fmla="*/ 3055001 w 4131324"/>
                <a:gd name="connsiteY12" fmla="*/ 3511641 h 3785088"/>
                <a:gd name="connsiteX13" fmla="*/ 3326464 w 4131324"/>
                <a:gd name="connsiteY13" fmla="*/ 3580697 h 3785088"/>
                <a:gd name="connsiteX14" fmla="*/ 3569351 w 4131324"/>
                <a:gd name="connsiteY14" fmla="*/ 3583079 h 3785088"/>
                <a:gd name="connsiteX15" fmla="*/ 3843194 w 4131324"/>
                <a:gd name="connsiteY15" fmla="*/ 3756910 h 3785088"/>
                <a:gd name="connsiteX16" fmla="*/ 4131324 w 4131324"/>
                <a:gd name="connsiteY16" fmla="*/ 3778341 h 3785088"/>
                <a:gd name="connsiteX0" fmla="*/ 0 w 4131324"/>
                <a:gd name="connsiteY0" fmla="*/ 0 h 3779333"/>
                <a:gd name="connsiteX1" fmla="*/ 215154 w 4131324"/>
                <a:gd name="connsiteY1" fmla="*/ 504685 h 3779333"/>
                <a:gd name="connsiteX2" fmla="*/ 462104 w 4131324"/>
                <a:gd name="connsiteY2" fmla="*/ 1249456 h 3779333"/>
                <a:gd name="connsiteX3" fmla="*/ 702890 w 4131324"/>
                <a:gd name="connsiteY3" fmla="*/ 1753300 h 3779333"/>
                <a:gd name="connsiteX4" fmla="*/ 957123 w 4131324"/>
                <a:gd name="connsiteY4" fmla="*/ 2149569 h 3779333"/>
                <a:gd name="connsiteX5" fmla="*/ 1200010 w 4131324"/>
                <a:gd name="connsiteY5" fmla="*/ 2530570 h 3779333"/>
                <a:gd name="connsiteX6" fmla="*/ 1447660 w 4131324"/>
                <a:gd name="connsiteY6" fmla="*/ 2930619 h 3779333"/>
                <a:gd name="connsiteX7" fmla="*/ 1716742 w 4131324"/>
                <a:gd name="connsiteY7" fmla="*/ 3047300 h 3779333"/>
                <a:gd name="connsiteX8" fmla="*/ 1966771 w 4131324"/>
                <a:gd name="connsiteY8" fmla="*/ 3285423 h 3779333"/>
                <a:gd name="connsiteX9" fmla="*/ 2235852 w 4131324"/>
                <a:gd name="connsiteY9" fmla="*/ 3459255 h 3779333"/>
                <a:gd name="connsiteX10" fmla="*/ 2512077 w 4131324"/>
                <a:gd name="connsiteY10" fmla="*/ 3406867 h 3779333"/>
                <a:gd name="connsiteX11" fmla="*/ 2766871 w 4131324"/>
                <a:gd name="connsiteY11" fmla="*/ 3440204 h 3779333"/>
                <a:gd name="connsiteX12" fmla="*/ 3055001 w 4131324"/>
                <a:gd name="connsiteY12" fmla="*/ 3511641 h 3779333"/>
                <a:gd name="connsiteX13" fmla="*/ 3326464 w 4131324"/>
                <a:gd name="connsiteY13" fmla="*/ 3580697 h 3779333"/>
                <a:gd name="connsiteX14" fmla="*/ 3569351 w 4131324"/>
                <a:gd name="connsiteY14" fmla="*/ 3583079 h 3779333"/>
                <a:gd name="connsiteX15" fmla="*/ 3843194 w 4131324"/>
                <a:gd name="connsiteY15" fmla="*/ 3756910 h 3779333"/>
                <a:gd name="connsiteX16" fmla="*/ 4131324 w 4131324"/>
                <a:gd name="connsiteY16" fmla="*/ 3778341 h 3779333"/>
                <a:gd name="connsiteX0" fmla="*/ 0 w 4180536"/>
                <a:gd name="connsiteY0" fmla="*/ 0 h 3781516"/>
                <a:gd name="connsiteX1" fmla="*/ 215154 w 4180536"/>
                <a:gd name="connsiteY1" fmla="*/ 504685 h 3781516"/>
                <a:gd name="connsiteX2" fmla="*/ 462104 w 4180536"/>
                <a:gd name="connsiteY2" fmla="*/ 1249456 h 3781516"/>
                <a:gd name="connsiteX3" fmla="*/ 702890 w 4180536"/>
                <a:gd name="connsiteY3" fmla="*/ 1753300 h 3781516"/>
                <a:gd name="connsiteX4" fmla="*/ 957123 w 4180536"/>
                <a:gd name="connsiteY4" fmla="*/ 2149569 h 3781516"/>
                <a:gd name="connsiteX5" fmla="*/ 1200010 w 4180536"/>
                <a:gd name="connsiteY5" fmla="*/ 2530570 h 3781516"/>
                <a:gd name="connsiteX6" fmla="*/ 1447660 w 4180536"/>
                <a:gd name="connsiteY6" fmla="*/ 2930619 h 3781516"/>
                <a:gd name="connsiteX7" fmla="*/ 1716742 w 4180536"/>
                <a:gd name="connsiteY7" fmla="*/ 3047300 h 3781516"/>
                <a:gd name="connsiteX8" fmla="*/ 1966771 w 4180536"/>
                <a:gd name="connsiteY8" fmla="*/ 3285423 h 3781516"/>
                <a:gd name="connsiteX9" fmla="*/ 2235852 w 4180536"/>
                <a:gd name="connsiteY9" fmla="*/ 3459255 h 3781516"/>
                <a:gd name="connsiteX10" fmla="*/ 2512077 w 4180536"/>
                <a:gd name="connsiteY10" fmla="*/ 3406867 h 3781516"/>
                <a:gd name="connsiteX11" fmla="*/ 2766871 w 4180536"/>
                <a:gd name="connsiteY11" fmla="*/ 3440204 h 3781516"/>
                <a:gd name="connsiteX12" fmla="*/ 3055001 w 4180536"/>
                <a:gd name="connsiteY12" fmla="*/ 3511641 h 3781516"/>
                <a:gd name="connsiteX13" fmla="*/ 3326464 w 4180536"/>
                <a:gd name="connsiteY13" fmla="*/ 3580697 h 3781516"/>
                <a:gd name="connsiteX14" fmla="*/ 3569351 w 4180536"/>
                <a:gd name="connsiteY14" fmla="*/ 3583079 h 3781516"/>
                <a:gd name="connsiteX15" fmla="*/ 3843194 w 4180536"/>
                <a:gd name="connsiteY15" fmla="*/ 3756910 h 3781516"/>
                <a:gd name="connsiteX16" fmla="*/ 4131324 w 4180536"/>
                <a:gd name="connsiteY16" fmla="*/ 3778341 h 3781516"/>
                <a:gd name="connsiteX17" fmla="*/ 4138467 w 4180536"/>
                <a:gd name="connsiteY17" fmla="*/ 3775960 h 3781516"/>
                <a:gd name="connsiteX0" fmla="*/ 0 w 4398023"/>
                <a:gd name="connsiteY0" fmla="*/ 0 h 3821699"/>
                <a:gd name="connsiteX1" fmla="*/ 215154 w 4398023"/>
                <a:gd name="connsiteY1" fmla="*/ 504685 h 3821699"/>
                <a:gd name="connsiteX2" fmla="*/ 462104 w 4398023"/>
                <a:gd name="connsiteY2" fmla="*/ 1249456 h 3821699"/>
                <a:gd name="connsiteX3" fmla="*/ 702890 w 4398023"/>
                <a:gd name="connsiteY3" fmla="*/ 1753300 h 3821699"/>
                <a:gd name="connsiteX4" fmla="*/ 957123 w 4398023"/>
                <a:gd name="connsiteY4" fmla="*/ 2149569 h 3821699"/>
                <a:gd name="connsiteX5" fmla="*/ 1200010 w 4398023"/>
                <a:gd name="connsiteY5" fmla="*/ 2530570 h 3821699"/>
                <a:gd name="connsiteX6" fmla="*/ 1447660 w 4398023"/>
                <a:gd name="connsiteY6" fmla="*/ 2930619 h 3821699"/>
                <a:gd name="connsiteX7" fmla="*/ 1716742 w 4398023"/>
                <a:gd name="connsiteY7" fmla="*/ 3047300 h 3821699"/>
                <a:gd name="connsiteX8" fmla="*/ 1966771 w 4398023"/>
                <a:gd name="connsiteY8" fmla="*/ 3285423 h 3821699"/>
                <a:gd name="connsiteX9" fmla="*/ 2235852 w 4398023"/>
                <a:gd name="connsiteY9" fmla="*/ 3459255 h 3821699"/>
                <a:gd name="connsiteX10" fmla="*/ 2512077 w 4398023"/>
                <a:gd name="connsiteY10" fmla="*/ 3406867 h 3821699"/>
                <a:gd name="connsiteX11" fmla="*/ 2766871 w 4398023"/>
                <a:gd name="connsiteY11" fmla="*/ 3440204 h 3821699"/>
                <a:gd name="connsiteX12" fmla="*/ 3055001 w 4398023"/>
                <a:gd name="connsiteY12" fmla="*/ 3511641 h 3821699"/>
                <a:gd name="connsiteX13" fmla="*/ 3326464 w 4398023"/>
                <a:gd name="connsiteY13" fmla="*/ 3580697 h 3821699"/>
                <a:gd name="connsiteX14" fmla="*/ 3569351 w 4398023"/>
                <a:gd name="connsiteY14" fmla="*/ 3583079 h 3821699"/>
                <a:gd name="connsiteX15" fmla="*/ 3843194 w 4398023"/>
                <a:gd name="connsiteY15" fmla="*/ 3756910 h 3821699"/>
                <a:gd name="connsiteX16" fmla="*/ 4131324 w 4398023"/>
                <a:gd name="connsiteY16" fmla="*/ 3778341 h 3821699"/>
                <a:gd name="connsiteX17" fmla="*/ 4398023 w 4398023"/>
                <a:gd name="connsiteY17" fmla="*/ 3821203 h 3821699"/>
                <a:gd name="connsiteX0" fmla="*/ 0 w 4398023"/>
                <a:gd name="connsiteY0" fmla="*/ 0 h 3821699"/>
                <a:gd name="connsiteX1" fmla="*/ 215154 w 4398023"/>
                <a:gd name="connsiteY1" fmla="*/ 504685 h 3821699"/>
                <a:gd name="connsiteX2" fmla="*/ 462104 w 4398023"/>
                <a:gd name="connsiteY2" fmla="*/ 1249456 h 3821699"/>
                <a:gd name="connsiteX3" fmla="*/ 702890 w 4398023"/>
                <a:gd name="connsiteY3" fmla="*/ 1753300 h 3821699"/>
                <a:gd name="connsiteX4" fmla="*/ 957123 w 4398023"/>
                <a:gd name="connsiteY4" fmla="*/ 2149569 h 3821699"/>
                <a:gd name="connsiteX5" fmla="*/ 1200010 w 4398023"/>
                <a:gd name="connsiteY5" fmla="*/ 2530570 h 3821699"/>
                <a:gd name="connsiteX6" fmla="*/ 1447660 w 4398023"/>
                <a:gd name="connsiteY6" fmla="*/ 2930619 h 3821699"/>
                <a:gd name="connsiteX7" fmla="*/ 1716742 w 4398023"/>
                <a:gd name="connsiteY7" fmla="*/ 3047300 h 3821699"/>
                <a:gd name="connsiteX8" fmla="*/ 1966771 w 4398023"/>
                <a:gd name="connsiteY8" fmla="*/ 3285423 h 3821699"/>
                <a:gd name="connsiteX9" fmla="*/ 2235852 w 4398023"/>
                <a:gd name="connsiteY9" fmla="*/ 3459255 h 3821699"/>
                <a:gd name="connsiteX10" fmla="*/ 2512077 w 4398023"/>
                <a:gd name="connsiteY10" fmla="*/ 3406867 h 3821699"/>
                <a:gd name="connsiteX11" fmla="*/ 2766871 w 4398023"/>
                <a:gd name="connsiteY11" fmla="*/ 3440204 h 3821699"/>
                <a:gd name="connsiteX12" fmla="*/ 3055001 w 4398023"/>
                <a:gd name="connsiteY12" fmla="*/ 3511641 h 3821699"/>
                <a:gd name="connsiteX13" fmla="*/ 3326464 w 4398023"/>
                <a:gd name="connsiteY13" fmla="*/ 3580697 h 3821699"/>
                <a:gd name="connsiteX14" fmla="*/ 3569351 w 4398023"/>
                <a:gd name="connsiteY14" fmla="*/ 3583079 h 3821699"/>
                <a:gd name="connsiteX15" fmla="*/ 3843194 w 4398023"/>
                <a:gd name="connsiteY15" fmla="*/ 3756910 h 3821699"/>
                <a:gd name="connsiteX16" fmla="*/ 4131324 w 4398023"/>
                <a:gd name="connsiteY16" fmla="*/ 3778341 h 3821699"/>
                <a:gd name="connsiteX17" fmla="*/ 4398023 w 4398023"/>
                <a:gd name="connsiteY17" fmla="*/ 3821203 h 3821699"/>
                <a:gd name="connsiteX0" fmla="*/ 0 w 4442473"/>
                <a:gd name="connsiteY0" fmla="*/ 0 h 3827553"/>
                <a:gd name="connsiteX1" fmla="*/ 215154 w 4442473"/>
                <a:gd name="connsiteY1" fmla="*/ 504685 h 3827553"/>
                <a:gd name="connsiteX2" fmla="*/ 462104 w 4442473"/>
                <a:gd name="connsiteY2" fmla="*/ 1249456 h 3827553"/>
                <a:gd name="connsiteX3" fmla="*/ 702890 w 4442473"/>
                <a:gd name="connsiteY3" fmla="*/ 1753300 h 3827553"/>
                <a:gd name="connsiteX4" fmla="*/ 957123 w 4442473"/>
                <a:gd name="connsiteY4" fmla="*/ 2149569 h 3827553"/>
                <a:gd name="connsiteX5" fmla="*/ 1200010 w 4442473"/>
                <a:gd name="connsiteY5" fmla="*/ 2530570 h 3827553"/>
                <a:gd name="connsiteX6" fmla="*/ 1447660 w 4442473"/>
                <a:gd name="connsiteY6" fmla="*/ 2930619 h 3827553"/>
                <a:gd name="connsiteX7" fmla="*/ 1716742 w 4442473"/>
                <a:gd name="connsiteY7" fmla="*/ 3047300 h 3827553"/>
                <a:gd name="connsiteX8" fmla="*/ 1966771 w 4442473"/>
                <a:gd name="connsiteY8" fmla="*/ 3285423 h 3827553"/>
                <a:gd name="connsiteX9" fmla="*/ 2235852 w 4442473"/>
                <a:gd name="connsiteY9" fmla="*/ 3459255 h 3827553"/>
                <a:gd name="connsiteX10" fmla="*/ 2512077 w 4442473"/>
                <a:gd name="connsiteY10" fmla="*/ 3406867 h 3827553"/>
                <a:gd name="connsiteX11" fmla="*/ 2766871 w 4442473"/>
                <a:gd name="connsiteY11" fmla="*/ 3440204 h 3827553"/>
                <a:gd name="connsiteX12" fmla="*/ 3055001 w 4442473"/>
                <a:gd name="connsiteY12" fmla="*/ 3511641 h 3827553"/>
                <a:gd name="connsiteX13" fmla="*/ 3326464 w 4442473"/>
                <a:gd name="connsiteY13" fmla="*/ 3580697 h 3827553"/>
                <a:gd name="connsiteX14" fmla="*/ 3569351 w 4442473"/>
                <a:gd name="connsiteY14" fmla="*/ 3583079 h 3827553"/>
                <a:gd name="connsiteX15" fmla="*/ 3843194 w 4442473"/>
                <a:gd name="connsiteY15" fmla="*/ 3756910 h 3827553"/>
                <a:gd name="connsiteX16" fmla="*/ 4131324 w 4442473"/>
                <a:gd name="connsiteY16" fmla="*/ 3778341 h 3827553"/>
                <a:gd name="connsiteX17" fmla="*/ 4398023 w 4442473"/>
                <a:gd name="connsiteY17" fmla="*/ 3821203 h 3827553"/>
                <a:gd name="connsiteX18" fmla="*/ 4398023 w 4442473"/>
                <a:gd name="connsiteY18" fmla="*/ 3816440 h 3827553"/>
                <a:gd name="connsiteX0" fmla="*/ 0 w 4662342"/>
                <a:gd name="connsiteY0" fmla="*/ 0 h 3827553"/>
                <a:gd name="connsiteX1" fmla="*/ 215154 w 4662342"/>
                <a:gd name="connsiteY1" fmla="*/ 504685 h 3827553"/>
                <a:gd name="connsiteX2" fmla="*/ 462104 w 4662342"/>
                <a:gd name="connsiteY2" fmla="*/ 1249456 h 3827553"/>
                <a:gd name="connsiteX3" fmla="*/ 702890 w 4662342"/>
                <a:gd name="connsiteY3" fmla="*/ 1753300 h 3827553"/>
                <a:gd name="connsiteX4" fmla="*/ 957123 w 4662342"/>
                <a:gd name="connsiteY4" fmla="*/ 2149569 h 3827553"/>
                <a:gd name="connsiteX5" fmla="*/ 1200010 w 4662342"/>
                <a:gd name="connsiteY5" fmla="*/ 2530570 h 3827553"/>
                <a:gd name="connsiteX6" fmla="*/ 1447660 w 4662342"/>
                <a:gd name="connsiteY6" fmla="*/ 2930619 h 3827553"/>
                <a:gd name="connsiteX7" fmla="*/ 1716742 w 4662342"/>
                <a:gd name="connsiteY7" fmla="*/ 3047300 h 3827553"/>
                <a:gd name="connsiteX8" fmla="*/ 1966771 w 4662342"/>
                <a:gd name="connsiteY8" fmla="*/ 3285423 h 3827553"/>
                <a:gd name="connsiteX9" fmla="*/ 2235852 w 4662342"/>
                <a:gd name="connsiteY9" fmla="*/ 3459255 h 3827553"/>
                <a:gd name="connsiteX10" fmla="*/ 2512077 w 4662342"/>
                <a:gd name="connsiteY10" fmla="*/ 3406867 h 3827553"/>
                <a:gd name="connsiteX11" fmla="*/ 2766871 w 4662342"/>
                <a:gd name="connsiteY11" fmla="*/ 3440204 h 3827553"/>
                <a:gd name="connsiteX12" fmla="*/ 3055001 w 4662342"/>
                <a:gd name="connsiteY12" fmla="*/ 3511641 h 3827553"/>
                <a:gd name="connsiteX13" fmla="*/ 3326464 w 4662342"/>
                <a:gd name="connsiteY13" fmla="*/ 3580697 h 3827553"/>
                <a:gd name="connsiteX14" fmla="*/ 3569351 w 4662342"/>
                <a:gd name="connsiteY14" fmla="*/ 3583079 h 3827553"/>
                <a:gd name="connsiteX15" fmla="*/ 3843194 w 4662342"/>
                <a:gd name="connsiteY15" fmla="*/ 3756910 h 3827553"/>
                <a:gd name="connsiteX16" fmla="*/ 4131324 w 4662342"/>
                <a:gd name="connsiteY16" fmla="*/ 3778341 h 3827553"/>
                <a:gd name="connsiteX17" fmla="*/ 4398023 w 4662342"/>
                <a:gd name="connsiteY17" fmla="*/ 3821203 h 3827553"/>
                <a:gd name="connsiteX18" fmla="*/ 4662342 w 4662342"/>
                <a:gd name="connsiteY18" fmla="*/ 3742622 h 3827553"/>
                <a:gd name="connsiteX0" fmla="*/ 0 w 4662342"/>
                <a:gd name="connsiteY0" fmla="*/ 0 h 3821699"/>
                <a:gd name="connsiteX1" fmla="*/ 215154 w 4662342"/>
                <a:gd name="connsiteY1" fmla="*/ 504685 h 3821699"/>
                <a:gd name="connsiteX2" fmla="*/ 462104 w 4662342"/>
                <a:gd name="connsiteY2" fmla="*/ 1249456 h 3821699"/>
                <a:gd name="connsiteX3" fmla="*/ 702890 w 4662342"/>
                <a:gd name="connsiteY3" fmla="*/ 1753300 h 3821699"/>
                <a:gd name="connsiteX4" fmla="*/ 957123 w 4662342"/>
                <a:gd name="connsiteY4" fmla="*/ 2149569 h 3821699"/>
                <a:gd name="connsiteX5" fmla="*/ 1200010 w 4662342"/>
                <a:gd name="connsiteY5" fmla="*/ 2530570 h 3821699"/>
                <a:gd name="connsiteX6" fmla="*/ 1447660 w 4662342"/>
                <a:gd name="connsiteY6" fmla="*/ 2930619 h 3821699"/>
                <a:gd name="connsiteX7" fmla="*/ 1716742 w 4662342"/>
                <a:gd name="connsiteY7" fmla="*/ 3047300 h 3821699"/>
                <a:gd name="connsiteX8" fmla="*/ 1966771 w 4662342"/>
                <a:gd name="connsiteY8" fmla="*/ 3285423 h 3821699"/>
                <a:gd name="connsiteX9" fmla="*/ 2235852 w 4662342"/>
                <a:gd name="connsiteY9" fmla="*/ 3459255 h 3821699"/>
                <a:gd name="connsiteX10" fmla="*/ 2512077 w 4662342"/>
                <a:gd name="connsiteY10" fmla="*/ 3406867 h 3821699"/>
                <a:gd name="connsiteX11" fmla="*/ 2766871 w 4662342"/>
                <a:gd name="connsiteY11" fmla="*/ 3440204 h 3821699"/>
                <a:gd name="connsiteX12" fmla="*/ 3055001 w 4662342"/>
                <a:gd name="connsiteY12" fmla="*/ 3511641 h 3821699"/>
                <a:gd name="connsiteX13" fmla="*/ 3326464 w 4662342"/>
                <a:gd name="connsiteY13" fmla="*/ 3580697 h 3821699"/>
                <a:gd name="connsiteX14" fmla="*/ 3569351 w 4662342"/>
                <a:gd name="connsiteY14" fmla="*/ 3583079 h 3821699"/>
                <a:gd name="connsiteX15" fmla="*/ 3843194 w 4662342"/>
                <a:gd name="connsiteY15" fmla="*/ 3756910 h 3821699"/>
                <a:gd name="connsiteX16" fmla="*/ 4131324 w 4662342"/>
                <a:gd name="connsiteY16" fmla="*/ 3778341 h 3821699"/>
                <a:gd name="connsiteX17" fmla="*/ 4398023 w 4662342"/>
                <a:gd name="connsiteY17" fmla="*/ 3821203 h 3821699"/>
                <a:gd name="connsiteX18" fmla="*/ 4662342 w 4662342"/>
                <a:gd name="connsiteY18" fmla="*/ 3742622 h 3821699"/>
                <a:gd name="connsiteX0" fmla="*/ 0 w 4705601"/>
                <a:gd name="connsiteY0" fmla="*/ 0 h 3821699"/>
                <a:gd name="connsiteX1" fmla="*/ 215154 w 4705601"/>
                <a:gd name="connsiteY1" fmla="*/ 504685 h 3821699"/>
                <a:gd name="connsiteX2" fmla="*/ 462104 w 4705601"/>
                <a:gd name="connsiteY2" fmla="*/ 1249456 h 3821699"/>
                <a:gd name="connsiteX3" fmla="*/ 702890 w 4705601"/>
                <a:gd name="connsiteY3" fmla="*/ 1753300 h 3821699"/>
                <a:gd name="connsiteX4" fmla="*/ 957123 w 4705601"/>
                <a:gd name="connsiteY4" fmla="*/ 2149569 h 3821699"/>
                <a:gd name="connsiteX5" fmla="*/ 1200010 w 4705601"/>
                <a:gd name="connsiteY5" fmla="*/ 2530570 h 3821699"/>
                <a:gd name="connsiteX6" fmla="*/ 1447660 w 4705601"/>
                <a:gd name="connsiteY6" fmla="*/ 2930619 h 3821699"/>
                <a:gd name="connsiteX7" fmla="*/ 1716742 w 4705601"/>
                <a:gd name="connsiteY7" fmla="*/ 3047300 h 3821699"/>
                <a:gd name="connsiteX8" fmla="*/ 1966771 w 4705601"/>
                <a:gd name="connsiteY8" fmla="*/ 3285423 h 3821699"/>
                <a:gd name="connsiteX9" fmla="*/ 2235852 w 4705601"/>
                <a:gd name="connsiteY9" fmla="*/ 3459255 h 3821699"/>
                <a:gd name="connsiteX10" fmla="*/ 2512077 w 4705601"/>
                <a:gd name="connsiteY10" fmla="*/ 3406867 h 3821699"/>
                <a:gd name="connsiteX11" fmla="*/ 2766871 w 4705601"/>
                <a:gd name="connsiteY11" fmla="*/ 3440204 h 3821699"/>
                <a:gd name="connsiteX12" fmla="*/ 3055001 w 4705601"/>
                <a:gd name="connsiteY12" fmla="*/ 3511641 h 3821699"/>
                <a:gd name="connsiteX13" fmla="*/ 3326464 w 4705601"/>
                <a:gd name="connsiteY13" fmla="*/ 3580697 h 3821699"/>
                <a:gd name="connsiteX14" fmla="*/ 3569351 w 4705601"/>
                <a:gd name="connsiteY14" fmla="*/ 3583079 h 3821699"/>
                <a:gd name="connsiteX15" fmla="*/ 3843194 w 4705601"/>
                <a:gd name="connsiteY15" fmla="*/ 3756910 h 3821699"/>
                <a:gd name="connsiteX16" fmla="*/ 4131324 w 4705601"/>
                <a:gd name="connsiteY16" fmla="*/ 3778341 h 3821699"/>
                <a:gd name="connsiteX17" fmla="*/ 4398023 w 4705601"/>
                <a:gd name="connsiteY17" fmla="*/ 3821203 h 3821699"/>
                <a:gd name="connsiteX18" fmla="*/ 4662342 w 4705601"/>
                <a:gd name="connsiteY18" fmla="*/ 3742622 h 3821699"/>
                <a:gd name="connsiteX19" fmla="*/ 4657579 w 4705601"/>
                <a:gd name="connsiteY19" fmla="*/ 3742622 h 3821699"/>
                <a:gd name="connsiteX0" fmla="*/ 0 w 4937178"/>
                <a:gd name="connsiteY0" fmla="*/ 0 h 3899784"/>
                <a:gd name="connsiteX1" fmla="*/ 215154 w 4937178"/>
                <a:gd name="connsiteY1" fmla="*/ 504685 h 3899784"/>
                <a:gd name="connsiteX2" fmla="*/ 462104 w 4937178"/>
                <a:gd name="connsiteY2" fmla="*/ 1249456 h 3899784"/>
                <a:gd name="connsiteX3" fmla="*/ 702890 w 4937178"/>
                <a:gd name="connsiteY3" fmla="*/ 1753300 h 3899784"/>
                <a:gd name="connsiteX4" fmla="*/ 957123 w 4937178"/>
                <a:gd name="connsiteY4" fmla="*/ 2149569 h 3899784"/>
                <a:gd name="connsiteX5" fmla="*/ 1200010 w 4937178"/>
                <a:gd name="connsiteY5" fmla="*/ 2530570 h 3899784"/>
                <a:gd name="connsiteX6" fmla="*/ 1447660 w 4937178"/>
                <a:gd name="connsiteY6" fmla="*/ 2930619 h 3899784"/>
                <a:gd name="connsiteX7" fmla="*/ 1716742 w 4937178"/>
                <a:gd name="connsiteY7" fmla="*/ 3047300 h 3899784"/>
                <a:gd name="connsiteX8" fmla="*/ 1966771 w 4937178"/>
                <a:gd name="connsiteY8" fmla="*/ 3285423 h 3899784"/>
                <a:gd name="connsiteX9" fmla="*/ 2235852 w 4937178"/>
                <a:gd name="connsiteY9" fmla="*/ 3459255 h 3899784"/>
                <a:gd name="connsiteX10" fmla="*/ 2512077 w 4937178"/>
                <a:gd name="connsiteY10" fmla="*/ 3406867 h 3899784"/>
                <a:gd name="connsiteX11" fmla="*/ 2766871 w 4937178"/>
                <a:gd name="connsiteY11" fmla="*/ 3440204 h 3899784"/>
                <a:gd name="connsiteX12" fmla="*/ 3055001 w 4937178"/>
                <a:gd name="connsiteY12" fmla="*/ 3511641 h 3899784"/>
                <a:gd name="connsiteX13" fmla="*/ 3326464 w 4937178"/>
                <a:gd name="connsiteY13" fmla="*/ 3580697 h 3899784"/>
                <a:gd name="connsiteX14" fmla="*/ 3569351 w 4937178"/>
                <a:gd name="connsiteY14" fmla="*/ 3583079 h 3899784"/>
                <a:gd name="connsiteX15" fmla="*/ 3843194 w 4937178"/>
                <a:gd name="connsiteY15" fmla="*/ 3756910 h 3899784"/>
                <a:gd name="connsiteX16" fmla="*/ 4131324 w 4937178"/>
                <a:gd name="connsiteY16" fmla="*/ 3778341 h 3899784"/>
                <a:gd name="connsiteX17" fmla="*/ 4398023 w 4937178"/>
                <a:gd name="connsiteY17" fmla="*/ 3821203 h 3899784"/>
                <a:gd name="connsiteX18" fmla="*/ 4662342 w 4937178"/>
                <a:gd name="connsiteY18" fmla="*/ 3742622 h 3899784"/>
                <a:gd name="connsiteX19" fmla="*/ 4936186 w 4937178"/>
                <a:gd name="connsiteY19" fmla="*/ 3899784 h 3899784"/>
                <a:gd name="connsiteX0" fmla="*/ 0 w 4937178"/>
                <a:gd name="connsiteY0" fmla="*/ 0 h 3899784"/>
                <a:gd name="connsiteX1" fmla="*/ 215154 w 4937178"/>
                <a:gd name="connsiteY1" fmla="*/ 504685 h 3899784"/>
                <a:gd name="connsiteX2" fmla="*/ 462104 w 4937178"/>
                <a:gd name="connsiteY2" fmla="*/ 1249456 h 3899784"/>
                <a:gd name="connsiteX3" fmla="*/ 702890 w 4937178"/>
                <a:gd name="connsiteY3" fmla="*/ 1753300 h 3899784"/>
                <a:gd name="connsiteX4" fmla="*/ 957123 w 4937178"/>
                <a:gd name="connsiteY4" fmla="*/ 2149569 h 3899784"/>
                <a:gd name="connsiteX5" fmla="*/ 1200010 w 4937178"/>
                <a:gd name="connsiteY5" fmla="*/ 2530570 h 3899784"/>
                <a:gd name="connsiteX6" fmla="*/ 1447660 w 4937178"/>
                <a:gd name="connsiteY6" fmla="*/ 2930619 h 3899784"/>
                <a:gd name="connsiteX7" fmla="*/ 1716742 w 4937178"/>
                <a:gd name="connsiteY7" fmla="*/ 3047300 h 3899784"/>
                <a:gd name="connsiteX8" fmla="*/ 1966771 w 4937178"/>
                <a:gd name="connsiteY8" fmla="*/ 3285423 h 3899784"/>
                <a:gd name="connsiteX9" fmla="*/ 2235852 w 4937178"/>
                <a:gd name="connsiteY9" fmla="*/ 3459255 h 3899784"/>
                <a:gd name="connsiteX10" fmla="*/ 2512077 w 4937178"/>
                <a:gd name="connsiteY10" fmla="*/ 3406867 h 3899784"/>
                <a:gd name="connsiteX11" fmla="*/ 2766871 w 4937178"/>
                <a:gd name="connsiteY11" fmla="*/ 3440204 h 3899784"/>
                <a:gd name="connsiteX12" fmla="*/ 3055001 w 4937178"/>
                <a:gd name="connsiteY12" fmla="*/ 3511641 h 3899784"/>
                <a:gd name="connsiteX13" fmla="*/ 3326464 w 4937178"/>
                <a:gd name="connsiteY13" fmla="*/ 3580697 h 3899784"/>
                <a:gd name="connsiteX14" fmla="*/ 3569351 w 4937178"/>
                <a:gd name="connsiteY14" fmla="*/ 3583079 h 3899784"/>
                <a:gd name="connsiteX15" fmla="*/ 3843194 w 4937178"/>
                <a:gd name="connsiteY15" fmla="*/ 3756910 h 3899784"/>
                <a:gd name="connsiteX16" fmla="*/ 4131324 w 4937178"/>
                <a:gd name="connsiteY16" fmla="*/ 3778341 h 3899784"/>
                <a:gd name="connsiteX17" fmla="*/ 4398023 w 4937178"/>
                <a:gd name="connsiteY17" fmla="*/ 3821203 h 3899784"/>
                <a:gd name="connsiteX18" fmla="*/ 4662342 w 4937178"/>
                <a:gd name="connsiteY18" fmla="*/ 3742622 h 3899784"/>
                <a:gd name="connsiteX19" fmla="*/ 4936186 w 4937178"/>
                <a:gd name="connsiteY19" fmla="*/ 3899784 h 3899784"/>
                <a:gd name="connsiteX0" fmla="*/ 0 w 4981430"/>
                <a:gd name="connsiteY0" fmla="*/ 0 h 3925978"/>
                <a:gd name="connsiteX1" fmla="*/ 215154 w 4981430"/>
                <a:gd name="connsiteY1" fmla="*/ 504685 h 3925978"/>
                <a:gd name="connsiteX2" fmla="*/ 462104 w 4981430"/>
                <a:gd name="connsiteY2" fmla="*/ 1249456 h 3925978"/>
                <a:gd name="connsiteX3" fmla="*/ 702890 w 4981430"/>
                <a:gd name="connsiteY3" fmla="*/ 1753300 h 3925978"/>
                <a:gd name="connsiteX4" fmla="*/ 957123 w 4981430"/>
                <a:gd name="connsiteY4" fmla="*/ 2149569 h 3925978"/>
                <a:gd name="connsiteX5" fmla="*/ 1200010 w 4981430"/>
                <a:gd name="connsiteY5" fmla="*/ 2530570 h 3925978"/>
                <a:gd name="connsiteX6" fmla="*/ 1447660 w 4981430"/>
                <a:gd name="connsiteY6" fmla="*/ 2930619 h 3925978"/>
                <a:gd name="connsiteX7" fmla="*/ 1716742 w 4981430"/>
                <a:gd name="connsiteY7" fmla="*/ 3047300 h 3925978"/>
                <a:gd name="connsiteX8" fmla="*/ 1966771 w 4981430"/>
                <a:gd name="connsiteY8" fmla="*/ 3285423 h 3925978"/>
                <a:gd name="connsiteX9" fmla="*/ 2235852 w 4981430"/>
                <a:gd name="connsiteY9" fmla="*/ 3459255 h 3925978"/>
                <a:gd name="connsiteX10" fmla="*/ 2512077 w 4981430"/>
                <a:gd name="connsiteY10" fmla="*/ 3406867 h 3925978"/>
                <a:gd name="connsiteX11" fmla="*/ 2766871 w 4981430"/>
                <a:gd name="connsiteY11" fmla="*/ 3440204 h 3925978"/>
                <a:gd name="connsiteX12" fmla="*/ 3055001 w 4981430"/>
                <a:gd name="connsiteY12" fmla="*/ 3511641 h 3925978"/>
                <a:gd name="connsiteX13" fmla="*/ 3326464 w 4981430"/>
                <a:gd name="connsiteY13" fmla="*/ 3580697 h 3925978"/>
                <a:gd name="connsiteX14" fmla="*/ 3569351 w 4981430"/>
                <a:gd name="connsiteY14" fmla="*/ 3583079 h 3925978"/>
                <a:gd name="connsiteX15" fmla="*/ 3843194 w 4981430"/>
                <a:gd name="connsiteY15" fmla="*/ 3756910 h 3925978"/>
                <a:gd name="connsiteX16" fmla="*/ 4131324 w 4981430"/>
                <a:gd name="connsiteY16" fmla="*/ 3778341 h 3925978"/>
                <a:gd name="connsiteX17" fmla="*/ 4398023 w 4981430"/>
                <a:gd name="connsiteY17" fmla="*/ 3821203 h 3925978"/>
                <a:gd name="connsiteX18" fmla="*/ 4662342 w 4981430"/>
                <a:gd name="connsiteY18" fmla="*/ 3742622 h 3925978"/>
                <a:gd name="connsiteX19" fmla="*/ 4936186 w 4981430"/>
                <a:gd name="connsiteY19" fmla="*/ 3899784 h 3925978"/>
                <a:gd name="connsiteX20" fmla="*/ 4933803 w 4981430"/>
                <a:gd name="connsiteY20" fmla="*/ 3899783 h 3925978"/>
                <a:gd name="connsiteX0" fmla="*/ 0 w 5215287"/>
                <a:gd name="connsiteY0" fmla="*/ 0 h 3925978"/>
                <a:gd name="connsiteX1" fmla="*/ 215154 w 5215287"/>
                <a:gd name="connsiteY1" fmla="*/ 504685 h 3925978"/>
                <a:gd name="connsiteX2" fmla="*/ 462104 w 5215287"/>
                <a:gd name="connsiteY2" fmla="*/ 1249456 h 3925978"/>
                <a:gd name="connsiteX3" fmla="*/ 702890 w 5215287"/>
                <a:gd name="connsiteY3" fmla="*/ 1753300 h 3925978"/>
                <a:gd name="connsiteX4" fmla="*/ 957123 w 5215287"/>
                <a:gd name="connsiteY4" fmla="*/ 2149569 h 3925978"/>
                <a:gd name="connsiteX5" fmla="*/ 1200010 w 5215287"/>
                <a:gd name="connsiteY5" fmla="*/ 2530570 h 3925978"/>
                <a:gd name="connsiteX6" fmla="*/ 1447660 w 5215287"/>
                <a:gd name="connsiteY6" fmla="*/ 2930619 h 3925978"/>
                <a:gd name="connsiteX7" fmla="*/ 1716742 w 5215287"/>
                <a:gd name="connsiteY7" fmla="*/ 3047300 h 3925978"/>
                <a:gd name="connsiteX8" fmla="*/ 1966771 w 5215287"/>
                <a:gd name="connsiteY8" fmla="*/ 3285423 h 3925978"/>
                <a:gd name="connsiteX9" fmla="*/ 2235852 w 5215287"/>
                <a:gd name="connsiteY9" fmla="*/ 3459255 h 3925978"/>
                <a:gd name="connsiteX10" fmla="*/ 2512077 w 5215287"/>
                <a:gd name="connsiteY10" fmla="*/ 3406867 h 3925978"/>
                <a:gd name="connsiteX11" fmla="*/ 2766871 w 5215287"/>
                <a:gd name="connsiteY11" fmla="*/ 3440204 h 3925978"/>
                <a:gd name="connsiteX12" fmla="*/ 3055001 w 5215287"/>
                <a:gd name="connsiteY12" fmla="*/ 3511641 h 3925978"/>
                <a:gd name="connsiteX13" fmla="*/ 3326464 w 5215287"/>
                <a:gd name="connsiteY13" fmla="*/ 3580697 h 3925978"/>
                <a:gd name="connsiteX14" fmla="*/ 3569351 w 5215287"/>
                <a:gd name="connsiteY14" fmla="*/ 3583079 h 3925978"/>
                <a:gd name="connsiteX15" fmla="*/ 3843194 w 5215287"/>
                <a:gd name="connsiteY15" fmla="*/ 3756910 h 3925978"/>
                <a:gd name="connsiteX16" fmla="*/ 4131324 w 5215287"/>
                <a:gd name="connsiteY16" fmla="*/ 3778341 h 3925978"/>
                <a:gd name="connsiteX17" fmla="*/ 4398023 w 5215287"/>
                <a:gd name="connsiteY17" fmla="*/ 3821203 h 3925978"/>
                <a:gd name="connsiteX18" fmla="*/ 4662342 w 5215287"/>
                <a:gd name="connsiteY18" fmla="*/ 3742622 h 3925978"/>
                <a:gd name="connsiteX19" fmla="*/ 4936186 w 5215287"/>
                <a:gd name="connsiteY19" fmla="*/ 3899784 h 3925978"/>
                <a:gd name="connsiteX20" fmla="*/ 5214791 w 5215287"/>
                <a:gd name="connsiteY20" fmla="*/ 3752145 h 3925978"/>
                <a:gd name="connsiteX0" fmla="*/ 0 w 5215287"/>
                <a:gd name="connsiteY0" fmla="*/ 0 h 3899784"/>
                <a:gd name="connsiteX1" fmla="*/ 215154 w 5215287"/>
                <a:gd name="connsiteY1" fmla="*/ 504685 h 3899784"/>
                <a:gd name="connsiteX2" fmla="*/ 462104 w 5215287"/>
                <a:gd name="connsiteY2" fmla="*/ 1249456 h 3899784"/>
                <a:gd name="connsiteX3" fmla="*/ 702890 w 5215287"/>
                <a:gd name="connsiteY3" fmla="*/ 1753300 h 3899784"/>
                <a:gd name="connsiteX4" fmla="*/ 957123 w 5215287"/>
                <a:gd name="connsiteY4" fmla="*/ 2149569 h 3899784"/>
                <a:gd name="connsiteX5" fmla="*/ 1200010 w 5215287"/>
                <a:gd name="connsiteY5" fmla="*/ 2530570 h 3899784"/>
                <a:gd name="connsiteX6" fmla="*/ 1447660 w 5215287"/>
                <a:gd name="connsiteY6" fmla="*/ 2930619 h 3899784"/>
                <a:gd name="connsiteX7" fmla="*/ 1716742 w 5215287"/>
                <a:gd name="connsiteY7" fmla="*/ 3047300 h 3899784"/>
                <a:gd name="connsiteX8" fmla="*/ 1966771 w 5215287"/>
                <a:gd name="connsiteY8" fmla="*/ 3285423 h 3899784"/>
                <a:gd name="connsiteX9" fmla="*/ 2235852 w 5215287"/>
                <a:gd name="connsiteY9" fmla="*/ 3459255 h 3899784"/>
                <a:gd name="connsiteX10" fmla="*/ 2512077 w 5215287"/>
                <a:gd name="connsiteY10" fmla="*/ 3406867 h 3899784"/>
                <a:gd name="connsiteX11" fmla="*/ 2766871 w 5215287"/>
                <a:gd name="connsiteY11" fmla="*/ 3440204 h 3899784"/>
                <a:gd name="connsiteX12" fmla="*/ 3055001 w 5215287"/>
                <a:gd name="connsiteY12" fmla="*/ 3511641 h 3899784"/>
                <a:gd name="connsiteX13" fmla="*/ 3326464 w 5215287"/>
                <a:gd name="connsiteY13" fmla="*/ 3580697 h 3899784"/>
                <a:gd name="connsiteX14" fmla="*/ 3569351 w 5215287"/>
                <a:gd name="connsiteY14" fmla="*/ 3583079 h 3899784"/>
                <a:gd name="connsiteX15" fmla="*/ 3843194 w 5215287"/>
                <a:gd name="connsiteY15" fmla="*/ 3756910 h 3899784"/>
                <a:gd name="connsiteX16" fmla="*/ 4131324 w 5215287"/>
                <a:gd name="connsiteY16" fmla="*/ 3778341 h 3899784"/>
                <a:gd name="connsiteX17" fmla="*/ 4398023 w 5215287"/>
                <a:gd name="connsiteY17" fmla="*/ 3821203 h 3899784"/>
                <a:gd name="connsiteX18" fmla="*/ 4662342 w 5215287"/>
                <a:gd name="connsiteY18" fmla="*/ 3742622 h 3899784"/>
                <a:gd name="connsiteX19" fmla="*/ 4936186 w 5215287"/>
                <a:gd name="connsiteY19" fmla="*/ 3899784 h 3899784"/>
                <a:gd name="connsiteX20" fmla="*/ 5214791 w 5215287"/>
                <a:gd name="connsiteY20" fmla="*/ 3752145 h 3899784"/>
                <a:gd name="connsiteX0" fmla="*/ 0 w 5215287"/>
                <a:gd name="connsiteY0" fmla="*/ 0 h 3899784"/>
                <a:gd name="connsiteX1" fmla="*/ 215154 w 5215287"/>
                <a:gd name="connsiteY1" fmla="*/ 504685 h 3899784"/>
                <a:gd name="connsiteX2" fmla="*/ 462104 w 5215287"/>
                <a:gd name="connsiteY2" fmla="*/ 1249456 h 3899784"/>
                <a:gd name="connsiteX3" fmla="*/ 702890 w 5215287"/>
                <a:gd name="connsiteY3" fmla="*/ 1753300 h 3899784"/>
                <a:gd name="connsiteX4" fmla="*/ 957123 w 5215287"/>
                <a:gd name="connsiteY4" fmla="*/ 2149569 h 3899784"/>
                <a:gd name="connsiteX5" fmla="*/ 1200010 w 5215287"/>
                <a:gd name="connsiteY5" fmla="*/ 2530570 h 3899784"/>
                <a:gd name="connsiteX6" fmla="*/ 1447660 w 5215287"/>
                <a:gd name="connsiteY6" fmla="*/ 2930619 h 3899784"/>
                <a:gd name="connsiteX7" fmla="*/ 1716742 w 5215287"/>
                <a:gd name="connsiteY7" fmla="*/ 3047300 h 3899784"/>
                <a:gd name="connsiteX8" fmla="*/ 1966771 w 5215287"/>
                <a:gd name="connsiteY8" fmla="*/ 3285423 h 3899784"/>
                <a:gd name="connsiteX9" fmla="*/ 2235852 w 5215287"/>
                <a:gd name="connsiteY9" fmla="*/ 3459255 h 3899784"/>
                <a:gd name="connsiteX10" fmla="*/ 2512077 w 5215287"/>
                <a:gd name="connsiteY10" fmla="*/ 3406867 h 3899784"/>
                <a:gd name="connsiteX11" fmla="*/ 2766871 w 5215287"/>
                <a:gd name="connsiteY11" fmla="*/ 3440204 h 3899784"/>
                <a:gd name="connsiteX12" fmla="*/ 3055001 w 5215287"/>
                <a:gd name="connsiteY12" fmla="*/ 3511641 h 3899784"/>
                <a:gd name="connsiteX13" fmla="*/ 3326464 w 5215287"/>
                <a:gd name="connsiteY13" fmla="*/ 3580697 h 3899784"/>
                <a:gd name="connsiteX14" fmla="*/ 3569351 w 5215287"/>
                <a:gd name="connsiteY14" fmla="*/ 3583079 h 3899784"/>
                <a:gd name="connsiteX15" fmla="*/ 3843194 w 5215287"/>
                <a:gd name="connsiteY15" fmla="*/ 3756910 h 3899784"/>
                <a:gd name="connsiteX16" fmla="*/ 4131324 w 5215287"/>
                <a:gd name="connsiteY16" fmla="*/ 3778341 h 3899784"/>
                <a:gd name="connsiteX17" fmla="*/ 4398023 w 5215287"/>
                <a:gd name="connsiteY17" fmla="*/ 3821203 h 3899784"/>
                <a:gd name="connsiteX18" fmla="*/ 4662342 w 5215287"/>
                <a:gd name="connsiteY18" fmla="*/ 3742622 h 3899784"/>
                <a:gd name="connsiteX19" fmla="*/ 4936186 w 5215287"/>
                <a:gd name="connsiteY19" fmla="*/ 3899784 h 3899784"/>
                <a:gd name="connsiteX20" fmla="*/ 5214791 w 5215287"/>
                <a:gd name="connsiteY20" fmla="*/ 3752145 h 3899784"/>
                <a:gd name="connsiteX0" fmla="*/ 0 w 5260828"/>
                <a:gd name="connsiteY0" fmla="*/ 0 h 3899784"/>
                <a:gd name="connsiteX1" fmla="*/ 215154 w 5260828"/>
                <a:gd name="connsiteY1" fmla="*/ 504685 h 3899784"/>
                <a:gd name="connsiteX2" fmla="*/ 462104 w 5260828"/>
                <a:gd name="connsiteY2" fmla="*/ 1249456 h 3899784"/>
                <a:gd name="connsiteX3" fmla="*/ 702890 w 5260828"/>
                <a:gd name="connsiteY3" fmla="*/ 1753300 h 3899784"/>
                <a:gd name="connsiteX4" fmla="*/ 957123 w 5260828"/>
                <a:gd name="connsiteY4" fmla="*/ 2149569 h 3899784"/>
                <a:gd name="connsiteX5" fmla="*/ 1200010 w 5260828"/>
                <a:gd name="connsiteY5" fmla="*/ 2530570 h 3899784"/>
                <a:gd name="connsiteX6" fmla="*/ 1447660 w 5260828"/>
                <a:gd name="connsiteY6" fmla="*/ 2930619 h 3899784"/>
                <a:gd name="connsiteX7" fmla="*/ 1716742 w 5260828"/>
                <a:gd name="connsiteY7" fmla="*/ 3047300 h 3899784"/>
                <a:gd name="connsiteX8" fmla="*/ 1966771 w 5260828"/>
                <a:gd name="connsiteY8" fmla="*/ 3285423 h 3899784"/>
                <a:gd name="connsiteX9" fmla="*/ 2235852 w 5260828"/>
                <a:gd name="connsiteY9" fmla="*/ 3459255 h 3899784"/>
                <a:gd name="connsiteX10" fmla="*/ 2512077 w 5260828"/>
                <a:gd name="connsiteY10" fmla="*/ 3406867 h 3899784"/>
                <a:gd name="connsiteX11" fmla="*/ 2766871 w 5260828"/>
                <a:gd name="connsiteY11" fmla="*/ 3440204 h 3899784"/>
                <a:gd name="connsiteX12" fmla="*/ 3055001 w 5260828"/>
                <a:gd name="connsiteY12" fmla="*/ 3511641 h 3899784"/>
                <a:gd name="connsiteX13" fmla="*/ 3326464 w 5260828"/>
                <a:gd name="connsiteY13" fmla="*/ 3580697 h 3899784"/>
                <a:gd name="connsiteX14" fmla="*/ 3569351 w 5260828"/>
                <a:gd name="connsiteY14" fmla="*/ 3583079 h 3899784"/>
                <a:gd name="connsiteX15" fmla="*/ 3843194 w 5260828"/>
                <a:gd name="connsiteY15" fmla="*/ 3756910 h 3899784"/>
                <a:gd name="connsiteX16" fmla="*/ 4131324 w 5260828"/>
                <a:gd name="connsiteY16" fmla="*/ 3778341 h 3899784"/>
                <a:gd name="connsiteX17" fmla="*/ 4398023 w 5260828"/>
                <a:gd name="connsiteY17" fmla="*/ 3821203 h 3899784"/>
                <a:gd name="connsiteX18" fmla="*/ 4662342 w 5260828"/>
                <a:gd name="connsiteY18" fmla="*/ 3742622 h 3899784"/>
                <a:gd name="connsiteX19" fmla="*/ 4936186 w 5260828"/>
                <a:gd name="connsiteY19" fmla="*/ 3899784 h 3899784"/>
                <a:gd name="connsiteX20" fmla="*/ 5214791 w 5260828"/>
                <a:gd name="connsiteY20" fmla="*/ 3752145 h 3899784"/>
                <a:gd name="connsiteX21" fmla="*/ 5212409 w 5260828"/>
                <a:gd name="connsiteY21" fmla="*/ 3754527 h 3899784"/>
                <a:gd name="connsiteX0" fmla="*/ 0 w 5474842"/>
                <a:gd name="connsiteY0" fmla="*/ 0 h 3899784"/>
                <a:gd name="connsiteX1" fmla="*/ 215154 w 5474842"/>
                <a:gd name="connsiteY1" fmla="*/ 504685 h 3899784"/>
                <a:gd name="connsiteX2" fmla="*/ 462104 w 5474842"/>
                <a:gd name="connsiteY2" fmla="*/ 1249456 h 3899784"/>
                <a:gd name="connsiteX3" fmla="*/ 702890 w 5474842"/>
                <a:gd name="connsiteY3" fmla="*/ 1753300 h 3899784"/>
                <a:gd name="connsiteX4" fmla="*/ 957123 w 5474842"/>
                <a:gd name="connsiteY4" fmla="*/ 2149569 h 3899784"/>
                <a:gd name="connsiteX5" fmla="*/ 1200010 w 5474842"/>
                <a:gd name="connsiteY5" fmla="*/ 2530570 h 3899784"/>
                <a:gd name="connsiteX6" fmla="*/ 1447660 w 5474842"/>
                <a:gd name="connsiteY6" fmla="*/ 2930619 h 3899784"/>
                <a:gd name="connsiteX7" fmla="*/ 1716742 w 5474842"/>
                <a:gd name="connsiteY7" fmla="*/ 3047300 h 3899784"/>
                <a:gd name="connsiteX8" fmla="*/ 1966771 w 5474842"/>
                <a:gd name="connsiteY8" fmla="*/ 3285423 h 3899784"/>
                <a:gd name="connsiteX9" fmla="*/ 2235852 w 5474842"/>
                <a:gd name="connsiteY9" fmla="*/ 3459255 h 3899784"/>
                <a:gd name="connsiteX10" fmla="*/ 2512077 w 5474842"/>
                <a:gd name="connsiteY10" fmla="*/ 3406867 h 3899784"/>
                <a:gd name="connsiteX11" fmla="*/ 2766871 w 5474842"/>
                <a:gd name="connsiteY11" fmla="*/ 3440204 h 3899784"/>
                <a:gd name="connsiteX12" fmla="*/ 3055001 w 5474842"/>
                <a:gd name="connsiteY12" fmla="*/ 3511641 h 3899784"/>
                <a:gd name="connsiteX13" fmla="*/ 3326464 w 5474842"/>
                <a:gd name="connsiteY13" fmla="*/ 3580697 h 3899784"/>
                <a:gd name="connsiteX14" fmla="*/ 3569351 w 5474842"/>
                <a:gd name="connsiteY14" fmla="*/ 3583079 h 3899784"/>
                <a:gd name="connsiteX15" fmla="*/ 3843194 w 5474842"/>
                <a:gd name="connsiteY15" fmla="*/ 3756910 h 3899784"/>
                <a:gd name="connsiteX16" fmla="*/ 4131324 w 5474842"/>
                <a:gd name="connsiteY16" fmla="*/ 3778341 h 3899784"/>
                <a:gd name="connsiteX17" fmla="*/ 4398023 w 5474842"/>
                <a:gd name="connsiteY17" fmla="*/ 3821203 h 3899784"/>
                <a:gd name="connsiteX18" fmla="*/ 4662342 w 5474842"/>
                <a:gd name="connsiteY18" fmla="*/ 3742622 h 3899784"/>
                <a:gd name="connsiteX19" fmla="*/ 4936186 w 5474842"/>
                <a:gd name="connsiteY19" fmla="*/ 3899784 h 3899784"/>
                <a:gd name="connsiteX20" fmla="*/ 5214791 w 5474842"/>
                <a:gd name="connsiteY20" fmla="*/ 3752145 h 3899784"/>
                <a:gd name="connsiteX21" fmla="*/ 5474346 w 5474842"/>
                <a:gd name="connsiteY21" fmla="*/ 3747383 h 3899784"/>
                <a:gd name="connsiteX0" fmla="*/ 0 w 5474842"/>
                <a:gd name="connsiteY0" fmla="*/ 0 h 3899784"/>
                <a:gd name="connsiteX1" fmla="*/ 215154 w 5474842"/>
                <a:gd name="connsiteY1" fmla="*/ 504685 h 3899784"/>
                <a:gd name="connsiteX2" fmla="*/ 462104 w 5474842"/>
                <a:gd name="connsiteY2" fmla="*/ 1249456 h 3899784"/>
                <a:gd name="connsiteX3" fmla="*/ 702890 w 5474842"/>
                <a:gd name="connsiteY3" fmla="*/ 1753300 h 3899784"/>
                <a:gd name="connsiteX4" fmla="*/ 957123 w 5474842"/>
                <a:gd name="connsiteY4" fmla="*/ 2149569 h 3899784"/>
                <a:gd name="connsiteX5" fmla="*/ 1200010 w 5474842"/>
                <a:gd name="connsiteY5" fmla="*/ 2530570 h 3899784"/>
                <a:gd name="connsiteX6" fmla="*/ 1447660 w 5474842"/>
                <a:gd name="connsiteY6" fmla="*/ 2930619 h 3899784"/>
                <a:gd name="connsiteX7" fmla="*/ 1716742 w 5474842"/>
                <a:gd name="connsiteY7" fmla="*/ 3047300 h 3899784"/>
                <a:gd name="connsiteX8" fmla="*/ 1966771 w 5474842"/>
                <a:gd name="connsiteY8" fmla="*/ 3285423 h 3899784"/>
                <a:gd name="connsiteX9" fmla="*/ 2235852 w 5474842"/>
                <a:gd name="connsiteY9" fmla="*/ 3459255 h 3899784"/>
                <a:gd name="connsiteX10" fmla="*/ 2512077 w 5474842"/>
                <a:gd name="connsiteY10" fmla="*/ 3406867 h 3899784"/>
                <a:gd name="connsiteX11" fmla="*/ 2766871 w 5474842"/>
                <a:gd name="connsiteY11" fmla="*/ 3440204 h 3899784"/>
                <a:gd name="connsiteX12" fmla="*/ 3055001 w 5474842"/>
                <a:gd name="connsiteY12" fmla="*/ 3511641 h 3899784"/>
                <a:gd name="connsiteX13" fmla="*/ 3326464 w 5474842"/>
                <a:gd name="connsiteY13" fmla="*/ 3580697 h 3899784"/>
                <a:gd name="connsiteX14" fmla="*/ 3569351 w 5474842"/>
                <a:gd name="connsiteY14" fmla="*/ 3583079 h 3899784"/>
                <a:gd name="connsiteX15" fmla="*/ 3843194 w 5474842"/>
                <a:gd name="connsiteY15" fmla="*/ 3756910 h 3899784"/>
                <a:gd name="connsiteX16" fmla="*/ 4131324 w 5474842"/>
                <a:gd name="connsiteY16" fmla="*/ 3778341 h 3899784"/>
                <a:gd name="connsiteX17" fmla="*/ 4398023 w 5474842"/>
                <a:gd name="connsiteY17" fmla="*/ 3821203 h 3899784"/>
                <a:gd name="connsiteX18" fmla="*/ 4662342 w 5474842"/>
                <a:gd name="connsiteY18" fmla="*/ 3742622 h 3899784"/>
                <a:gd name="connsiteX19" fmla="*/ 4936186 w 5474842"/>
                <a:gd name="connsiteY19" fmla="*/ 3899784 h 3899784"/>
                <a:gd name="connsiteX20" fmla="*/ 5214791 w 5474842"/>
                <a:gd name="connsiteY20" fmla="*/ 3752145 h 3899784"/>
                <a:gd name="connsiteX21" fmla="*/ 5474346 w 5474842"/>
                <a:gd name="connsiteY21" fmla="*/ 3747383 h 3899784"/>
                <a:gd name="connsiteX0" fmla="*/ 0 w 5474842"/>
                <a:gd name="connsiteY0" fmla="*/ 0 h 3899784"/>
                <a:gd name="connsiteX1" fmla="*/ 215154 w 5474842"/>
                <a:gd name="connsiteY1" fmla="*/ 504685 h 3899784"/>
                <a:gd name="connsiteX2" fmla="*/ 462104 w 5474842"/>
                <a:gd name="connsiteY2" fmla="*/ 1249456 h 3899784"/>
                <a:gd name="connsiteX3" fmla="*/ 702890 w 5474842"/>
                <a:gd name="connsiteY3" fmla="*/ 1753300 h 3899784"/>
                <a:gd name="connsiteX4" fmla="*/ 957123 w 5474842"/>
                <a:gd name="connsiteY4" fmla="*/ 2149569 h 3899784"/>
                <a:gd name="connsiteX5" fmla="*/ 1200010 w 5474842"/>
                <a:gd name="connsiteY5" fmla="*/ 2530570 h 3899784"/>
                <a:gd name="connsiteX6" fmla="*/ 1447660 w 5474842"/>
                <a:gd name="connsiteY6" fmla="*/ 2930619 h 3899784"/>
                <a:gd name="connsiteX7" fmla="*/ 1716742 w 5474842"/>
                <a:gd name="connsiteY7" fmla="*/ 3047300 h 3899784"/>
                <a:gd name="connsiteX8" fmla="*/ 1966771 w 5474842"/>
                <a:gd name="connsiteY8" fmla="*/ 3285423 h 3899784"/>
                <a:gd name="connsiteX9" fmla="*/ 2235852 w 5474842"/>
                <a:gd name="connsiteY9" fmla="*/ 3459255 h 3899784"/>
                <a:gd name="connsiteX10" fmla="*/ 2512077 w 5474842"/>
                <a:gd name="connsiteY10" fmla="*/ 3406867 h 3899784"/>
                <a:gd name="connsiteX11" fmla="*/ 2766871 w 5474842"/>
                <a:gd name="connsiteY11" fmla="*/ 3440204 h 3899784"/>
                <a:gd name="connsiteX12" fmla="*/ 3055001 w 5474842"/>
                <a:gd name="connsiteY12" fmla="*/ 3511641 h 3899784"/>
                <a:gd name="connsiteX13" fmla="*/ 3326464 w 5474842"/>
                <a:gd name="connsiteY13" fmla="*/ 3580697 h 3899784"/>
                <a:gd name="connsiteX14" fmla="*/ 3569351 w 5474842"/>
                <a:gd name="connsiteY14" fmla="*/ 3583079 h 3899784"/>
                <a:gd name="connsiteX15" fmla="*/ 3843194 w 5474842"/>
                <a:gd name="connsiteY15" fmla="*/ 3756910 h 3899784"/>
                <a:gd name="connsiteX16" fmla="*/ 4131324 w 5474842"/>
                <a:gd name="connsiteY16" fmla="*/ 3778341 h 3899784"/>
                <a:gd name="connsiteX17" fmla="*/ 4398023 w 5474842"/>
                <a:gd name="connsiteY17" fmla="*/ 3821203 h 3899784"/>
                <a:gd name="connsiteX18" fmla="*/ 4662342 w 5474842"/>
                <a:gd name="connsiteY18" fmla="*/ 3742622 h 3899784"/>
                <a:gd name="connsiteX19" fmla="*/ 4936186 w 5474842"/>
                <a:gd name="connsiteY19" fmla="*/ 3899784 h 3899784"/>
                <a:gd name="connsiteX20" fmla="*/ 5214791 w 5474842"/>
                <a:gd name="connsiteY20" fmla="*/ 3752145 h 3899784"/>
                <a:gd name="connsiteX21" fmla="*/ 5474346 w 5474842"/>
                <a:gd name="connsiteY21" fmla="*/ 3747383 h 3899784"/>
                <a:gd name="connsiteX0" fmla="*/ 0 w 5517605"/>
                <a:gd name="connsiteY0" fmla="*/ 0 h 3899784"/>
                <a:gd name="connsiteX1" fmla="*/ 215154 w 5517605"/>
                <a:gd name="connsiteY1" fmla="*/ 504685 h 3899784"/>
                <a:gd name="connsiteX2" fmla="*/ 462104 w 5517605"/>
                <a:gd name="connsiteY2" fmla="*/ 1249456 h 3899784"/>
                <a:gd name="connsiteX3" fmla="*/ 702890 w 5517605"/>
                <a:gd name="connsiteY3" fmla="*/ 1753300 h 3899784"/>
                <a:gd name="connsiteX4" fmla="*/ 957123 w 5517605"/>
                <a:gd name="connsiteY4" fmla="*/ 2149569 h 3899784"/>
                <a:gd name="connsiteX5" fmla="*/ 1200010 w 5517605"/>
                <a:gd name="connsiteY5" fmla="*/ 2530570 h 3899784"/>
                <a:gd name="connsiteX6" fmla="*/ 1447660 w 5517605"/>
                <a:gd name="connsiteY6" fmla="*/ 2930619 h 3899784"/>
                <a:gd name="connsiteX7" fmla="*/ 1716742 w 5517605"/>
                <a:gd name="connsiteY7" fmla="*/ 3047300 h 3899784"/>
                <a:gd name="connsiteX8" fmla="*/ 1966771 w 5517605"/>
                <a:gd name="connsiteY8" fmla="*/ 3285423 h 3899784"/>
                <a:gd name="connsiteX9" fmla="*/ 2235852 w 5517605"/>
                <a:gd name="connsiteY9" fmla="*/ 3459255 h 3899784"/>
                <a:gd name="connsiteX10" fmla="*/ 2512077 w 5517605"/>
                <a:gd name="connsiteY10" fmla="*/ 3406867 h 3899784"/>
                <a:gd name="connsiteX11" fmla="*/ 2766871 w 5517605"/>
                <a:gd name="connsiteY11" fmla="*/ 3440204 h 3899784"/>
                <a:gd name="connsiteX12" fmla="*/ 3055001 w 5517605"/>
                <a:gd name="connsiteY12" fmla="*/ 3511641 h 3899784"/>
                <a:gd name="connsiteX13" fmla="*/ 3326464 w 5517605"/>
                <a:gd name="connsiteY13" fmla="*/ 3580697 h 3899784"/>
                <a:gd name="connsiteX14" fmla="*/ 3569351 w 5517605"/>
                <a:gd name="connsiteY14" fmla="*/ 3583079 h 3899784"/>
                <a:gd name="connsiteX15" fmla="*/ 3843194 w 5517605"/>
                <a:gd name="connsiteY15" fmla="*/ 3756910 h 3899784"/>
                <a:gd name="connsiteX16" fmla="*/ 4131324 w 5517605"/>
                <a:gd name="connsiteY16" fmla="*/ 3778341 h 3899784"/>
                <a:gd name="connsiteX17" fmla="*/ 4398023 w 5517605"/>
                <a:gd name="connsiteY17" fmla="*/ 3821203 h 3899784"/>
                <a:gd name="connsiteX18" fmla="*/ 4662342 w 5517605"/>
                <a:gd name="connsiteY18" fmla="*/ 3742622 h 3899784"/>
                <a:gd name="connsiteX19" fmla="*/ 4936186 w 5517605"/>
                <a:gd name="connsiteY19" fmla="*/ 3899784 h 3899784"/>
                <a:gd name="connsiteX20" fmla="*/ 5214791 w 5517605"/>
                <a:gd name="connsiteY20" fmla="*/ 3752145 h 3899784"/>
                <a:gd name="connsiteX21" fmla="*/ 5474346 w 5517605"/>
                <a:gd name="connsiteY21" fmla="*/ 3747383 h 3899784"/>
                <a:gd name="connsiteX22" fmla="*/ 5474345 w 5517605"/>
                <a:gd name="connsiteY22" fmla="*/ 3742621 h 3899784"/>
                <a:gd name="connsiteX0" fmla="*/ 0 w 5731520"/>
                <a:gd name="connsiteY0" fmla="*/ 0 h 3899784"/>
                <a:gd name="connsiteX1" fmla="*/ 215154 w 5731520"/>
                <a:gd name="connsiteY1" fmla="*/ 504685 h 3899784"/>
                <a:gd name="connsiteX2" fmla="*/ 462104 w 5731520"/>
                <a:gd name="connsiteY2" fmla="*/ 1249456 h 3899784"/>
                <a:gd name="connsiteX3" fmla="*/ 702890 w 5731520"/>
                <a:gd name="connsiteY3" fmla="*/ 1753300 h 3899784"/>
                <a:gd name="connsiteX4" fmla="*/ 957123 w 5731520"/>
                <a:gd name="connsiteY4" fmla="*/ 2149569 h 3899784"/>
                <a:gd name="connsiteX5" fmla="*/ 1200010 w 5731520"/>
                <a:gd name="connsiteY5" fmla="*/ 2530570 h 3899784"/>
                <a:gd name="connsiteX6" fmla="*/ 1447660 w 5731520"/>
                <a:gd name="connsiteY6" fmla="*/ 2930619 h 3899784"/>
                <a:gd name="connsiteX7" fmla="*/ 1716742 w 5731520"/>
                <a:gd name="connsiteY7" fmla="*/ 3047300 h 3899784"/>
                <a:gd name="connsiteX8" fmla="*/ 1966771 w 5731520"/>
                <a:gd name="connsiteY8" fmla="*/ 3285423 h 3899784"/>
                <a:gd name="connsiteX9" fmla="*/ 2235852 w 5731520"/>
                <a:gd name="connsiteY9" fmla="*/ 3459255 h 3899784"/>
                <a:gd name="connsiteX10" fmla="*/ 2512077 w 5731520"/>
                <a:gd name="connsiteY10" fmla="*/ 3406867 h 3899784"/>
                <a:gd name="connsiteX11" fmla="*/ 2766871 w 5731520"/>
                <a:gd name="connsiteY11" fmla="*/ 3440204 h 3899784"/>
                <a:gd name="connsiteX12" fmla="*/ 3055001 w 5731520"/>
                <a:gd name="connsiteY12" fmla="*/ 3511641 h 3899784"/>
                <a:gd name="connsiteX13" fmla="*/ 3326464 w 5731520"/>
                <a:gd name="connsiteY13" fmla="*/ 3580697 h 3899784"/>
                <a:gd name="connsiteX14" fmla="*/ 3569351 w 5731520"/>
                <a:gd name="connsiteY14" fmla="*/ 3583079 h 3899784"/>
                <a:gd name="connsiteX15" fmla="*/ 3843194 w 5731520"/>
                <a:gd name="connsiteY15" fmla="*/ 3756910 h 3899784"/>
                <a:gd name="connsiteX16" fmla="*/ 4131324 w 5731520"/>
                <a:gd name="connsiteY16" fmla="*/ 3778341 h 3899784"/>
                <a:gd name="connsiteX17" fmla="*/ 4398023 w 5731520"/>
                <a:gd name="connsiteY17" fmla="*/ 3821203 h 3899784"/>
                <a:gd name="connsiteX18" fmla="*/ 4662342 w 5731520"/>
                <a:gd name="connsiteY18" fmla="*/ 3742622 h 3899784"/>
                <a:gd name="connsiteX19" fmla="*/ 4936186 w 5731520"/>
                <a:gd name="connsiteY19" fmla="*/ 3899784 h 3899784"/>
                <a:gd name="connsiteX20" fmla="*/ 5214791 w 5731520"/>
                <a:gd name="connsiteY20" fmla="*/ 3752145 h 3899784"/>
                <a:gd name="connsiteX21" fmla="*/ 5474346 w 5731520"/>
                <a:gd name="connsiteY21" fmla="*/ 3747383 h 3899784"/>
                <a:gd name="connsiteX22" fmla="*/ 5731520 w 5731520"/>
                <a:gd name="connsiteY22" fmla="*/ 3747383 h 3899784"/>
                <a:gd name="connsiteX0" fmla="*/ 0 w 5773985"/>
                <a:gd name="connsiteY0" fmla="*/ 0 h 3899784"/>
                <a:gd name="connsiteX1" fmla="*/ 215154 w 5773985"/>
                <a:gd name="connsiteY1" fmla="*/ 504685 h 3899784"/>
                <a:gd name="connsiteX2" fmla="*/ 462104 w 5773985"/>
                <a:gd name="connsiteY2" fmla="*/ 1249456 h 3899784"/>
                <a:gd name="connsiteX3" fmla="*/ 702890 w 5773985"/>
                <a:gd name="connsiteY3" fmla="*/ 1753300 h 3899784"/>
                <a:gd name="connsiteX4" fmla="*/ 957123 w 5773985"/>
                <a:gd name="connsiteY4" fmla="*/ 2149569 h 3899784"/>
                <a:gd name="connsiteX5" fmla="*/ 1200010 w 5773985"/>
                <a:gd name="connsiteY5" fmla="*/ 2530570 h 3899784"/>
                <a:gd name="connsiteX6" fmla="*/ 1447660 w 5773985"/>
                <a:gd name="connsiteY6" fmla="*/ 2930619 h 3899784"/>
                <a:gd name="connsiteX7" fmla="*/ 1716742 w 5773985"/>
                <a:gd name="connsiteY7" fmla="*/ 3047300 h 3899784"/>
                <a:gd name="connsiteX8" fmla="*/ 1966771 w 5773985"/>
                <a:gd name="connsiteY8" fmla="*/ 3285423 h 3899784"/>
                <a:gd name="connsiteX9" fmla="*/ 2235852 w 5773985"/>
                <a:gd name="connsiteY9" fmla="*/ 3459255 h 3899784"/>
                <a:gd name="connsiteX10" fmla="*/ 2512077 w 5773985"/>
                <a:gd name="connsiteY10" fmla="*/ 3406867 h 3899784"/>
                <a:gd name="connsiteX11" fmla="*/ 2766871 w 5773985"/>
                <a:gd name="connsiteY11" fmla="*/ 3440204 h 3899784"/>
                <a:gd name="connsiteX12" fmla="*/ 3055001 w 5773985"/>
                <a:gd name="connsiteY12" fmla="*/ 3511641 h 3899784"/>
                <a:gd name="connsiteX13" fmla="*/ 3326464 w 5773985"/>
                <a:gd name="connsiteY13" fmla="*/ 3580697 h 3899784"/>
                <a:gd name="connsiteX14" fmla="*/ 3569351 w 5773985"/>
                <a:gd name="connsiteY14" fmla="*/ 3583079 h 3899784"/>
                <a:gd name="connsiteX15" fmla="*/ 3843194 w 5773985"/>
                <a:gd name="connsiteY15" fmla="*/ 3756910 h 3899784"/>
                <a:gd name="connsiteX16" fmla="*/ 4131324 w 5773985"/>
                <a:gd name="connsiteY16" fmla="*/ 3778341 h 3899784"/>
                <a:gd name="connsiteX17" fmla="*/ 4398023 w 5773985"/>
                <a:gd name="connsiteY17" fmla="*/ 3821203 h 3899784"/>
                <a:gd name="connsiteX18" fmla="*/ 4662342 w 5773985"/>
                <a:gd name="connsiteY18" fmla="*/ 3742622 h 3899784"/>
                <a:gd name="connsiteX19" fmla="*/ 4936186 w 5773985"/>
                <a:gd name="connsiteY19" fmla="*/ 3899784 h 3899784"/>
                <a:gd name="connsiteX20" fmla="*/ 5214791 w 5773985"/>
                <a:gd name="connsiteY20" fmla="*/ 3752145 h 3899784"/>
                <a:gd name="connsiteX21" fmla="*/ 5474346 w 5773985"/>
                <a:gd name="connsiteY21" fmla="*/ 3747383 h 3899784"/>
                <a:gd name="connsiteX22" fmla="*/ 5731520 w 5773985"/>
                <a:gd name="connsiteY22" fmla="*/ 3747383 h 3899784"/>
                <a:gd name="connsiteX23" fmla="*/ 5729138 w 5773985"/>
                <a:gd name="connsiteY23" fmla="*/ 3749764 h 3899784"/>
                <a:gd name="connsiteX0" fmla="*/ 0 w 5974902"/>
                <a:gd name="connsiteY0" fmla="*/ 0 h 3899784"/>
                <a:gd name="connsiteX1" fmla="*/ 215154 w 5974902"/>
                <a:gd name="connsiteY1" fmla="*/ 504685 h 3899784"/>
                <a:gd name="connsiteX2" fmla="*/ 462104 w 5974902"/>
                <a:gd name="connsiteY2" fmla="*/ 1249456 h 3899784"/>
                <a:gd name="connsiteX3" fmla="*/ 702890 w 5974902"/>
                <a:gd name="connsiteY3" fmla="*/ 1753300 h 3899784"/>
                <a:gd name="connsiteX4" fmla="*/ 957123 w 5974902"/>
                <a:gd name="connsiteY4" fmla="*/ 2149569 h 3899784"/>
                <a:gd name="connsiteX5" fmla="*/ 1200010 w 5974902"/>
                <a:gd name="connsiteY5" fmla="*/ 2530570 h 3899784"/>
                <a:gd name="connsiteX6" fmla="*/ 1447660 w 5974902"/>
                <a:gd name="connsiteY6" fmla="*/ 2930619 h 3899784"/>
                <a:gd name="connsiteX7" fmla="*/ 1716742 w 5974902"/>
                <a:gd name="connsiteY7" fmla="*/ 3047300 h 3899784"/>
                <a:gd name="connsiteX8" fmla="*/ 1966771 w 5974902"/>
                <a:gd name="connsiteY8" fmla="*/ 3285423 h 3899784"/>
                <a:gd name="connsiteX9" fmla="*/ 2235852 w 5974902"/>
                <a:gd name="connsiteY9" fmla="*/ 3459255 h 3899784"/>
                <a:gd name="connsiteX10" fmla="*/ 2512077 w 5974902"/>
                <a:gd name="connsiteY10" fmla="*/ 3406867 h 3899784"/>
                <a:gd name="connsiteX11" fmla="*/ 2766871 w 5974902"/>
                <a:gd name="connsiteY11" fmla="*/ 3440204 h 3899784"/>
                <a:gd name="connsiteX12" fmla="*/ 3055001 w 5974902"/>
                <a:gd name="connsiteY12" fmla="*/ 3511641 h 3899784"/>
                <a:gd name="connsiteX13" fmla="*/ 3326464 w 5974902"/>
                <a:gd name="connsiteY13" fmla="*/ 3580697 h 3899784"/>
                <a:gd name="connsiteX14" fmla="*/ 3569351 w 5974902"/>
                <a:gd name="connsiteY14" fmla="*/ 3583079 h 3899784"/>
                <a:gd name="connsiteX15" fmla="*/ 3843194 w 5974902"/>
                <a:gd name="connsiteY15" fmla="*/ 3756910 h 3899784"/>
                <a:gd name="connsiteX16" fmla="*/ 4131324 w 5974902"/>
                <a:gd name="connsiteY16" fmla="*/ 3778341 h 3899784"/>
                <a:gd name="connsiteX17" fmla="*/ 4398023 w 5974902"/>
                <a:gd name="connsiteY17" fmla="*/ 3821203 h 3899784"/>
                <a:gd name="connsiteX18" fmla="*/ 4662342 w 5974902"/>
                <a:gd name="connsiteY18" fmla="*/ 3742622 h 3899784"/>
                <a:gd name="connsiteX19" fmla="*/ 4936186 w 5974902"/>
                <a:gd name="connsiteY19" fmla="*/ 3899784 h 3899784"/>
                <a:gd name="connsiteX20" fmla="*/ 5214791 w 5974902"/>
                <a:gd name="connsiteY20" fmla="*/ 3752145 h 3899784"/>
                <a:gd name="connsiteX21" fmla="*/ 5474346 w 5974902"/>
                <a:gd name="connsiteY21" fmla="*/ 3747383 h 3899784"/>
                <a:gd name="connsiteX22" fmla="*/ 5731520 w 5974902"/>
                <a:gd name="connsiteY22" fmla="*/ 3747383 h 3899784"/>
                <a:gd name="connsiteX23" fmla="*/ 5974406 w 5974902"/>
                <a:gd name="connsiteY23" fmla="*/ 3592602 h 3899784"/>
                <a:gd name="connsiteX0" fmla="*/ 0 w 5974902"/>
                <a:gd name="connsiteY0" fmla="*/ 0 h 3899784"/>
                <a:gd name="connsiteX1" fmla="*/ 215154 w 5974902"/>
                <a:gd name="connsiteY1" fmla="*/ 504685 h 3899784"/>
                <a:gd name="connsiteX2" fmla="*/ 462104 w 5974902"/>
                <a:gd name="connsiteY2" fmla="*/ 1249456 h 3899784"/>
                <a:gd name="connsiteX3" fmla="*/ 702890 w 5974902"/>
                <a:gd name="connsiteY3" fmla="*/ 1753300 h 3899784"/>
                <a:gd name="connsiteX4" fmla="*/ 957123 w 5974902"/>
                <a:gd name="connsiteY4" fmla="*/ 2149569 h 3899784"/>
                <a:gd name="connsiteX5" fmla="*/ 1200010 w 5974902"/>
                <a:gd name="connsiteY5" fmla="*/ 2530570 h 3899784"/>
                <a:gd name="connsiteX6" fmla="*/ 1447660 w 5974902"/>
                <a:gd name="connsiteY6" fmla="*/ 2930619 h 3899784"/>
                <a:gd name="connsiteX7" fmla="*/ 1716742 w 5974902"/>
                <a:gd name="connsiteY7" fmla="*/ 3047300 h 3899784"/>
                <a:gd name="connsiteX8" fmla="*/ 1966771 w 5974902"/>
                <a:gd name="connsiteY8" fmla="*/ 3285423 h 3899784"/>
                <a:gd name="connsiteX9" fmla="*/ 2235852 w 5974902"/>
                <a:gd name="connsiteY9" fmla="*/ 3459255 h 3899784"/>
                <a:gd name="connsiteX10" fmla="*/ 2512077 w 5974902"/>
                <a:gd name="connsiteY10" fmla="*/ 3406867 h 3899784"/>
                <a:gd name="connsiteX11" fmla="*/ 2766871 w 5974902"/>
                <a:gd name="connsiteY11" fmla="*/ 3440204 h 3899784"/>
                <a:gd name="connsiteX12" fmla="*/ 3055001 w 5974902"/>
                <a:gd name="connsiteY12" fmla="*/ 3511641 h 3899784"/>
                <a:gd name="connsiteX13" fmla="*/ 3326464 w 5974902"/>
                <a:gd name="connsiteY13" fmla="*/ 3580697 h 3899784"/>
                <a:gd name="connsiteX14" fmla="*/ 3569351 w 5974902"/>
                <a:gd name="connsiteY14" fmla="*/ 3583079 h 3899784"/>
                <a:gd name="connsiteX15" fmla="*/ 3843194 w 5974902"/>
                <a:gd name="connsiteY15" fmla="*/ 3756910 h 3899784"/>
                <a:gd name="connsiteX16" fmla="*/ 4131324 w 5974902"/>
                <a:gd name="connsiteY16" fmla="*/ 3778341 h 3899784"/>
                <a:gd name="connsiteX17" fmla="*/ 4398023 w 5974902"/>
                <a:gd name="connsiteY17" fmla="*/ 3821203 h 3899784"/>
                <a:gd name="connsiteX18" fmla="*/ 4662342 w 5974902"/>
                <a:gd name="connsiteY18" fmla="*/ 3742622 h 3899784"/>
                <a:gd name="connsiteX19" fmla="*/ 4936186 w 5974902"/>
                <a:gd name="connsiteY19" fmla="*/ 3899784 h 3899784"/>
                <a:gd name="connsiteX20" fmla="*/ 5214791 w 5974902"/>
                <a:gd name="connsiteY20" fmla="*/ 3752145 h 3899784"/>
                <a:gd name="connsiteX21" fmla="*/ 5474346 w 5974902"/>
                <a:gd name="connsiteY21" fmla="*/ 3747383 h 3899784"/>
                <a:gd name="connsiteX22" fmla="*/ 5731520 w 5974902"/>
                <a:gd name="connsiteY22" fmla="*/ 3747383 h 3899784"/>
                <a:gd name="connsiteX23" fmla="*/ 5974406 w 5974902"/>
                <a:gd name="connsiteY23" fmla="*/ 3592602 h 3899784"/>
                <a:gd name="connsiteX0" fmla="*/ 0 w 6015284"/>
                <a:gd name="connsiteY0" fmla="*/ 0 h 3899784"/>
                <a:gd name="connsiteX1" fmla="*/ 215154 w 6015284"/>
                <a:gd name="connsiteY1" fmla="*/ 504685 h 3899784"/>
                <a:gd name="connsiteX2" fmla="*/ 462104 w 6015284"/>
                <a:gd name="connsiteY2" fmla="*/ 1249456 h 3899784"/>
                <a:gd name="connsiteX3" fmla="*/ 702890 w 6015284"/>
                <a:gd name="connsiteY3" fmla="*/ 1753300 h 3899784"/>
                <a:gd name="connsiteX4" fmla="*/ 957123 w 6015284"/>
                <a:gd name="connsiteY4" fmla="*/ 2149569 h 3899784"/>
                <a:gd name="connsiteX5" fmla="*/ 1200010 w 6015284"/>
                <a:gd name="connsiteY5" fmla="*/ 2530570 h 3899784"/>
                <a:gd name="connsiteX6" fmla="*/ 1447660 w 6015284"/>
                <a:gd name="connsiteY6" fmla="*/ 2930619 h 3899784"/>
                <a:gd name="connsiteX7" fmla="*/ 1716742 w 6015284"/>
                <a:gd name="connsiteY7" fmla="*/ 3047300 h 3899784"/>
                <a:gd name="connsiteX8" fmla="*/ 1966771 w 6015284"/>
                <a:gd name="connsiteY8" fmla="*/ 3285423 h 3899784"/>
                <a:gd name="connsiteX9" fmla="*/ 2235852 w 6015284"/>
                <a:gd name="connsiteY9" fmla="*/ 3459255 h 3899784"/>
                <a:gd name="connsiteX10" fmla="*/ 2512077 w 6015284"/>
                <a:gd name="connsiteY10" fmla="*/ 3406867 h 3899784"/>
                <a:gd name="connsiteX11" fmla="*/ 2766871 w 6015284"/>
                <a:gd name="connsiteY11" fmla="*/ 3440204 h 3899784"/>
                <a:gd name="connsiteX12" fmla="*/ 3055001 w 6015284"/>
                <a:gd name="connsiteY12" fmla="*/ 3511641 h 3899784"/>
                <a:gd name="connsiteX13" fmla="*/ 3326464 w 6015284"/>
                <a:gd name="connsiteY13" fmla="*/ 3580697 h 3899784"/>
                <a:gd name="connsiteX14" fmla="*/ 3569351 w 6015284"/>
                <a:gd name="connsiteY14" fmla="*/ 3583079 h 3899784"/>
                <a:gd name="connsiteX15" fmla="*/ 3843194 w 6015284"/>
                <a:gd name="connsiteY15" fmla="*/ 3756910 h 3899784"/>
                <a:gd name="connsiteX16" fmla="*/ 4131324 w 6015284"/>
                <a:gd name="connsiteY16" fmla="*/ 3778341 h 3899784"/>
                <a:gd name="connsiteX17" fmla="*/ 4398023 w 6015284"/>
                <a:gd name="connsiteY17" fmla="*/ 3821203 h 3899784"/>
                <a:gd name="connsiteX18" fmla="*/ 4662342 w 6015284"/>
                <a:gd name="connsiteY18" fmla="*/ 3742622 h 3899784"/>
                <a:gd name="connsiteX19" fmla="*/ 4936186 w 6015284"/>
                <a:gd name="connsiteY19" fmla="*/ 3899784 h 3899784"/>
                <a:gd name="connsiteX20" fmla="*/ 5214791 w 6015284"/>
                <a:gd name="connsiteY20" fmla="*/ 3752145 h 3899784"/>
                <a:gd name="connsiteX21" fmla="*/ 5474346 w 6015284"/>
                <a:gd name="connsiteY21" fmla="*/ 3747383 h 3899784"/>
                <a:gd name="connsiteX22" fmla="*/ 5731520 w 6015284"/>
                <a:gd name="connsiteY22" fmla="*/ 3747383 h 3899784"/>
                <a:gd name="connsiteX23" fmla="*/ 5974406 w 6015284"/>
                <a:gd name="connsiteY23" fmla="*/ 3592602 h 3899784"/>
                <a:gd name="connsiteX24" fmla="*/ 5976787 w 6015284"/>
                <a:gd name="connsiteY24" fmla="*/ 3592602 h 3899784"/>
                <a:gd name="connsiteX0" fmla="*/ 0 w 6233962"/>
                <a:gd name="connsiteY0" fmla="*/ 0 h 3899784"/>
                <a:gd name="connsiteX1" fmla="*/ 215154 w 6233962"/>
                <a:gd name="connsiteY1" fmla="*/ 504685 h 3899784"/>
                <a:gd name="connsiteX2" fmla="*/ 462104 w 6233962"/>
                <a:gd name="connsiteY2" fmla="*/ 1249456 h 3899784"/>
                <a:gd name="connsiteX3" fmla="*/ 702890 w 6233962"/>
                <a:gd name="connsiteY3" fmla="*/ 1753300 h 3899784"/>
                <a:gd name="connsiteX4" fmla="*/ 957123 w 6233962"/>
                <a:gd name="connsiteY4" fmla="*/ 2149569 h 3899784"/>
                <a:gd name="connsiteX5" fmla="*/ 1200010 w 6233962"/>
                <a:gd name="connsiteY5" fmla="*/ 2530570 h 3899784"/>
                <a:gd name="connsiteX6" fmla="*/ 1447660 w 6233962"/>
                <a:gd name="connsiteY6" fmla="*/ 2930619 h 3899784"/>
                <a:gd name="connsiteX7" fmla="*/ 1716742 w 6233962"/>
                <a:gd name="connsiteY7" fmla="*/ 3047300 h 3899784"/>
                <a:gd name="connsiteX8" fmla="*/ 1966771 w 6233962"/>
                <a:gd name="connsiteY8" fmla="*/ 3285423 h 3899784"/>
                <a:gd name="connsiteX9" fmla="*/ 2235852 w 6233962"/>
                <a:gd name="connsiteY9" fmla="*/ 3459255 h 3899784"/>
                <a:gd name="connsiteX10" fmla="*/ 2512077 w 6233962"/>
                <a:gd name="connsiteY10" fmla="*/ 3406867 h 3899784"/>
                <a:gd name="connsiteX11" fmla="*/ 2766871 w 6233962"/>
                <a:gd name="connsiteY11" fmla="*/ 3440204 h 3899784"/>
                <a:gd name="connsiteX12" fmla="*/ 3055001 w 6233962"/>
                <a:gd name="connsiteY12" fmla="*/ 3511641 h 3899784"/>
                <a:gd name="connsiteX13" fmla="*/ 3326464 w 6233962"/>
                <a:gd name="connsiteY13" fmla="*/ 3580697 h 3899784"/>
                <a:gd name="connsiteX14" fmla="*/ 3569351 w 6233962"/>
                <a:gd name="connsiteY14" fmla="*/ 3583079 h 3899784"/>
                <a:gd name="connsiteX15" fmla="*/ 3843194 w 6233962"/>
                <a:gd name="connsiteY15" fmla="*/ 3756910 h 3899784"/>
                <a:gd name="connsiteX16" fmla="*/ 4131324 w 6233962"/>
                <a:gd name="connsiteY16" fmla="*/ 3778341 h 3899784"/>
                <a:gd name="connsiteX17" fmla="*/ 4398023 w 6233962"/>
                <a:gd name="connsiteY17" fmla="*/ 3821203 h 3899784"/>
                <a:gd name="connsiteX18" fmla="*/ 4662342 w 6233962"/>
                <a:gd name="connsiteY18" fmla="*/ 3742622 h 3899784"/>
                <a:gd name="connsiteX19" fmla="*/ 4936186 w 6233962"/>
                <a:gd name="connsiteY19" fmla="*/ 3899784 h 3899784"/>
                <a:gd name="connsiteX20" fmla="*/ 5214791 w 6233962"/>
                <a:gd name="connsiteY20" fmla="*/ 3752145 h 3899784"/>
                <a:gd name="connsiteX21" fmla="*/ 5474346 w 6233962"/>
                <a:gd name="connsiteY21" fmla="*/ 3747383 h 3899784"/>
                <a:gd name="connsiteX22" fmla="*/ 5731520 w 6233962"/>
                <a:gd name="connsiteY22" fmla="*/ 3747383 h 3899784"/>
                <a:gd name="connsiteX23" fmla="*/ 5974406 w 6233962"/>
                <a:gd name="connsiteY23" fmla="*/ 3592602 h 3899784"/>
                <a:gd name="connsiteX24" fmla="*/ 6233962 w 6233962"/>
                <a:gd name="connsiteY24" fmla="*/ 3487827 h 3899784"/>
                <a:gd name="connsiteX0" fmla="*/ 0 w 6233962"/>
                <a:gd name="connsiteY0" fmla="*/ 0 h 3899784"/>
                <a:gd name="connsiteX1" fmla="*/ 215154 w 6233962"/>
                <a:gd name="connsiteY1" fmla="*/ 504685 h 3899784"/>
                <a:gd name="connsiteX2" fmla="*/ 462104 w 6233962"/>
                <a:gd name="connsiteY2" fmla="*/ 1249456 h 3899784"/>
                <a:gd name="connsiteX3" fmla="*/ 702890 w 6233962"/>
                <a:gd name="connsiteY3" fmla="*/ 1753300 h 3899784"/>
                <a:gd name="connsiteX4" fmla="*/ 957123 w 6233962"/>
                <a:gd name="connsiteY4" fmla="*/ 2149569 h 3899784"/>
                <a:gd name="connsiteX5" fmla="*/ 1200010 w 6233962"/>
                <a:gd name="connsiteY5" fmla="*/ 2530570 h 3899784"/>
                <a:gd name="connsiteX6" fmla="*/ 1447660 w 6233962"/>
                <a:gd name="connsiteY6" fmla="*/ 2930619 h 3899784"/>
                <a:gd name="connsiteX7" fmla="*/ 1716742 w 6233962"/>
                <a:gd name="connsiteY7" fmla="*/ 3047300 h 3899784"/>
                <a:gd name="connsiteX8" fmla="*/ 1966771 w 6233962"/>
                <a:gd name="connsiteY8" fmla="*/ 3285423 h 3899784"/>
                <a:gd name="connsiteX9" fmla="*/ 2235852 w 6233962"/>
                <a:gd name="connsiteY9" fmla="*/ 3459255 h 3899784"/>
                <a:gd name="connsiteX10" fmla="*/ 2512077 w 6233962"/>
                <a:gd name="connsiteY10" fmla="*/ 3406867 h 3899784"/>
                <a:gd name="connsiteX11" fmla="*/ 2766871 w 6233962"/>
                <a:gd name="connsiteY11" fmla="*/ 3440204 h 3899784"/>
                <a:gd name="connsiteX12" fmla="*/ 3055001 w 6233962"/>
                <a:gd name="connsiteY12" fmla="*/ 3511641 h 3899784"/>
                <a:gd name="connsiteX13" fmla="*/ 3326464 w 6233962"/>
                <a:gd name="connsiteY13" fmla="*/ 3580697 h 3899784"/>
                <a:gd name="connsiteX14" fmla="*/ 3569351 w 6233962"/>
                <a:gd name="connsiteY14" fmla="*/ 3583079 h 3899784"/>
                <a:gd name="connsiteX15" fmla="*/ 3843194 w 6233962"/>
                <a:gd name="connsiteY15" fmla="*/ 3756910 h 3899784"/>
                <a:gd name="connsiteX16" fmla="*/ 4131324 w 6233962"/>
                <a:gd name="connsiteY16" fmla="*/ 3778341 h 3899784"/>
                <a:gd name="connsiteX17" fmla="*/ 4398023 w 6233962"/>
                <a:gd name="connsiteY17" fmla="*/ 3821203 h 3899784"/>
                <a:gd name="connsiteX18" fmla="*/ 4662342 w 6233962"/>
                <a:gd name="connsiteY18" fmla="*/ 3742622 h 3899784"/>
                <a:gd name="connsiteX19" fmla="*/ 4936186 w 6233962"/>
                <a:gd name="connsiteY19" fmla="*/ 3899784 h 3899784"/>
                <a:gd name="connsiteX20" fmla="*/ 5214791 w 6233962"/>
                <a:gd name="connsiteY20" fmla="*/ 3752145 h 3899784"/>
                <a:gd name="connsiteX21" fmla="*/ 5474346 w 6233962"/>
                <a:gd name="connsiteY21" fmla="*/ 3747383 h 3899784"/>
                <a:gd name="connsiteX22" fmla="*/ 5731520 w 6233962"/>
                <a:gd name="connsiteY22" fmla="*/ 3747383 h 3899784"/>
                <a:gd name="connsiteX23" fmla="*/ 5974406 w 6233962"/>
                <a:gd name="connsiteY23" fmla="*/ 3592602 h 3899784"/>
                <a:gd name="connsiteX24" fmla="*/ 6233962 w 6233962"/>
                <a:gd name="connsiteY24" fmla="*/ 3487827 h 3899784"/>
                <a:gd name="connsiteX0" fmla="*/ 0 w 6276428"/>
                <a:gd name="connsiteY0" fmla="*/ 0 h 3899784"/>
                <a:gd name="connsiteX1" fmla="*/ 215154 w 6276428"/>
                <a:gd name="connsiteY1" fmla="*/ 504685 h 3899784"/>
                <a:gd name="connsiteX2" fmla="*/ 462104 w 6276428"/>
                <a:gd name="connsiteY2" fmla="*/ 1249456 h 3899784"/>
                <a:gd name="connsiteX3" fmla="*/ 702890 w 6276428"/>
                <a:gd name="connsiteY3" fmla="*/ 1753300 h 3899784"/>
                <a:gd name="connsiteX4" fmla="*/ 957123 w 6276428"/>
                <a:gd name="connsiteY4" fmla="*/ 2149569 h 3899784"/>
                <a:gd name="connsiteX5" fmla="*/ 1200010 w 6276428"/>
                <a:gd name="connsiteY5" fmla="*/ 2530570 h 3899784"/>
                <a:gd name="connsiteX6" fmla="*/ 1447660 w 6276428"/>
                <a:gd name="connsiteY6" fmla="*/ 2930619 h 3899784"/>
                <a:gd name="connsiteX7" fmla="*/ 1716742 w 6276428"/>
                <a:gd name="connsiteY7" fmla="*/ 3047300 h 3899784"/>
                <a:gd name="connsiteX8" fmla="*/ 1966771 w 6276428"/>
                <a:gd name="connsiteY8" fmla="*/ 3285423 h 3899784"/>
                <a:gd name="connsiteX9" fmla="*/ 2235852 w 6276428"/>
                <a:gd name="connsiteY9" fmla="*/ 3459255 h 3899784"/>
                <a:gd name="connsiteX10" fmla="*/ 2512077 w 6276428"/>
                <a:gd name="connsiteY10" fmla="*/ 3406867 h 3899784"/>
                <a:gd name="connsiteX11" fmla="*/ 2766871 w 6276428"/>
                <a:gd name="connsiteY11" fmla="*/ 3440204 h 3899784"/>
                <a:gd name="connsiteX12" fmla="*/ 3055001 w 6276428"/>
                <a:gd name="connsiteY12" fmla="*/ 3511641 h 3899784"/>
                <a:gd name="connsiteX13" fmla="*/ 3326464 w 6276428"/>
                <a:gd name="connsiteY13" fmla="*/ 3580697 h 3899784"/>
                <a:gd name="connsiteX14" fmla="*/ 3569351 w 6276428"/>
                <a:gd name="connsiteY14" fmla="*/ 3583079 h 3899784"/>
                <a:gd name="connsiteX15" fmla="*/ 3843194 w 6276428"/>
                <a:gd name="connsiteY15" fmla="*/ 3756910 h 3899784"/>
                <a:gd name="connsiteX16" fmla="*/ 4131324 w 6276428"/>
                <a:gd name="connsiteY16" fmla="*/ 3778341 h 3899784"/>
                <a:gd name="connsiteX17" fmla="*/ 4398023 w 6276428"/>
                <a:gd name="connsiteY17" fmla="*/ 3821203 h 3899784"/>
                <a:gd name="connsiteX18" fmla="*/ 4662342 w 6276428"/>
                <a:gd name="connsiteY18" fmla="*/ 3742622 h 3899784"/>
                <a:gd name="connsiteX19" fmla="*/ 4936186 w 6276428"/>
                <a:gd name="connsiteY19" fmla="*/ 3899784 h 3899784"/>
                <a:gd name="connsiteX20" fmla="*/ 5214791 w 6276428"/>
                <a:gd name="connsiteY20" fmla="*/ 3752145 h 3899784"/>
                <a:gd name="connsiteX21" fmla="*/ 5474346 w 6276428"/>
                <a:gd name="connsiteY21" fmla="*/ 3747383 h 3899784"/>
                <a:gd name="connsiteX22" fmla="*/ 5731520 w 6276428"/>
                <a:gd name="connsiteY22" fmla="*/ 3747383 h 3899784"/>
                <a:gd name="connsiteX23" fmla="*/ 5974406 w 6276428"/>
                <a:gd name="connsiteY23" fmla="*/ 3592602 h 3899784"/>
                <a:gd name="connsiteX24" fmla="*/ 6233962 w 6276428"/>
                <a:gd name="connsiteY24" fmla="*/ 3487827 h 3899784"/>
                <a:gd name="connsiteX25" fmla="*/ 6229200 w 6276428"/>
                <a:gd name="connsiteY25" fmla="*/ 3490208 h 3899784"/>
                <a:gd name="connsiteX0" fmla="*/ 0 w 6465936"/>
                <a:gd name="connsiteY0" fmla="*/ 0 h 3899784"/>
                <a:gd name="connsiteX1" fmla="*/ 215154 w 6465936"/>
                <a:gd name="connsiteY1" fmla="*/ 504685 h 3899784"/>
                <a:gd name="connsiteX2" fmla="*/ 462104 w 6465936"/>
                <a:gd name="connsiteY2" fmla="*/ 1249456 h 3899784"/>
                <a:gd name="connsiteX3" fmla="*/ 702890 w 6465936"/>
                <a:gd name="connsiteY3" fmla="*/ 1753300 h 3899784"/>
                <a:gd name="connsiteX4" fmla="*/ 957123 w 6465936"/>
                <a:gd name="connsiteY4" fmla="*/ 2149569 h 3899784"/>
                <a:gd name="connsiteX5" fmla="*/ 1200010 w 6465936"/>
                <a:gd name="connsiteY5" fmla="*/ 2530570 h 3899784"/>
                <a:gd name="connsiteX6" fmla="*/ 1447660 w 6465936"/>
                <a:gd name="connsiteY6" fmla="*/ 2930619 h 3899784"/>
                <a:gd name="connsiteX7" fmla="*/ 1716742 w 6465936"/>
                <a:gd name="connsiteY7" fmla="*/ 3047300 h 3899784"/>
                <a:gd name="connsiteX8" fmla="*/ 1966771 w 6465936"/>
                <a:gd name="connsiteY8" fmla="*/ 3285423 h 3899784"/>
                <a:gd name="connsiteX9" fmla="*/ 2235852 w 6465936"/>
                <a:gd name="connsiteY9" fmla="*/ 3459255 h 3899784"/>
                <a:gd name="connsiteX10" fmla="*/ 2512077 w 6465936"/>
                <a:gd name="connsiteY10" fmla="*/ 3406867 h 3899784"/>
                <a:gd name="connsiteX11" fmla="*/ 2766871 w 6465936"/>
                <a:gd name="connsiteY11" fmla="*/ 3440204 h 3899784"/>
                <a:gd name="connsiteX12" fmla="*/ 3055001 w 6465936"/>
                <a:gd name="connsiteY12" fmla="*/ 3511641 h 3899784"/>
                <a:gd name="connsiteX13" fmla="*/ 3326464 w 6465936"/>
                <a:gd name="connsiteY13" fmla="*/ 3580697 h 3899784"/>
                <a:gd name="connsiteX14" fmla="*/ 3569351 w 6465936"/>
                <a:gd name="connsiteY14" fmla="*/ 3583079 h 3899784"/>
                <a:gd name="connsiteX15" fmla="*/ 3843194 w 6465936"/>
                <a:gd name="connsiteY15" fmla="*/ 3756910 h 3899784"/>
                <a:gd name="connsiteX16" fmla="*/ 4131324 w 6465936"/>
                <a:gd name="connsiteY16" fmla="*/ 3778341 h 3899784"/>
                <a:gd name="connsiteX17" fmla="*/ 4398023 w 6465936"/>
                <a:gd name="connsiteY17" fmla="*/ 3821203 h 3899784"/>
                <a:gd name="connsiteX18" fmla="*/ 4662342 w 6465936"/>
                <a:gd name="connsiteY18" fmla="*/ 3742622 h 3899784"/>
                <a:gd name="connsiteX19" fmla="*/ 4936186 w 6465936"/>
                <a:gd name="connsiteY19" fmla="*/ 3899784 h 3899784"/>
                <a:gd name="connsiteX20" fmla="*/ 5214791 w 6465936"/>
                <a:gd name="connsiteY20" fmla="*/ 3752145 h 3899784"/>
                <a:gd name="connsiteX21" fmla="*/ 5474346 w 6465936"/>
                <a:gd name="connsiteY21" fmla="*/ 3747383 h 3899784"/>
                <a:gd name="connsiteX22" fmla="*/ 5731520 w 6465936"/>
                <a:gd name="connsiteY22" fmla="*/ 3747383 h 3899784"/>
                <a:gd name="connsiteX23" fmla="*/ 5974406 w 6465936"/>
                <a:gd name="connsiteY23" fmla="*/ 3592602 h 3899784"/>
                <a:gd name="connsiteX24" fmla="*/ 6233962 w 6465936"/>
                <a:gd name="connsiteY24" fmla="*/ 3487827 h 3899784"/>
                <a:gd name="connsiteX25" fmla="*/ 6464944 w 6465936"/>
                <a:gd name="connsiteY25" fmla="*/ 3411627 h 3899784"/>
                <a:gd name="connsiteX0" fmla="*/ 0 w 6503441"/>
                <a:gd name="connsiteY0" fmla="*/ 0 h 3899784"/>
                <a:gd name="connsiteX1" fmla="*/ 215154 w 6503441"/>
                <a:gd name="connsiteY1" fmla="*/ 504685 h 3899784"/>
                <a:gd name="connsiteX2" fmla="*/ 462104 w 6503441"/>
                <a:gd name="connsiteY2" fmla="*/ 1249456 h 3899784"/>
                <a:gd name="connsiteX3" fmla="*/ 702890 w 6503441"/>
                <a:gd name="connsiteY3" fmla="*/ 1753300 h 3899784"/>
                <a:gd name="connsiteX4" fmla="*/ 957123 w 6503441"/>
                <a:gd name="connsiteY4" fmla="*/ 2149569 h 3899784"/>
                <a:gd name="connsiteX5" fmla="*/ 1200010 w 6503441"/>
                <a:gd name="connsiteY5" fmla="*/ 2530570 h 3899784"/>
                <a:gd name="connsiteX6" fmla="*/ 1447660 w 6503441"/>
                <a:gd name="connsiteY6" fmla="*/ 2930619 h 3899784"/>
                <a:gd name="connsiteX7" fmla="*/ 1716742 w 6503441"/>
                <a:gd name="connsiteY7" fmla="*/ 3047300 h 3899784"/>
                <a:gd name="connsiteX8" fmla="*/ 1966771 w 6503441"/>
                <a:gd name="connsiteY8" fmla="*/ 3285423 h 3899784"/>
                <a:gd name="connsiteX9" fmla="*/ 2235852 w 6503441"/>
                <a:gd name="connsiteY9" fmla="*/ 3459255 h 3899784"/>
                <a:gd name="connsiteX10" fmla="*/ 2512077 w 6503441"/>
                <a:gd name="connsiteY10" fmla="*/ 3406867 h 3899784"/>
                <a:gd name="connsiteX11" fmla="*/ 2766871 w 6503441"/>
                <a:gd name="connsiteY11" fmla="*/ 3440204 h 3899784"/>
                <a:gd name="connsiteX12" fmla="*/ 3055001 w 6503441"/>
                <a:gd name="connsiteY12" fmla="*/ 3511641 h 3899784"/>
                <a:gd name="connsiteX13" fmla="*/ 3326464 w 6503441"/>
                <a:gd name="connsiteY13" fmla="*/ 3580697 h 3899784"/>
                <a:gd name="connsiteX14" fmla="*/ 3569351 w 6503441"/>
                <a:gd name="connsiteY14" fmla="*/ 3583079 h 3899784"/>
                <a:gd name="connsiteX15" fmla="*/ 3843194 w 6503441"/>
                <a:gd name="connsiteY15" fmla="*/ 3756910 h 3899784"/>
                <a:gd name="connsiteX16" fmla="*/ 4131324 w 6503441"/>
                <a:gd name="connsiteY16" fmla="*/ 3778341 h 3899784"/>
                <a:gd name="connsiteX17" fmla="*/ 4398023 w 6503441"/>
                <a:gd name="connsiteY17" fmla="*/ 3821203 h 3899784"/>
                <a:gd name="connsiteX18" fmla="*/ 4662342 w 6503441"/>
                <a:gd name="connsiteY18" fmla="*/ 3742622 h 3899784"/>
                <a:gd name="connsiteX19" fmla="*/ 4936186 w 6503441"/>
                <a:gd name="connsiteY19" fmla="*/ 3899784 h 3899784"/>
                <a:gd name="connsiteX20" fmla="*/ 5214791 w 6503441"/>
                <a:gd name="connsiteY20" fmla="*/ 3752145 h 3899784"/>
                <a:gd name="connsiteX21" fmla="*/ 5474346 w 6503441"/>
                <a:gd name="connsiteY21" fmla="*/ 3747383 h 3899784"/>
                <a:gd name="connsiteX22" fmla="*/ 5731520 w 6503441"/>
                <a:gd name="connsiteY22" fmla="*/ 3747383 h 3899784"/>
                <a:gd name="connsiteX23" fmla="*/ 5974406 w 6503441"/>
                <a:gd name="connsiteY23" fmla="*/ 3592602 h 3899784"/>
                <a:gd name="connsiteX24" fmla="*/ 6233962 w 6503441"/>
                <a:gd name="connsiteY24" fmla="*/ 3487827 h 3899784"/>
                <a:gd name="connsiteX25" fmla="*/ 6464944 w 6503441"/>
                <a:gd name="connsiteY25" fmla="*/ 3411627 h 3899784"/>
                <a:gd name="connsiteX26" fmla="*/ 6464943 w 6503441"/>
                <a:gd name="connsiteY26" fmla="*/ 3414008 h 3899784"/>
                <a:gd name="connsiteX0" fmla="*/ 0 w 6695924"/>
                <a:gd name="connsiteY0" fmla="*/ 0 h 3899784"/>
                <a:gd name="connsiteX1" fmla="*/ 215154 w 6695924"/>
                <a:gd name="connsiteY1" fmla="*/ 504685 h 3899784"/>
                <a:gd name="connsiteX2" fmla="*/ 462104 w 6695924"/>
                <a:gd name="connsiteY2" fmla="*/ 1249456 h 3899784"/>
                <a:gd name="connsiteX3" fmla="*/ 702890 w 6695924"/>
                <a:gd name="connsiteY3" fmla="*/ 1753300 h 3899784"/>
                <a:gd name="connsiteX4" fmla="*/ 957123 w 6695924"/>
                <a:gd name="connsiteY4" fmla="*/ 2149569 h 3899784"/>
                <a:gd name="connsiteX5" fmla="*/ 1200010 w 6695924"/>
                <a:gd name="connsiteY5" fmla="*/ 2530570 h 3899784"/>
                <a:gd name="connsiteX6" fmla="*/ 1447660 w 6695924"/>
                <a:gd name="connsiteY6" fmla="*/ 2930619 h 3899784"/>
                <a:gd name="connsiteX7" fmla="*/ 1716742 w 6695924"/>
                <a:gd name="connsiteY7" fmla="*/ 3047300 h 3899784"/>
                <a:gd name="connsiteX8" fmla="*/ 1966771 w 6695924"/>
                <a:gd name="connsiteY8" fmla="*/ 3285423 h 3899784"/>
                <a:gd name="connsiteX9" fmla="*/ 2235852 w 6695924"/>
                <a:gd name="connsiteY9" fmla="*/ 3459255 h 3899784"/>
                <a:gd name="connsiteX10" fmla="*/ 2512077 w 6695924"/>
                <a:gd name="connsiteY10" fmla="*/ 3406867 h 3899784"/>
                <a:gd name="connsiteX11" fmla="*/ 2766871 w 6695924"/>
                <a:gd name="connsiteY11" fmla="*/ 3440204 h 3899784"/>
                <a:gd name="connsiteX12" fmla="*/ 3055001 w 6695924"/>
                <a:gd name="connsiteY12" fmla="*/ 3511641 h 3899784"/>
                <a:gd name="connsiteX13" fmla="*/ 3326464 w 6695924"/>
                <a:gd name="connsiteY13" fmla="*/ 3580697 h 3899784"/>
                <a:gd name="connsiteX14" fmla="*/ 3569351 w 6695924"/>
                <a:gd name="connsiteY14" fmla="*/ 3583079 h 3899784"/>
                <a:gd name="connsiteX15" fmla="*/ 3843194 w 6695924"/>
                <a:gd name="connsiteY15" fmla="*/ 3756910 h 3899784"/>
                <a:gd name="connsiteX16" fmla="*/ 4131324 w 6695924"/>
                <a:gd name="connsiteY16" fmla="*/ 3778341 h 3899784"/>
                <a:gd name="connsiteX17" fmla="*/ 4398023 w 6695924"/>
                <a:gd name="connsiteY17" fmla="*/ 3821203 h 3899784"/>
                <a:gd name="connsiteX18" fmla="*/ 4662342 w 6695924"/>
                <a:gd name="connsiteY18" fmla="*/ 3742622 h 3899784"/>
                <a:gd name="connsiteX19" fmla="*/ 4936186 w 6695924"/>
                <a:gd name="connsiteY19" fmla="*/ 3899784 h 3899784"/>
                <a:gd name="connsiteX20" fmla="*/ 5214791 w 6695924"/>
                <a:gd name="connsiteY20" fmla="*/ 3752145 h 3899784"/>
                <a:gd name="connsiteX21" fmla="*/ 5474346 w 6695924"/>
                <a:gd name="connsiteY21" fmla="*/ 3747383 h 3899784"/>
                <a:gd name="connsiteX22" fmla="*/ 5731520 w 6695924"/>
                <a:gd name="connsiteY22" fmla="*/ 3747383 h 3899784"/>
                <a:gd name="connsiteX23" fmla="*/ 5974406 w 6695924"/>
                <a:gd name="connsiteY23" fmla="*/ 3592602 h 3899784"/>
                <a:gd name="connsiteX24" fmla="*/ 6233962 w 6695924"/>
                <a:gd name="connsiteY24" fmla="*/ 3487827 h 3899784"/>
                <a:gd name="connsiteX25" fmla="*/ 6464944 w 6695924"/>
                <a:gd name="connsiteY25" fmla="*/ 3411627 h 3899784"/>
                <a:gd name="connsiteX26" fmla="*/ 6695924 w 6695924"/>
                <a:gd name="connsiteY26" fmla="*/ 3385433 h 3899784"/>
                <a:gd name="connsiteX0" fmla="*/ 0 w 6695924"/>
                <a:gd name="connsiteY0" fmla="*/ 0 h 3899784"/>
                <a:gd name="connsiteX1" fmla="*/ 215154 w 6695924"/>
                <a:gd name="connsiteY1" fmla="*/ 504685 h 3899784"/>
                <a:gd name="connsiteX2" fmla="*/ 462104 w 6695924"/>
                <a:gd name="connsiteY2" fmla="*/ 1249456 h 3899784"/>
                <a:gd name="connsiteX3" fmla="*/ 702890 w 6695924"/>
                <a:gd name="connsiteY3" fmla="*/ 1753300 h 3899784"/>
                <a:gd name="connsiteX4" fmla="*/ 957123 w 6695924"/>
                <a:gd name="connsiteY4" fmla="*/ 2149569 h 3899784"/>
                <a:gd name="connsiteX5" fmla="*/ 1200010 w 6695924"/>
                <a:gd name="connsiteY5" fmla="*/ 2530570 h 3899784"/>
                <a:gd name="connsiteX6" fmla="*/ 1447660 w 6695924"/>
                <a:gd name="connsiteY6" fmla="*/ 2930619 h 3899784"/>
                <a:gd name="connsiteX7" fmla="*/ 1716742 w 6695924"/>
                <a:gd name="connsiteY7" fmla="*/ 3047300 h 3899784"/>
                <a:gd name="connsiteX8" fmla="*/ 1966771 w 6695924"/>
                <a:gd name="connsiteY8" fmla="*/ 3285423 h 3899784"/>
                <a:gd name="connsiteX9" fmla="*/ 2235852 w 6695924"/>
                <a:gd name="connsiteY9" fmla="*/ 3459255 h 3899784"/>
                <a:gd name="connsiteX10" fmla="*/ 2512077 w 6695924"/>
                <a:gd name="connsiteY10" fmla="*/ 3406867 h 3899784"/>
                <a:gd name="connsiteX11" fmla="*/ 2766871 w 6695924"/>
                <a:gd name="connsiteY11" fmla="*/ 3440204 h 3899784"/>
                <a:gd name="connsiteX12" fmla="*/ 3055001 w 6695924"/>
                <a:gd name="connsiteY12" fmla="*/ 3511641 h 3899784"/>
                <a:gd name="connsiteX13" fmla="*/ 3326464 w 6695924"/>
                <a:gd name="connsiteY13" fmla="*/ 3580697 h 3899784"/>
                <a:gd name="connsiteX14" fmla="*/ 3569351 w 6695924"/>
                <a:gd name="connsiteY14" fmla="*/ 3583079 h 3899784"/>
                <a:gd name="connsiteX15" fmla="*/ 3843194 w 6695924"/>
                <a:gd name="connsiteY15" fmla="*/ 3756910 h 3899784"/>
                <a:gd name="connsiteX16" fmla="*/ 4131324 w 6695924"/>
                <a:gd name="connsiteY16" fmla="*/ 3778341 h 3899784"/>
                <a:gd name="connsiteX17" fmla="*/ 4398023 w 6695924"/>
                <a:gd name="connsiteY17" fmla="*/ 3821203 h 3899784"/>
                <a:gd name="connsiteX18" fmla="*/ 4662342 w 6695924"/>
                <a:gd name="connsiteY18" fmla="*/ 3742622 h 3899784"/>
                <a:gd name="connsiteX19" fmla="*/ 4936186 w 6695924"/>
                <a:gd name="connsiteY19" fmla="*/ 3899784 h 3899784"/>
                <a:gd name="connsiteX20" fmla="*/ 5214791 w 6695924"/>
                <a:gd name="connsiteY20" fmla="*/ 3752145 h 3899784"/>
                <a:gd name="connsiteX21" fmla="*/ 5474346 w 6695924"/>
                <a:gd name="connsiteY21" fmla="*/ 3747383 h 3899784"/>
                <a:gd name="connsiteX22" fmla="*/ 5731520 w 6695924"/>
                <a:gd name="connsiteY22" fmla="*/ 3747383 h 3899784"/>
                <a:gd name="connsiteX23" fmla="*/ 5974406 w 6695924"/>
                <a:gd name="connsiteY23" fmla="*/ 3592602 h 3899784"/>
                <a:gd name="connsiteX24" fmla="*/ 6233962 w 6695924"/>
                <a:gd name="connsiteY24" fmla="*/ 3487827 h 3899784"/>
                <a:gd name="connsiteX25" fmla="*/ 6464944 w 6695924"/>
                <a:gd name="connsiteY25" fmla="*/ 3411627 h 3899784"/>
                <a:gd name="connsiteX26" fmla="*/ 6695924 w 6695924"/>
                <a:gd name="connsiteY26" fmla="*/ 3385433 h 3899784"/>
                <a:gd name="connsiteX0" fmla="*/ 0 w 7141218"/>
                <a:gd name="connsiteY0" fmla="*/ 0 h 4054565"/>
                <a:gd name="connsiteX1" fmla="*/ 660448 w 7141218"/>
                <a:gd name="connsiteY1" fmla="*/ 659466 h 4054565"/>
                <a:gd name="connsiteX2" fmla="*/ 907398 w 7141218"/>
                <a:gd name="connsiteY2" fmla="*/ 1404237 h 4054565"/>
                <a:gd name="connsiteX3" fmla="*/ 1148184 w 7141218"/>
                <a:gd name="connsiteY3" fmla="*/ 1908081 h 4054565"/>
                <a:gd name="connsiteX4" fmla="*/ 1402417 w 7141218"/>
                <a:gd name="connsiteY4" fmla="*/ 2304350 h 4054565"/>
                <a:gd name="connsiteX5" fmla="*/ 1645304 w 7141218"/>
                <a:gd name="connsiteY5" fmla="*/ 2685351 h 4054565"/>
                <a:gd name="connsiteX6" fmla="*/ 1892954 w 7141218"/>
                <a:gd name="connsiteY6" fmla="*/ 3085400 h 4054565"/>
                <a:gd name="connsiteX7" fmla="*/ 2162036 w 7141218"/>
                <a:gd name="connsiteY7" fmla="*/ 3202081 h 4054565"/>
                <a:gd name="connsiteX8" fmla="*/ 2412065 w 7141218"/>
                <a:gd name="connsiteY8" fmla="*/ 3440204 h 4054565"/>
                <a:gd name="connsiteX9" fmla="*/ 2681146 w 7141218"/>
                <a:gd name="connsiteY9" fmla="*/ 3614036 h 4054565"/>
                <a:gd name="connsiteX10" fmla="*/ 2957371 w 7141218"/>
                <a:gd name="connsiteY10" fmla="*/ 3561648 h 4054565"/>
                <a:gd name="connsiteX11" fmla="*/ 3212165 w 7141218"/>
                <a:gd name="connsiteY11" fmla="*/ 3594985 h 4054565"/>
                <a:gd name="connsiteX12" fmla="*/ 3500295 w 7141218"/>
                <a:gd name="connsiteY12" fmla="*/ 3666422 h 4054565"/>
                <a:gd name="connsiteX13" fmla="*/ 3771758 w 7141218"/>
                <a:gd name="connsiteY13" fmla="*/ 3735478 h 4054565"/>
                <a:gd name="connsiteX14" fmla="*/ 4014645 w 7141218"/>
                <a:gd name="connsiteY14" fmla="*/ 3737860 h 4054565"/>
                <a:gd name="connsiteX15" fmla="*/ 4288488 w 7141218"/>
                <a:gd name="connsiteY15" fmla="*/ 3911691 h 4054565"/>
                <a:gd name="connsiteX16" fmla="*/ 4576618 w 7141218"/>
                <a:gd name="connsiteY16" fmla="*/ 3933122 h 4054565"/>
                <a:gd name="connsiteX17" fmla="*/ 4843317 w 7141218"/>
                <a:gd name="connsiteY17" fmla="*/ 3975984 h 4054565"/>
                <a:gd name="connsiteX18" fmla="*/ 5107636 w 7141218"/>
                <a:gd name="connsiteY18" fmla="*/ 3897403 h 4054565"/>
                <a:gd name="connsiteX19" fmla="*/ 5381480 w 7141218"/>
                <a:gd name="connsiteY19" fmla="*/ 4054565 h 4054565"/>
                <a:gd name="connsiteX20" fmla="*/ 5660085 w 7141218"/>
                <a:gd name="connsiteY20" fmla="*/ 3906926 h 4054565"/>
                <a:gd name="connsiteX21" fmla="*/ 5919640 w 7141218"/>
                <a:gd name="connsiteY21" fmla="*/ 3902164 h 4054565"/>
                <a:gd name="connsiteX22" fmla="*/ 6176814 w 7141218"/>
                <a:gd name="connsiteY22" fmla="*/ 3902164 h 4054565"/>
                <a:gd name="connsiteX23" fmla="*/ 6419700 w 7141218"/>
                <a:gd name="connsiteY23" fmla="*/ 3747383 h 4054565"/>
                <a:gd name="connsiteX24" fmla="*/ 6679256 w 7141218"/>
                <a:gd name="connsiteY24" fmla="*/ 3642608 h 4054565"/>
                <a:gd name="connsiteX25" fmla="*/ 6910238 w 7141218"/>
                <a:gd name="connsiteY25" fmla="*/ 3566408 h 4054565"/>
                <a:gd name="connsiteX26" fmla="*/ 7141218 w 7141218"/>
                <a:gd name="connsiteY26" fmla="*/ 3540214 h 4054565"/>
                <a:gd name="connsiteX0" fmla="*/ 0 w 7141218"/>
                <a:gd name="connsiteY0" fmla="*/ 0 h 4054565"/>
                <a:gd name="connsiteX1" fmla="*/ 253254 w 7141218"/>
                <a:gd name="connsiteY1" fmla="*/ 411816 h 4054565"/>
                <a:gd name="connsiteX2" fmla="*/ 907398 w 7141218"/>
                <a:gd name="connsiteY2" fmla="*/ 1404237 h 4054565"/>
                <a:gd name="connsiteX3" fmla="*/ 1148184 w 7141218"/>
                <a:gd name="connsiteY3" fmla="*/ 1908081 h 4054565"/>
                <a:gd name="connsiteX4" fmla="*/ 1402417 w 7141218"/>
                <a:gd name="connsiteY4" fmla="*/ 2304350 h 4054565"/>
                <a:gd name="connsiteX5" fmla="*/ 1645304 w 7141218"/>
                <a:gd name="connsiteY5" fmla="*/ 2685351 h 4054565"/>
                <a:gd name="connsiteX6" fmla="*/ 1892954 w 7141218"/>
                <a:gd name="connsiteY6" fmla="*/ 3085400 h 4054565"/>
                <a:gd name="connsiteX7" fmla="*/ 2162036 w 7141218"/>
                <a:gd name="connsiteY7" fmla="*/ 3202081 h 4054565"/>
                <a:gd name="connsiteX8" fmla="*/ 2412065 w 7141218"/>
                <a:gd name="connsiteY8" fmla="*/ 3440204 h 4054565"/>
                <a:gd name="connsiteX9" fmla="*/ 2681146 w 7141218"/>
                <a:gd name="connsiteY9" fmla="*/ 3614036 h 4054565"/>
                <a:gd name="connsiteX10" fmla="*/ 2957371 w 7141218"/>
                <a:gd name="connsiteY10" fmla="*/ 3561648 h 4054565"/>
                <a:gd name="connsiteX11" fmla="*/ 3212165 w 7141218"/>
                <a:gd name="connsiteY11" fmla="*/ 3594985 h 4054565"/>
                <a:gd name="connsiteX12" fmla="*/ 3500295 w 7141218"/>
                <a:gd name="connsiteY12" fmla="*/ 3666422 h 4054565"/>
                <a:gd name="connsiteX13" fmla="*/ 3771758 w 7141218"/>
                <a:gd name="connsiteY13" fmla="*/ 3735478 h 4054565"/>
                <a:gd name="connsiteX14" fmla="*/ 4014645 w 7141218"/>
                <a:gd name="connsiteY14" fmla="*/ 3737860 h 4054565"/>
                <a:gd name="connsiteX15" fmla="*/ 4288488 w 7141218"/>
                <a:gd name="connsiteY15" fmla="*/ 3911691 h 4054565"/>
                <a:gd name="connsiteX16" fmla="*/ 4576618 w 7141218"/>
                <a:gd name="connsiteY16" fmla="*/ 3933122 h 4054565"/>
                <a:gd name="connsiteX17" fmla="*/ 4843317 w 7141218"/>
                <a:gd name="connsiteY17" fmla="*/ 3975984 h 4054565"/>
                <a:gd name="connsiteX18" fmla="*/ 5107636 w 7141218"/>
                <a:gd name="connsiteY18" fmla="*/ 3897403 h 4054565"/>
                <a:gd name="connsiteX19" fmla="*/ 5381480 w 7141218"/>
                <a:gd name="connsiteY19" fmla="*/ 4054565 h 4054565"/>
                <a:gd name="connsiteX20" fmla="*/ 5660085 w 7141218"/>
                <a:gd name="connsiteY20" fmla="*/ 3906926 h 4054565"/>
                <a:gd name="connsiteX21" fmla="*/ 5919640 w 7141218"/>
                <a:gd name="connsiteY21" fmla="*/ 3902164 h 4054565"/>
                <a:gd name="connsiteX22" fmla="*/ 6176814 w 7141218"/>
                <a:gd name="connsiteY22" fmla="*/ 3902164 h 4054565"/>
                <a:gd name="connsiteX23" fmla="*/ 6419700 w 7141218"/>
                <a:gd name="connsiteY23" fmla="*/ 3747383 h 4054565"/>
                <a:gd name="connsiteX24" fmla="*/ 6679256 w 7141218"/>
                <a:gd name="connsiteY24" fmla="*/ 3642608 h 4054565"/>
                <a:gd name="connsiteX25" fmla="*/ 6910238 w 7141218"/>
                <a:gd name="connsiteY25" fmla="*/ 3566408 h 4054565"/>
                <a:gd name="connsiteX26" fmla="*/ 7141218 w 7141218"/>
                <a:gd name="connsiteY26" fmla="*/ 3540214 h 4054565"/>
                <a:gd name="connsiteX0" fmla="*/ 0 w 7141218"/>
                <a:gd name="connsiteY0" fmla="*/ 0 h 4054565"/>
                <a:gd name="connsiteX1" fmla="*/ 253254 w 7141218"/>
                <a:gd name="connsiteY1" fmla="*/ 411816 h 4054565"/>
                <a:gd name="connsiteX2" fmla="*/ 481154 w 7141218"/>
                <a:gd name="connsiteY2" fmla="*/ 837499 h 4054565"/>
                <a:gd name="connsiteX3" fmla="*/ 1148184 w 7141218"/>
                <a:gd name="connsiteY3" fmla="*/ 1908081 h 4054565"/>
                <a:gd name="connsiteX4" fmla="*/ 1402417 w 7141218"/>
                <a:gd name="connsiteY4" fmla="*/ 2304350 h 4054565"/>
                <a:gd name="connsiteX5" fmla="*/ 1645304 w 7141218"/>
                <a:gd name="connsiteY5" fmla="*/ 2685351 h 4054565"/>
                <a:gd name="connsiteX6" fmla="*/ 1892954 w 7141218"/>
                <a:gd name="connsiteY6" fmla="*/ 3085400 h 4054565"/>
                <a:gd name="connsiteX7" fmla="*/ 2162036 w 7141218"/>
                <a:gd name="connsiteY7" fmla="*/ 3202081 h 4054565"/>
                <a:gd name="connsiteX8" fmla="*/ 2412065 w 7141218"/>
                <a:gd name="connsiteY8" fmla="*/ 3440204 h 4054565"/>
                <a:gd name="connsiteX9" fmla="*/ 2681146 w 7141218"/>
                <a:gd name="connsiteY9" fmla="*/ 3614036 h 4054565"/>
                <a:gd name="connsiteX10" fmla="*/ 2957371 w 7141218"/>
                <a:gd name="connsiteY10" fmla="*/ 3561648 h 4054565"/>
                <a:gd name="connsiteX11" fmla="*/ 3212165 w 7141218"/>
                <a:gd name="connsiteY11" fmla="*/ 3594985 h 4054565"/>
                <a:gd name="connsiteX12" fmla="*/ 3500295 w 7141218"/>
                <a:gd name="connsiteY12" fmla="*/ 3666422 h 4054565"/>
                <a:gd name="connsiteX13" fmla="*/ 3771758 w 7141218"/>
                <a:gd name="connsiteY13" fmla="*/ 3735478 h 4054565"/>
                <a:gd name="connsiteX14" fmla="*/ 4014645 w 7141218"/>
                <a:gd name="connsiteY14" fmla="*/ 3737860 h 4054565"/>
                <a:gd name="connsiteX15" fmla="*/ 4288488 w 7141218"/>
                <a:gd name="connsiteY15" fmla="*/ 3911691 h 4054565"/>
                <a:gd name="connsiteX16" fmla="*/ 4576618 w 7141218"/>
                <a:gd name="connsiteY16" fmla="*/ 3933122 h 4054565"/>
                <a:gd name="connsiteX17" fmla="*/ 4843317 w 7141218"/>
                <a:gd name="connsiteY17" fmla="*/ 3975984 h 4054565"/>
                <a:gd name="connsiteX18" fmla="*/ 5107636 w 7141218"/>
                <a:gd name="connsiteY18" fmla="*/ 3897403 h 4054565"/>
                <a:gd name="connsiteX19" fmla="*/ 5381480 w 7141218"/>
                <a:gd name="connsiteY19" fmla="*/ 4054565 h 4054565"/>
                <a:gd name="connsiteX20" fmla="*/ 5660085 w 7141218"/>
                <a:gd name="connsiteY20" fmla="*/ 3906926 h 4054565"/>
                <a:gd name="connsiteX21" fmla="*/ 5919640 w 7141218"/>
                <a:gd name="connsiteY21" fmla="*/ 3902164 h 4054565"/>
                <a:gd name="connsiteX22" fmla="*/ 6176814 w 7141218"/>
                <a:gd name="connsiteY22" fmla="*/ 3902164 h 4054565"/>
                <a:gd name="connsiteX23" fmla="*/ 6419700 w 7141218"/>
                <a:gd name="connsiteY23" fmla="*/ 3747383 h 4054565"/>
                <a:gd name="connsiteX24" fmla="*/ 6679256 w 7141218"/>
                <a:gd name="connsiteY24" fmla="*/ 3642608 h 4054565"/>
                <a:gd name="connsiteX25" fmla="*/ 6910238 w 7141218"/>
                <a:gd name="connsiteY25" fmla="*/ 3566408 h 4054565"/>
                <a:gd name="connsiteX26" fmla="*/ 7141218 w 7141218"/>
                <a:gd name="connsiteY26" fmla="*/ 3540214 h 4054565"/>
                <a:gd name="connsiteX0" fmla="*/ 0 w 7141218"/>
                <a:gd name="connsiteY0" fmla="*/ 0 h 4054565"/>
                <a:gd name="connsiteX1" fmla="*/ 253254 w 7141218"/>
                <a:gd name="connsiteY1" fmla="*/ 411816 h 4054565"/>
                <a:gd name="connsiteX2" fmla="*/ 481154 w 7141218"/>
                <a:gd name="connsiteY2" fmla="*/ 837499 h 4054565"/>
                <a:gd name="connsiteX3" fmla="*/ 719559 w 7141218"/>
                <a:gd name="connsiteY3" fmla="*/ 1067500 h 4054565"/>
                <a:gd name="connsiteX4" fmla="*/ 1402417 w 7141218"/>
                <a:gd name="connsiteY4" fmla="*/ 2304350 h 4054565"/>
                <a:gd name="connsiteX5" fmla="*/ 1645304 w 7141218"/>
                <a:gd name="connsiteY5" fmla="*/ 2685351 h 4054565"/>
                <a:gd name="connsiteX6" fmla="*/ 1892954 w 7141218"/>
                <a:gd name="connsiteY6" fmla="*/ 3085400 h 4054565"/>
                <a:gd name="connsiteX7" fmla="*/ 2162036 w 7141218"/>
                <a:gd name="connsiteY7" fmla="*/ 3202081 h 4054565"/>
                <a:gd name="connsiteX8" fmla="*/ 2412065 w 7141218"/>
                <a:gd name="connsiteY8" fmla="*/ 3440204 h 4054565"/>
                <a:gd name="connsiteX9" fmla="*/ 2681146 w 7141218"/>
                <a:gd name="connsiteY9" fmla="*/ 3614036 h 4054565"/>
                <a:gd name="connsiteX10" fmla="*/ 2957371 w 7141218"/>
                <a:gd name="connsiteY10" fmla="*/ 3561648 h 4054565"/>
                <a:gd name="connsiteX11" fmla="*/ 3212165 w 7141218"/>
                <a:gd name="connsiteY11" fmla="*/ 3594985 h 4054565"/>
                <a:gd name="connsiteX12" fmla="*/ 3500295 w 7141218"/>
                <a:gd name="connsiteY12" fmla="*/ 3666422 h 4054565"/>
                <a:gd name="connsiteX13" fmla="*/ 3771758 w 7141218"/>
                <a:gd name="connsiteY13" fmla="*/ 3735478 h 4054565"/>
                <a:gd name="connsiteX14" fmla="*/ 4014645 w 7141218"/>
                <a:gd name="connsiteY14" fmla="*/ 3737860 h 4054565"/>
                <a:gd name="connsiteX15" fmla="*/ 4288488 w 7141218"/>
                <a:gd name="connsiteY15" fmla="*/ 3911691 h 4054565"/>
                <a:gd name="connsiteX16" fmla="*/ 4576618 w 7141218"/>
                <a:gd name="connsiteY16" fmla="*/ 3933122 h 4054565"/>
                <a:gd name="connsiteX17" fmla="*/ 4843317 w 7141218"/>
                <a:gd name="connsiteY17" fmla="*/ 3975984 h 4054565"/>
                <a:gd name="connsiteX18" fmla="*/ 5107636 w 7141218"/>
                <a:gd name="connsiteY18" fmla="*/ 3897403 h 4054565"/>
                <a:gd name="connsiteX19" fmla="*/ 5381480 w 7141218"/>
                <a:gd name="connsiteY19" fmla="*/ 4054565 h 4054565"/>
                <a:gd name="connsiteX20" fmla="*/ 5660085 w 7141218"/>
                <a:gd name="connsiteY20" fmla="*/ 3906926 h 4054565"/>
                <a:gd name="connsiteX21" fmla="*/ 5919640 w 7141218"/>
                <a:gd name="connsiteY21" fmla="*/ 3902164 h 4054565"/>
                <a:gd name="connsiteX22" fmla="*/ 6176814 w 7141218"/>
                <a:gd name="connsiteY22" fmla="*/ 3902164 h 4054565"/>
                <a:gd name="connsiteX23" fmla="*/ 6419700 w 7141218"/>
                <a:gd name="connsiteY23" fmla="*/ 3747383 h 4054565"/>
                <a:gd name="connsiteX24" fmla="*/ 6679256 w 7141218"/>
                <a:gd name="connsiteY24" fmla="*/ 3642608 h 4054565"/>
                <a:gd name="connsiteX25" fmla="*/ 6910238 w 7141218"/>
                <a:gd name="connsiteY25" fmla="*/ 3566408 h 4054565"/>
                <a:gd name="connsiteX26" fmla="*/ 7141218 w 7141218"/>
                <a:gd name="connsiteY26" fmla="*/ 3540214 h 4054565"/>
                <a:gd name="connsiteX0" fmla="*/ 0 w 7141218"/>
                <a:gd name="connsiteY0" fmla="*/ 0 h 4054565"/>
                <a:gd name="connsiteX1" fmla="*/ 253254 w 7141218"/>
                <a:gd name="connsiteY1" fmla="*/ 411816 h 4054565"/>
                <a:gd name="connsiteX2" fmla="*/ 481154 w 7141218"/>
                <a:gd name="connsiteY2" fmla="*/ 837499 h 4054565"/>
                <a:gd name="connsiteX3" fmla="*/ 719559 w 7141218"/>
                <a:gd name="connsiteY3" fmla="*/ 1067500 h 4054565"/>
                <a:gd name="connsiteX4" fmla="*/ 985698 w 7141218"/>
                <a:gd name="connsiteY4" fmla="*/ 1261363 h 4054565"/>
                <a:gd name="connsiteX5" fmla="*/ 1645304 w 7141218"/>
                <a:gd name="connsiteY5" fmla="*/ 2685351 h 4054565"/>
                <a:gd name="connsiteX6" fmla="*/ 1892954 w 7141218"/>
                <a:gd name="connsiteY6" fmla="*/ 3085400 h 4054565"/>
                <a:gd name="connsiteX7" fmla="*/ 2162036 w 7141218"/>
                <a:gd name="connsiteY7" fmla="*/ 3202081 h 4054565"/>
                <a:gd name="connsiteX8" fmla="*/ 2412065 w 7141218"/>
                <a:gd name="connsiteY8" fmla="*/ 3440204 h 4054565"/>
                <a:gd name="connsiteX9" fmla="*/ 2681146 w 7141218"/>
                <a:gd name="connsiteY9" fmla="*/ 3614036 h 4054565"/>
                <a:gd name="connsiteX10" fmla="*/ 2957371 w 7141218"/>
                <a:gd name="connsiteY10" fmla="*/ 3561648 h 4054565"/>
                <a:gd name="connsiteX11" fmla="*/ 3212165 w 7141218"/>
                <a:gd name="connsiteY11" fmla="*/ 3594985 h 4054565"/>
                <a:gd name="connsiteX12" fmla="*/ 3500295 w 7141218"/>
                <a:gd name="connsiteY12" fmla="*/ 3666422 h 4054565"/>
                <a:gd name="connsiteX13" fmla="*/ 3771758 w 7141218"/>
                <a:gd name="connsiteY13" fmla="*/ 3735478 h 4054565"/>
                <a:gd name="connsiteX14" fmla="*/ 4014645 w 7141218"/>
                <a:gd name="connsiteY14" fmla="*/ 3737860 h 4054565"/>
                <a:gd name="connsiteX15" fmla="*/ 4288488 w 7141218"/>
                <a:gd name="connsiteY15" fmla="*/ 3911691 h 4054565"/>
                <a:gd name="connsiteX16" fmla="*/ 4576618 w 7141218"/>
                <a:gd name="connsiteY16" fmla="*/ 3933122 h 4054565"/>
                <a:gd name="connsiteX17" fmla="*/ 4843317 w 7141218"/>
                <a:gd name="connsiteY17" fmla="*/ 3975984 h 4054565"/>
                <a:gd name="connsiteX18" fmla="*/ 5107636 w 7141218"/>
                <a:gd name="connsiteY18" fmla="*/ 3897403 h 4054565"/>
                <a:gd name="connsiteX19" fmla="*/ 5381480 w 7141218"/>
                <a:gd name="connsiteY19" fmla="*/ 4054565 h 4054565"/>
                <a:gd name="connsiteX20" fmla="*/ 5660085 w 7141218"/>
                <a:gd name="connsiteY20" fmla="*/ 3906926 h 4054565"/>
                <a:gd name="connsiteX21" fmla="*/ 5919640 w 7141218"/>
                <a:gd name="connsiteY21" fmla="*/ 3902164 h 4054565"/>
                <a:gd name="connsiteX22" fmla="*/ 6176814 w 7141218"/>
                <a:gd name="connsiteY22" fmla="*/ 3902164 h 4054565"/>
                <a:gd name="connsiteX23" fmla="*/ 6419700 w 7141218"/>
                <a:gd name="connsiteY23" fmla="*/ 3747383 h 4054565"/>
                <a:gd name="connsiteX24" fmla="*/ 6679256 w 7141218"/>
                <a:gd name="connsiteY24" fmla="*/ 3642608 h 4054565"/>
                <a:gd name="connsiteX25" fmla="*/ 6910238 w 7141218"/>
                <a:gd name="connsiteY25" fmla="*/ 3566408 h 4054565"/>
                <a:gd name="connsiteX26" fmla="*/ 7141218 w 7141218"/>
                <a:gd name="connsiteY26" fmla="*/ 3540214 h 4054565"/>
                <a:gd name="connsiteX0" fmla="*/ 0 w 7141218"/>
                <a:gd name="connsiteY0" fmla="*/ 0 h 4054565"/>
                <a:gd name="connsiteX1" fmla="*/ 253254 w 7141218"/>
                <a:gd name="connsiteY1" fmla="*/ 411816 h 4054565"/>
                <a:gd name="connsiteX2" fmla="*/ 481154 w 7141218"/>
                <a:gd name="connsiteY2" fmla="*/ 837499 h 4054565"/>
                <a:gd name="connsiteX3" fmla="*/ 719559 w 7141218"/>
                <a:gd name="connsiteY3" fmla="*/ 1067500 h 4054565"/>
                <a:gd name="connsiteX4" fmla="*/ 985698 w 7141218"/>
                <a:gd name="connsiteY4" fmla="*/ 1261363 h 4054565"/>
                <a:gd name="connsiteX5" fmla="*/ 1645304 w 7141218"/>
                <a:gd name="connsiteY5" fmla="*/ 2685351 h 4054565"/>
                <a:gd name="connsiteX6" fmla="*/ 1892954 w 7141218"/>
                <a:gd name="connsiteY6" fmla="*/ 3085400 h 4054565"/>
                <a:gd name="connsiteX7" fmla="*/ 2162036 w 7141218"/>
                <a:gd name="connsiteY7" fmla="*/ 3202081 h 4054565"/>
                <a:gd name="connsiteX8" fmla="*/ 2412065 w 7141218"/>
                <a:gd name="connsiteY8" fmla="*/ 3440204 h 4054565"/>
                <a:gd name="connsiteX9" fmla="*/ 2681146 w 7141218"/>
                <a:gd name="connsiteY9" fmla="*/ 3614036 h 4054565"/>
                <a:gd name="connsiteX10" fmla="*/ 2957371 w 7141218"/>
                <a:gd name="connsiteY10" fmla="*/ 3561648 h 4054565"/>
                <a:gd name="connsiteX11" fmla="*/ 3212165 w 7141218"/>
                <a:gd name="connsiteY11" fmla="*/ 3594985 h 4054565"/>
                <a:gd name="connsiteX12" fmla="*/ 3500295 w 7141218"/>
                <a:gd name="connsiteY12" fmla="*/ 3666422 h 4054565"/>
                <a:gd name="connsiteX13" fmla="*/ 3771758 w 7141218"/>
                <a:gd name="connsiteY13" fmla="*/ 3735478 h 4054565"/>
                <a:gd name="connsiteX14" fmla="*/ 4014645 w 7141218"/>
                <a:gd name="connsiteY14" fmla="*/ 3737860 h 4054565"/>
                <a:gd name="connsiteX15" fmla="*/ 4288488 w 7141218"/>
                <a:gd name="connsiteY15" fmla="*/ 3911691 h 4054565"/>
                <a:gd name="connsiteX16" fmla="*/ 4576618 w 7141218"/>
                <a:gd name="connsiteY16" fmla="*/ 3933122 h 4054565"/>
                <a:gd name="connsiteX17" fmla="*/ 4843317 w 7141218"/>
                <a:gd name="connsiteY17" fmla="*/ 3975984 h 4054565"/>
                <a:gd name="connsiteX18" fmla="*/ 5107636 w 7141218"/>
                <a:gd name="connsiteY18" fmla="*/ 3897403 h 4054565"/>
                <a:gd name="connsiteX19" fmla="*/ 5381480 w 7141218"/>
                <a:gd name="connsiteY19" fmla="*/ 4054565 h 4054565"/>
                <a:gd name="connsiteX20" fmla="*/ 5660085 w 7141218"/>
                <a:gd name="connsiteY20" fmla="*/ 3906926 h 4054565"/>
                <a:gd name="connsiteX21" fmla="*/ 5919640 w 7141218"/>
                <a:gd name="connsiteY21" fmla="*/ 3902164 h 4054565"/>
                <a:gd name="connsiteX22" fmla="*/ 6176814 w 7141218"/>
                <a:gd name="connsiteY22" fmla="*/ 3902164 h 4054565"/>
                <a:gd name="connsiteX23" fmla="*/ 6419700 w 7141218"/>
                <a:gd name="connsiteY23" fmla="*/ 3747383 h 4054565"/>
                <a:gd name="connsiteX24" fmla="*/ 6679256 w 7141218"/>
                <a:gd name="connsiteY24" fmla="*/ 3642608 h 4054565"/>
                <a:gd name="connsiteX25" fmla="*/ 6910238 w 7141218"/>
                <a:gd name="connsiteY25" fmla="*/ 3566408 h 4054565"/>
                <a:gd name="connsiteX26" fmla="*/ 7141218 w 7141218"/>
                <a:gd name="connsiteY26" fmla="*/ 3540214 h 4054565"/>
                <a:gd name="connsiteX0" fmla="*/ 0 w 7141218"/>
                <a:gd name="connsiteY0" fmla="*/ 0 h 4054565"/>
                <a:gd name="connsiteX1" fmla="*/ 253254 w 7141218"/>
                <a:gd name="connsiteY1" fmla="*/ 411816 h 4054565"/>
                <a:gd name="connsiteX2" fmla="*/ 481154 w 7141218"/>
                <a:gd name="connsiteY2" fmla="*/ 837499 h 4054565"/>
                <a:gd name="connsiteX3" fmla="*/ 719559 w 7141218"/>
                <a:gd name="connsiteY3" fmla="*/ 1067500 h 4054565"/>
                <a:gd name="connsiteX4" fmla="*/ 985698 w 7141218"/>
                <a:gd name="connsiteY4" fmla="*/ 1261363 h 4054565"/>
                <a:gd name="connsiteX5" fmla="*/ 1645304 w 7141218"/>
                <a:gd name="connsiteY5" fmla="*/ 2685351 h 4054565"/>
                <a:gd name="connsiteX6" fmla="*/ 1892954 w 7141218"/>
                <a:gd name="connsiteY6" fmla="*/ 3085400 h 4054565"/>
                <a:gd name="connsiteX7" fmla="*/ 2162036 w 7141218"/>
                <a:gd name="connsiteY7" fmla="*/ 3202081 h 4054565"/>
                <a:gd name="connsiteX8" fmla="*/ 2412065 w 7141218"/>
                <a:gd name="connsiteY8" fmla="*/ 3440204 h 4054565"/>
                <a:gd name="connsiteX9" fmla="*/ 2681146 w 7141218"/>
                <a:gd name="connsiteY9" fmla="*/ 3614036 h 4054565"/>
                <a:gd name="connsiteX10" fmla="*/ 2957371 w 7141218"/>
                <a:gd name="connsiteY10" fmla="*/ 3561648 h 4054565"/>
                <a:gd name="connsiteX11" fmla="*/ 3212165 w 7141218"/>
                <a:gd name="connsiteY11" fmla="*/ 3594985 h 4054565"/>
                <a:gd name="connsiteX12" fmla="*/ 3500295 w 7141218"/>
                <a:gd name="connsiteY12" fmla="*/ 3666422 h 4054565"/>
                <a:gd name="connsiteX13" fmla="*/ 3771758 w 7141218"/>
                <a:gd name="connsiteY13" fmla="*/ 3735478 h 4054565"/>
                <a:gd name="connsiteX14" fmla="*/ 4014645 w 7141218"/>
                <a:gd name="connsiteY14" fmla="*/ 3737860 h 4054565"/>
                <a:gd name="connsiteX15" fmla="*/ 4288488 w 7141218"/>
                <a:gd name="connsiteY15" fmla="*/ 3911691 h 4054565"/>
                <a:gd name="connsiteX16" fmla="*/ 4576618 w 7141218"/>
                <a:gd name="connsiteY16" fmla="*/ 3933122 h 4054565"/>
                <a:gd name="connsiteX17" fmla="*/ 4843317 w 7141218"/>
                <a:gd name="connsiteY17" fmla="*/ 3975984 h 4054565"/>
                <a:gd name="connsiteX18" fmla="*/ 5107636 w 7141218"/>
                <a:gd name="connsiteY18" fmla="*/ 3897403 h 4054565"/>
                <a:gd name="connsiteX19" fmla="*/ 5381480 w 7141218"/>
                <a:gd name="connsiteY19" fmla="*/ 4054565 h 4054565"/>
                <a:gd name="connsiteX20" fmla="*/ 5660085 w 7141218"/>
                <a:gd name="connsiteY20" fmla="*/ 3906926 h 4054565"/>
                <a:gd name="connsiteX21" fmla="*/ 5919640 w 7141218"/>
                <a:gd name="connsiteY21" fmla="*/ 3902164 h 4054565"/>
                <a:gd name="connsiteX22" fmla="*/ 6176814 w 7141218"/>
                <a:gd name="connsiteY22" fmla="*/ 3902164 h 4054565"/>
                <a:gd name="connsiteX23" fmla="*/ 6419700 w 7141218"/>
                <a:gd name="connsiteY23" fmla="*/ 3747383 h 4054565"/>
                <a:gd name="connsiteX24" fmla="*/ 6679256 w 7141218"/>
                <a:gd name="connsiteY24" fmla="*/ 3642608 h 4054565"/>
                <a:gd name="connsiteX25" fmla="*/ 6910238 w 7141218"/>
                <a:gd name="connsiteY25" fmla="*/ 3566408 h 4054565"/>
                <a:gd name="connsiteX26" fmla="*/ 7141218 w 7141218"/>
                <a:gd name="connsiteY26" fmla="*/ 3540214 h 4054565"/>
                <a:gd name="connsiteX0" fmla="*/ 0 w 7141218"/>
                <a:gd name="connsiteY0" fmla="*/ 0 h 4054565"/>
                <a:gd name="connsiteX1" fmla="*/ 253254 w 7141218"/>
                <a:gd name="connsiteY1" fmla="*/ 411816 h 4054565"/>
                <a:gd name="connsiteX2" fmla="*/ 481154 w 7141218"/>
                <a:gd name="connsiteY2" fmla="*/ 837499 h 4054565"/>
                <a:gd name="connsiteX3" fmla="*/ 719559 w 7141218"/>
                <a:gd name="connsiteY3" fmla="*/ 1067500 h 4054565"/>
                <a:gd name="connsiteX4" fmla="*/ 985698 w 7141218"/>
                <a:gd name="connsiteY4" fmla="*/ 1261363 h 4054565"/>
                <a:gd name="connsiteX5" fmla="*/ 1230966 w 7141218"/>
                <a:gd name="connsiteY5" fmla="*/ 1356613 h 4054565"/>
                <a:gd name="connsiteX6" fmla="*/ 1892954 w 7141218"/>
                <a:gd name="connsiteY6" fmla="*/ 3085400 h 4054565"/>
                <a:gd name="connsiteX7" fmla="*/ 2162036 w 7141218"/>
                <a:gd name="connsiteY7" fmla="*/ 3202081 h 4054565"/>
                <a:gd name="connsiteX8" fmla="*/ 2412065 w 7141218"/>
                <a:gd name="connsiteY8" fmla="*/ 3440204 h 4054565"/>
                <a:gd name="connsiteX9" fmla="*/ 2681146 w 7141218"/>
                <a:gd name="connsiteY9" fmla="*/ 3614036 h 4054565"/>
                <a:gd name="connsiteX10" fmla="*/ 2957371 w 7141218"/>
                <a:gd name="connsiteY10" fmla="*/ 3561648 h 4054565"/>
                <a:gd name="connsiteX11" fmla="*/ 3212165 w 7141218"/>
                <a:gd name="connsiteY11" fmla="*/ 3594985 h 4054565"/>
                <a:gd name="connsiteX12" fmla="*/ 3500295 w 7141218"/>
                <a:gd name="connsiteY12" fmla="*/ 3666422 h 4054565"/>
                <a:gd name="connsiteX13" fmla="*/ 3771758 w 7141218"/>
                <a:gd name="connsiteY13" fmla="*/ 3735478 h 4054565"/>
                <a:gd name="connsiteX14" fmla="*/ 4014645 w 7141218"/>
                <a:gd name="connsiteY14" fmla="*/ 3737860 h 4054565"/>
                <a:gd name="connsiteX15" fmla="*/ 4288488 w 7141218"/>
                <a:gd name="connsiteY15" fmla="*/ 3911691 h 4054565"/>
                <a:gd name="connsiteX16" fmla="*/ 4576618 w 7141218"/>
                <a:gd name="connsiteY16" fmla="*/ 3933122 h 4054565"/>
                <a:gd name="connsiteX17" fmla="*/ 4843317 w 7141218"/>
                <a:gd name="connsiteY17" fmla="*/ 3975984 h 4054565"/>
                <a:gd name="connsiteX18" fmla="*/ 5107636 w 7141218"/>
                <a:gd name="connsiteY18" fmla="*/ 3897403 h 4054565"/>
                <a:gd name="connsiteX19" fmla="*/ 5381480 w 7141218"/>
                <a:gd name="connsiteY19" fmla="*/ 4054565 h 4054565"/>
                <a:gd name="connsiteX20" fmla="*/ 5660085 w 7141218"/>
                <a:gd name="connsiteY20" fmla="*/ 3906926 h 4054565"/>
                <a:gd name="connsiteX21" fmla="*/ 5919640 w 7141218"/>
                <a:gd name="connsiteY21" fmla="*/ 3902164 h 4054565"/>
                <a:gd name="connsiteX22" fmla="*/ 6176814 w 7141218"/>
                <a:gd name="connsiteY22" fmla="*/ 3902164 h 4054565"/>
                <a:gd name="connsiteX23" fmla="*/ 6419700 w 7141218"/>
                <a:gd name="connsiteY23" fmla="*/ 3747383 h 4054565"/>
                <a:gd name="connsiteX24" fmla="*/ 6679256 w 7141218"/>
                <a:gd name="connsiteY24" fmla="*/ 3642608 h 4054565"/>
                <a:gd name="connsiteX25" fmla="*/ 6910238 w 7141218"/>
                <a:gd name="connsiteY25" fmla="*/ 3566408 h 4054565"/>
                <a:gd name="connsiteX26" fmla="*/ 7141218 w 7141218"/>
                <a:gd name="connsiteY26" fmla="*/ 3540214 h 4054565"/>
                <a:gd name="connsiteX0" fmla="*/ 0 w 7141218"/>
                <a:gd name="connsiteY0" fmla="*/ 0 h 4054565"/>
                <a:gd name="connsiteX1" fmla="*/ 253254 w 7141218"/>
                <a:gd name="connsiteY1" fmla="*/ 411816 h 4054565"/>
                <a:gd name="connsiteX2" fmla="*/ 481154 w 7141218"/>
                <a:gd name="connsiteY2" fmla="*/ 837499 h 4054565"/>
                <a:gd name="connsiteX3" fmla="*/ 719559 w 7141218"/>
                <a:gd name="connsiteY3" fmla="*/ 1067500 h 4054565"/>
                <a:gd name="connsiteX4" fmla="*/ 985698 w 7141218"/>
                <a:gd name="connsiteY4" fmla="*/ 1261363 h 4054565"/>
                <a:gd name="connsiteX5" fmla="*/ 1230966 w 7141218"/>
                <a:gd name="connsiteY5" fmla="*/ 1356613 h 4054565"/>
                <a:gd name="connsiteX6" fmla="*/ 1892954 w 7141218"/>
                <a:gd name="connsiteY6" fmla="*/ 3085400 h 4054565"/>
                <a:gd name="connsiteX7" fmla="*/ 2162036 w 7141218"/>
                <a:gd name="connsiteY7" fmla="*/ 3202081 h 4054565"/>
                <a:gd name="connsiteX8" fmla="*/ 2412065 w 7141218"/>
                <a:gd name="connsiteY8" fmla="*/ 3440204 h 4054565"/>
                <a:gd name="connsiteX9" fmla="*/ 2681146 w 7141218"/>
                <a:gd name="connsiteY9" fmla="*/ 3614036 h 4054565"/>
                <a:gd name="connsiteX10" fmla="*/ 2957371 w 7141218"/>
                <a:gd name="connsiteY10" fmla="*/ 3561648 h 4054565"/>
                <a:gd name="connsiteX11" fmla="*/ 3212165 w 7141218"/>
                <a:gd name="connsiteY11" fmla="*/ 3594985 h 4054565"/>
                <a:gd name="connsiteX12" fmla="*/ 3500295 w 7141218"/>
                <a:gd name="connsiteY12" fmla="*/ 3666422 h 4054565"/>
                <a:gd name="connsiteX13" fmla="*/ 3771758 w 7141218"/>
                <a:gd name="connsiteY13" fmla="*/ 3735478 h 4054565"/>
                <a:gd name="connsiteX14" fmla="*/ 4014645 w 7141218"/>
                <a:gd name="connsiteY14" fmla="*/ 3737860 h 4054565"/>
                <a:gd name="connsiteX15" fmla="*/ 4288488 w 7141218"/>
                <a:gd name="connsiteY15" fmla="*/ 3911691 h 4054565"/>
                <a:gd name="connsiteX16" fmla="*/ 4576618 w 7141218"/>
                <a:gd name="connsiteY16" fmla="*/ 3933122 h 4054565"/>
                <a:gd name="connsiteX17" fmla="*/ 4843317 w 7141218"/>
                <a:gd name="connsiteY17" fmla="*/ 3975984 h 4054565"/>
                <a:gd name="connsiteX18" fmla="*/ 5107636 w 7141218"/>
                <a:gd name="connsiteY18" fmla="*/ 3897403 h 4054565"/>
                <a:gd name="connsiteX19" fmla="*/ 5381480 w 7141218"/>
                <a:gd name="connsiteY19" fmla="*/ 4054565 h 4054565"/>
                <a:gd name="connsiteX20" fmla="*/ 5660085 w 7141218"/>
                <a:gd name="connsiteY20" fmla="*/ 3906926 h 4054565"/>
                <a:gd name="connsiteX21" fmla="*/ 5919640 w 7141218"/>
                <a:gd name="connsiteY21" fmla="*/ 3902164 h 4054565"/>
                <a:gd name="connsiteX22" fmla="*/ 6176814 w 7141218"/>
                <a:gd name="connsiteY22" fmla="*/ 3902164 h 4054565"/>
                <a:gd name="connsiteX23" fmla="*/ 6419700 w 7141218"/>
                <a:gd name="connsiteY23" fmla="*/ 3747383 h 4054565"/>
                <a:gd name="connsiteX24" fmla="*/ 6679256 w 7141218"/>
                <a:gd name="connsiteY24" fmla="*/ 3642608 h 4054565"/>
                <a:gd name="connsiteX25" fmla="*/ 6910238 w 7141218"/>
                <a:gd name="connsiteY25" fmla="*/ 3566408 h 4054565"/>
                <a:gd name="connsiteX26" fmla="*/ 7141218 w 7141218"/>
                <a:gd name="connsiteY26" fmla="*/ 3540214 h 4054565"/>
                <a:gd name="connsiteX0" fmla="*/ 0 w 7141218"/>
                <a:gd name="connsiteY0" fmla="*/ 0 h 4054565"/>
                <a:gd name="connsiteX1" fmla="*/ 253254 w 7141218"/>
                <a:gd name="connsiteY1" fmla="*/ 411816 h 4054565"/>
                <a:gd name="connsiteX2" fmla="*/ 481154 w 7141218"/>
                <a:gd name="connsiteY2" fmla="*/ 837499 h 4054565"/>
                <a:gd name="connsiteX3" fmla="*/ 719559 w 7141218"/>
                <a:gd name="connsiteY3" fmla="*/ 1067500 h 4054565"/>
                <a:gd name="connsiteX4" fmla="*/ 985698 w 7141218"/>
                <a:gd name="connsiteY4" fmla="*/ 1261363 h 4054565"/>
                <a:gd name="connsiteX5" fmla="*/ 1230966 w 7141218"/>
                <a:gd name="connsiteY5" fmla="*/ 1356613 h 4054565"/>
                <a:gd name="connsiteX6" fmla="*/ 1892954 w 7141218"/>
                <a:gd name="connsiteY6" fmla="*/ 3085400 h 4054565"/>
                <a:gd name="connsiteX7" fmla="*/ 2162036 w 7141218"/>
                <a:gd name="connsiteY7" fmla="*/ 3202081 h 4054565"/>
                <a:gd name="connsiteX8" fmla="*/ 2412065 w 7141218"/>
                <a:gd name="connsiteY8" fmla="*/ 3440204 h 4054565"/>
                <a:gd name="connsiteX9" fmla="*/ 2681146 w 7141218"/>
                <a:gd name="connsiteY9" fmla="*/ 3614036 h 4054565"/>
                <a:gd name="connsiteX10" fmla="*/ 2957371 w 7141218"/>
                <a:gd name="connsiteY10" fmla="*/ 3561648 h 4054565"/>
                <a:gd name="connsiteX11" fmla="*/ 3212165 w 7141218"/>
                <a:gd name="connsiteY11" fmla="*/ 3594985 h 4054565"/>
                <a:gd name="connsiteX12" fmla="*/ 3500295 w 7141218"/>
                <a:gd name="connsiteY12" fmla="*/ 3666422 h 4054565"/>
                <a:gd name="connsiteX13" fmla="*/ 3771758 w 7141218"/>
                <a:gd name="connsiteY13" fmla="*/ 3735478 h 4054565"/>
                <a:gd name="connsiteX14" fmla="*/ 4014645 w 7141218"/>
                <a:gd name="connsiteY14" fmla="*/ 3737860 h 4054565"/>
                <a:gd name="connsiteX15" fmla="*/ 4288488 w 7141218"/>
                <a:gd name="connsiteY15" fmla="*/ 3911691 h 4054565"/>
                <a:gd name="connsiteX16" fmla="*/ 4576618 w 7141218"/>
                <a:gd name="connsiteY16" fmla="*/ 3933122 h 4054565"/>
                <a:gd name="connsiteX17" fmla="*/ 4843317 w 7141218"/>
                <a:gd name="connsiteY17" fmla="*/ 3975984 h 4054565"/>
                <a:gd name="connsiteX18" fmla="*/ 5107636 w 7141218"/>
                <a:gd name="connsiteY18" fmla="*/ 3897403 h 4054565"/>
                <a:gd name="connsiteX19" fmla="*/ 5381480 w 7141218"/>
                <a:gd name="connsiteY19" fmla="*/ 4054565 h 4054565"/>
                <a:gd name="connsiteX20" fmla="*/ 5660085 w 7141218"/>
                <a:gd name="connsiteY20" fmla="*/ 3906926 h 4054565"/>
                <a:gd name="connsiteX21" fmla="*/ 5919640 w 7141218"/>
                <a:gd name="connsiteY21" fmla="*/ 3902164 h 4054565"/>
                <a:gd name="connsiteX22" fmla="*/ 6176814 w 7141218"/>
                <a:gd name="connsiteY22" fmla="*/ 3902164 h 4054565"/>
                <a:gd name="connsiteX23" fmla="*/ 6419700 w 7141218"/>
                <a:gd name="connsiteY23" fmla="*/ 3747383 h 4054565"/>
                <a:gd name="connsiteX24" fmla="*/ 6679256 w 7141218"/>
                <a:gd name="connsiteY24" fmla="*/ 3642608 h 4054565"/>
                <a:gd name="connsiteX25" fmla="*/ 6910238 w 7141218"/>
                <a:gd name="connsiteY25" fmla="*/ 3566408 h 4054565"/>
                <a:gd name="connsiteX26" fmla="*/ 7141218 w 7141218"/>
                <a:gd name="connsiteY26" fmla="*/ 3540214 h 4054565"/>
                <a:gd name="connsiteX0" fmla="*/ 0 w 7141218"/>
                <a:gd name="connsiteY0" fmla="*/ 0 h 4054565"/>
                <a:gd name="connsiteX1" fmla="*/ 253254 w 7141218"/>
                <a:gd name="connsiteY1" fmla="*/ 411816 h 4054565"/>
                <a:gd name="connsiteX2" fmla="*/ 481154 w 7141218"/>
                <a:gd name="connsiteY2" fmla="*/ 837499 h 4054565"/>
                <a:gd name="connsiteX3" fmla="*/ 719559 w 7141218"/>
                <a:gd name="connsiteY3" fmla="*/ 1067500 h 4054565"/>
                <a:gd name="connsiteX4" fmla="*/ 985698 w 7141218"/>
                <a:gd name="connsiteY4" fmla="*/ 1261363 h 4054565"/>
                <a:gd name="connsiteX5" fmla="*/ 1230966 w 7141218"/>
                <a:gd name="connsiteY5" fmla="*/ 1356613 h 4054565"/>
                <a:gd name="connsiteX6" fmla="*/ 1471473 w 7141218"/>
                <a:gd name="connsiteY6" fmla="*/ 1668556 h 4054565"/>
                <a:gd name="connsiteX7" fmla="*/ 2162036 w 7141218"/>
                <a:gd name="connsiteY7" fmla="*/ 3202081 h 4054565"/>
                <a:gd name="connsiteX8" fmla="*/ 2412065 w 7141218"/>
                <a:gd name="connsiteY8" fmla="*/ 3440204 h 4054565"/>
                <a:gd name="connsiteX9" fmla="*/ 2681146 w 7141218"/>
                <a:gd name="connsiteY9" fmla="*/ 3614036 h 4054565"/>
                <a:gd name="connsiteX10" fmla="*/ 2957371 w 7141218"/>
                <a:gd name="connsiteY10" fmla="*/ 3561648 h 4054565"/>
                <a:gd name="connsiteX11" fmla="*/ 3212165 w 7141218"/>
                <a:gd name="connsiteY11" fmla="*/ 3594985 h 4054565"/>
                <a:gd name="connsiteX12" fmla="*/ 3500295 w 7141218"/>
                <a:gd name="connsiteY12" fmla="*/ 3666422 h 4054565"/>
                <a:gd name="connsiteX13" fmla="*/ 3771758 w 7141218"/>
                <a:gd name="connsiteY13" fmla="*/ 3735478 h 4054565"/>
                <a:gd name="connsiteX14" fmla="*/ 4014645 w 7141218"/>
                <a:gd name="connsiteY14" fmla="*/ 3737860 h 4054565"/>
                <a:gd name="connsiteX15" fmla="*/ 4288488 w 7141218"/>
                <a:gd name="connsiteY15" fmla="*/ 3911691 h 4054565"/>
                <a:gd name="connsiteX16" fmla="*/ 4576618 w 7141218"/>
                <a:gd name="connsiteY16" fmla="*/ 3933122 h 4054565"/>
                <a:gd name="connsiteX17" fmla="*/ 4843317 w 7141218"/>
                <a:gd name="connsiteY17" fmla="*/ 3975984 h 4054565"/>
                <a:gd name="connsiteX18" fmla="*/ 5107636 w 7141218"/>
                <a:gd name="connsiteY18" fmla="*/ 3897403 h 4054565"/>
                <a:gd name="connsiteX19" fmla="*/ 5381480 w 7141218"/>
                <a:gd name="connsiteY19" fmla="*/ 4054565 h 4054565"/>
                <a:gd name="connsiteX20" fmla="*/ 5660085 w 7141218"/>
                <a:gd name="connsiteY20" fmla="*/ 3906926 h 4054565"/>
                <a:gd name="connsiteX21" fmla="*/ 5919640 w 7141218"/>
                <a:gd name="connsiteY21" fmla="*/ 3902164 h 4054565"/>
                <a:gd name="connsiteX22" fmla="*/ 6176814 w 7141218"/>
                <a:gd name="connsiteY22" fmla="*/ 3902164 h 4054565"/>
                <a:gd name="connsiteX23" fmla="*/ 6419700 w 7141218"/>
                <a:gd name="connsiteY23" fmla="*/ 3747383 h 4054565"/>
                <a:gd name="connsiteX24" fmla="*/ 6679256 w 7141218"/>
                <a:gd name="connsiteY24" fmla="*/ 3642608 h 4054565"/>
                <a:gd name="connsiteX25" fmla="*/ 6910238 w 7141218"/>
                <a:gd name="connsiteY25" fmla="*/ 3566408 h 4054565"/>
                <a:gd name="connsiteX26" fmla="*/ 7141218 w 7141218"/>
                <a:gd name="connsiteY26" fmla="*/ 3540214 h 4054565"/>
                <a:gd name="connsiteX0" fmla="*/ 0 w 7141218"/>
                <a:gd name="connsiteY0" fmla="*/ 0 h 4054565"/>
                <a:gd name="connsiteX1" fmla="*/ 253254 w 7141218"/>
                <a:gd name="connsiteY1" fmla="*/ 411816 h 4054565"/>
                <a:gd name="connsiteX2" fmla="*/ 481154 w 7141218"/>
                <a:gd name="connsiteY2" fmla="*/ 837499 h 4054565"/>
                <a:gd name="connsiteX3" fmla="*/ 719559 w 7141218"/>
                <a:gd name="connsiteY3" fmla="*/ 1067500 h 4054565"/>
                <a:gd name="connsiteX4" fmla="*/ 985698 w 7141218"/>
                <a:gd name="connsiteY4" fmla="*/ 1261363 h 4054565"/>
                <a:gd name="connsiteX5" fmla="*/ 1230966 w 7141218"/>
                <a:gd name="connsiteY5" fmla="*/ 1356613 h 4054565"/>
                <a:gd name="connsiteX6" fmla="*/ 1471473 w 7141218"/>
                <a:gd name="connsiteY6" fmla="*/ 1668556 h 4054565"/>
                <a:gd name="connsiteX7" fmla="*/ 2162036 w 7141218"/>
                <a:gd name="connsiteY7" fmla="*/ 3202081 h 4054565"/>
                <a:gd name="connsiteX8" fmla="*/ 2412065 w 7141218"/>
                <a:gd name="connsiteY8" fmla="*/ 3440204 h 4054565"/>
                <a:gd name="connsiteX9" fmla="*/ 2681146 w 7141218"/>
                <a:gd name="connsiteY9" fmla="*/ 3614036 h 4054565"/>
                <a:gd name="connsiteX10" fmla="*/ 2957371 w 7141218"/>
                <a:gd name="connsiteY10" fmla="*/ 3561648 h 4054565"/>
                <a:gd name="connsiteX11" fmla="*/ 3212165 w 7141218"/>
                <a:gd name="connsiteY11" fmla="*/ 3594985 h 4054565"/>
                <a:gd name="connsiteX12" fmla="*/ 3500295 w 7141218"/>
                <a:gd name="connsiteY12" fmla="*/ 3666422 h 4054565"/>
                <a:gd name="connsiteX13" fmla="*/ 3771758 w 7141218"/>
                <a:gd name="connsiteY13" fmla="*/ 3735478 h 4054565"/>
                <a:gd name="connsiteX14" fmla="*/ 4014645 w 7141218"/>
                <a:gd name="connsiteY14" fmla="*/ 3737860 h 4054565"/>
                <a:gd name="connsiteX15" fmla="*/ 4288488 w 7141218"/>
                <a:gd name="connsiteY15" fmla="*/ 3911691 h 4054565"/>
                <a:gd name="connsiteX16" fmla="*/ 4576618 w 7141218"/>
                <a:gd name="connsiteY16" fmla="*/ 3933122 h 4054565"/>
                <a:gd name="connsiteX17" fmla="*/ 4843317 w 7141218"/>
                <a:gd name="connsiteY17" fmla="*/ 3975984 h 4054565"/>
                <a:gd name="connsiteX18" fmla="*/ 5107636 w 7141218"/>
                <a:gd name="connsiteY18" fmla="*/ 3897403 h 4054565"/>
                <a:gd name="connsiteX19" fmla="*/ 5381480 w 7141218"/>
                <a:gd name="connsiteY19" fmla="*/ 4054565 h 4054565"/>
                <a:gd name="connsiteX20" fmla="*/ 5660085 w 7141218"/>
                <a:gd name="connsiteY20" fmla="*/ 3906926 h 4054565"/>
                <a:gd name="connsiteX21" fmla="*/ 5919640 w 7141218"/>
                <a:gd name="connsiteY21" fmla="*/ 3902164 h 4054565"/>
                <a:gd name="connsiteX22" fmla="*/ 6176814 w 7141218"/>
                <a:gd name="connsiteY22" fmla="*/ 3902164 h 4054565"/>
                <a:gd name="connsiteX23" fmla="*/ 6419700 w 7141218"/>
                <a:gd name="connsiteY23" fmla="*/ 3747383 h 4054565"/>
                <a:gd name="connsiteX24" fmla="*/ 6679256 w 7141218"/>
                <a:gd name="connsiteY24" fmla="*/ 3642608 h 4054565"/>
                <a:gd name="connsiteX25" fmla="*/ 6910238 w 7141218"/>
                <a:gd name="connsiteY25" fmla="*/ 3566408 h 4054565"/>
                <a:gd name="connsiteX26" fmla="*/ 7141218 w 7141218"/>
                <a:gd name="connsiteY26" fmla="*/ 3540214 h 4054565"/>
                <a:gd name="connsiteX0" fmla="*/ 0 w 7141218"/>
                <a:gd name="connsiteY0" fmla="*/ 0 h 4054565"/>
                <a:gd name="connsiteX1" fmla="*/ 253254 w 7141218"/>
                <a:gd name="connsiteY1" fmla="*/ 411816 h 4054565"/>
                <a:gd name="connsiteX2" fmla="*/ 481154 w 7141218"/>
                <a:gd name="connsiteY2" fmla="*/ 837499 h 4054565"/>
                <a:gd name="connsiteX3" fmla="*/ 719559 w 7141218"/>
                <a:gd name="connsiteY3" fmla="*/ 1067500 h 4054565"/>
                <a:gd name="connsiteX4" fmla="*/ 985698 w 7141218"/>
                <a:gd name="connsiteY4" fmla="*/ 1261363 h 4054565"/>
                <a:gd name="connsiteX5" fmla="*/ 1230966 w 7141218"/>
                <a:gd name="connsiteY5" fmla="*/ 1356613 h 4054565"/>
                <a:gd name="connsiteX6" fmla="*/ 1471473 w 7141218"/>
                <a:gd name="connsiteY6" fmla="*/ 1668556 h 4054565"/>
                <a:gd name="connsiteX7" fmla="*/ 1757224 w 7141218"/>
                <a:gd name="connsiteY7" fmla="*/ 1668556 h 4054565"/>
                <a:gd name="connsiteX8" fmla="*/ 2412065 w 7141218"/>
                <a:gd name="connsiteY8" fmla="*/ 3440204 h 4054565"/>
                <a:gd name="connsiteX9" fmla="*/ 2681146 w 7141218"/>
                <a:gd name="connsiteY9" fmla="*/ 3614036 h 4054565"/>
                <a:gd name="connsiteX10" fmla="*/ 2957371 w 7141218"/>
                <a:gd name="connsiteY10" fmla="*/ 3561648 h 4054565"/>
                <a:gd name="connsiteX11" fmla="*/ 3212165 w 7141218"/>
                <a:gd name="connsiteY11" fmla="*/ 3594985 h 4054565"/>
                <a:gd name="connsiteX12" fmla="*/ 3500295 w 7141218"/>
                <a:gd name="connsiteY12" fmla="*/ 3666422 h 4054565"/>
                <a:gd name="connsiteX13" fmla="*/ 3771758 w 7141218"/>
                <a:gd name="connsiteY13" fmla="*/ 3735478 h 4054565"/>
                <a:gd name="connsiteX14" fmla="*/ 4014645 w 7141218"/>
                <a:gd name="connsiteY14" fmla="*/ 3737860 h 4054565"/>
                <a:gd name="connsiteX15" fmla="*/ 4288488 w 7141218"/>
                <a:gd name="connsiteY15" fmla="*/ 3911691 h 4054565"/>
                <a:gd name="connsiteX16" fmla="*/ 4576618 w 7141218"/>
                <a:gd name="connsiteY16" fmla="*/ 3933122 h 4054565"/>
                <a:gd name="connsiteX17" fmla="*/ 4843317 w 7141218"/>
                <a:gd name="connsiteY17" fmla="*/ 3975984 h 4054565"/>
                <a:gd name="connsiteX18" fmla="*/ 5107636 w 7141218"/>
                <a:gd name="connsiteY18" fmla="*/ 3897403 h 4054565"/>
                <a:gd name="connsiteX19" fmla="*/ 5381480 w 7141218"/>
                <a:gd name="connsiteY19" fmla="*/ 4054565 h 4054565"/>
                <a:gd name="connsiteX20" fmla="*/ 5660085 w 7141218"/>
                <a:gd name="connsiteY20" fmla="*/ 3906926 h 4054565"/>
                <a:gd name="connsiteX21" fmla="*/ 5919640 w 7141218"/>
                <a:gd name="connsiteY21" fmla="*/ 3902164 h 4054565"/>
                <a:gd name="connsiteX22" fmla="*/ 6176814 w 7141218"/>
                <a:gd name="connsiteY22" fmla="*/ 3902164 h 4054565"/>
                <a:gd name="connsiteX23" fmla="*/ 6419700 w 7141218"/>
                <a:gd name="connsiteY23" fmla="*/ 3747383 h 4054565"/>
                <a:gd name="connsiteX24" fmla="*/ 6679256 w 7141218"/>
                <a:gd name="connsiteY24" fmla="*/ 3642608 h 4054565"/>
                <a:gd name="connsiteX25" fmla="*/ 6910238 w 7141218"/>
                <a:gd name="connsiteY25" fmla="*/ 3566408 h 4054565"/>
                <a:gd name="connsiteX26" fmla="*/ 7141218 w 7141218"/>
                <a:gd name="connsiteY26" fmla="*/ 3540214 h 4054565"/>
                <a:gd name="connsiteX0" fmla="*/ 0 w 7141218"/>
                <a:gd name="connsiteY0" fmla="*/ 0 h 4054565"/>
                <a:gd name="connsiteX1" fmla="*/ 253254 w 7141218"/>
                <a:gd name="connsiteY1" fmla="*/ 411816 h 4054565"/>
                <a:gd name="connsiteX2" fmla="*/ 481154 w 7141218"/>
                <a:gd name="connsiteY2" fmla="*/ 837499 h 4054565"/>
                <a:gd name="connsiteX3" fmla="*/ 719559 w 7141218"/>
                <a:gd name="connsiteY3" fmla="*/ 1067500 h 4054565"/>
                <a:gd name="connsiteX4" fmla="*/ 985698 w 7141218"/>
                <a:gd name="connsiteY4" fmla="*/ 1261363 h 4054565"/>
                <a:gd name="connsiteX5" fmla="*/ 1230966 w 7141218"/>
                <a:gd name="connsiteY5" fmla="*/ 1356613 h 4054565"/>
                <a:gd name="connsiteX6" fmla="*/ 1471473 w 7141218"/>
                <a:gd name="connsiteY6" fmla="*/ 1668556 h 4054565"/>
                <a:gd name="connsiteX7" fmla="*/ 1757224 w 7141218"/>
                <a:gd name="connsiteY7" fmla="*/ 1668556 h 4054565"/>
                <a:gd name="connsiteX8" fmla="*/ 2009634 w 7141218"/>
                <a:gd name="connsiteY8" fmla="*/ 1749516 h 4054565"/>
                <a:gd name="connsiteX9" fmla="*/ 2681146 w 7141218"/>
                <a:gd name="connsiteY9" fmla="*/ 3614036 h 4054565"/>
                <a:gd name="connsiteX10" fmla="*/ 2957371 w 7141218"/>
                <a:gd name="connsiteY10" fmla="*/ 3561648 h 4054565"/>
                <a:gd name="connsiteX11" fmla="*/ 3212165 w 7141218"/>
                <a:gd name="connsiteY11" fmla="*/ 3594985 h 4054565"/>
                <a:gd name="connsiteX12" fmla="*/ 3500295 w 7141218"/>
                <a:gd name="connsiteY12" fmla="*/ 3666422 h 4054565"/>
                <a:gd name="connsiteX13" fmla="*/ 3771758 w 7141218"/>
                <a:gd name="connsiteY13" fmla="*/ 3735478 h 4054565"/>
                <a:gd name="connsiteX14" fmla="*/ 4014645 w 7141218"/>
                <a:gd name="connsiteY14" fmla="*/ 3737860 h 4054565"/>
                <a:gd name="connsiteX15" fmla="*/ 4288488 w 7141218"/>
                <a:gd name="connsiteY15" fmla="*/ 3911691 h 4054565"/>
                <a:gd name="connsiteX16" fmla="*/ 4576618 w 7141218"/>
                <a:gd name="connsiteY16" fmla="*/ 3933122 h 4054565"/>
                <a:gd name="connsiteX17" fmla="*/ 4843317 w 7141218"/>
                <a:gd name="connsiteY17" fmla="*/ 3975984 h 4054565"/>
                <a:gd name="connsiteX18" fmla="*/ 5107636 w 7141218"/>
                <a:gd name="connsiteY18" fmla="*/ 3897403 h 4054565"/>
                <a:gd name="connsiteX19" fmla="*/ 5381480 w 7141218"/>
                <a:gd name="connsiteY19" fmla="*/ 4054565 h 4054565"/>
                <a:gd name="connsiteX20" fmla="*/ 5660085 w 7141218"/>
                <a:gd name="connsiteY20" fmla="*/ 3906926 h 4054565"/>
                <a:gd name="connsiteX21" fmla="*/ 5919640 w 7141218"/>
                <a:gd name="connsiteY21" fmla="*/ 3902164 h 4054565"/>
                <a:gd name="connsiteX22" fmla="*/ 6176814 w 7141218"/>
                <a:gd name="connsiteY22" fmla="*/ 3902164 h 4054565"/>
                <a:gd name="connsiteX23" fmla="*/ 6419700 w 7141218"/>
                <a:gd name="connsiteY23" fmla="*/ 3747383 h 4054565"/>
                <a:gd name="connsiteX24" fmla="*/ 6679256 w 7141218"/>
                <a:gd name="connsiteY24" fmla="*/ 3642608 h 4054565"/>
                <a:gd name="connsiteX25" fmla="*/ 6910238 w 7141218"/>
                <a:gd name="connsiteY25" fmla="*/ 3566408 h 4054565"/>
                <a:gd name="connsiteX26" fmla="*/ 7141218 w 7141218"/>
                <a:gd name="connsiteY26" fmla="*/ 3540214 h 4054565"/>
                <a:gd name="connsiteX0" fmla="*/ 0 w 7141218"/>
                <a:gd name="connsiteY0" fmla="*/ 0 h 4054565"/>
                <a:gd name="connsiteX1" fmla="*/ 253254 w 7141218"/>
                <a:gd name="connsiteY1" fmla="*/ 411816 h 4054565"/>
                <a:gd name="connsiteX2" fmla="*/ 481154 w 7141218"/>
                <a:gd name="connsiteY2" fmla="*/ 837499 h 4054565"/>
                <a:gd name="connsiteX3" fmla="*/ 719559 w 7141218"/>
                <a:gd name="connsiteY3" fmla="*/ 1067500 h 4054565"/>
                <a:gd name="connsiteX4" fmla="*/ 985698 w 7141218"/>
                <a:gd name="connsiteY4" fmla="*/ 1261363 h 4054565"/>
                <a:gd name="connsiteX5" fmla="*/ 1230966 w 7141218"/>
                <a:gd name="connsiteY5" fmla="*/ 1356613 h 4054565"/>
                <a:gd name="connsiteX6" fmla="*/ 1471473 w 7141218"/>
                <a:gd name="connsiteY6" fmla="*/ 1668556 h 4054565"/>
                <a:gd name="connsiteX7" fmla="*/ 1757224 w 7141218"/>
                <a:gd name="connsiteY7" fmla="*/ 1668556 h 4054565"/>
                <a:gd name="connsiteX8" fmla="*/ 2009634 w 7141218"/>
                <a:gd name="connsiteY8" fmla="*/ 1749516 h 4054565"/>
                <a:gd name="connsiteX9" fmla="*/ 2681146 w 7141218"/>
                <a:gd name="connsiteY9" fmla="*/ 3614036 h 4054565"/>
                <a:gd name="connsiteX10" fmla="*/ 2957371 w 7141218"/>
                <a:gd name="connsiteY10" fmla="*/ 3561648 h 4054565"/>
                <a:gd name="connsiteX11" fmla="*/ 3212165 w 7141218"/>
                <a:gd name="connsiteY11" fmla="*/ 3594985 h 4054565"/>
                <a:gd name="connsiteX12" fmla="*/ 3500295 w 7141218"/>
                <a:gd name="connsiteY12" fmla="*/ 3666422 h 4054565"/>
                <a:gd name="connsiteX13" fmla="*/ 3771758 w 7141218"/>
                <a:gd name="connsiteY13" fmla="*/ 3735478 h 4054565"/>
                <a:gd name="connsiteX14" fmla="*/ 4014645 w 7141218"/>
                <a:gd name="connsiteY14" fmla="*/ 3737860 h 4054565"/>
                <a:gd name="connsiteX15" fmla="*/ 4288488 w 7141218"/>
                <a:gd name="connsiteY15" fmla="*/ 3911691 h 4054565"/>
                <a:gd name="connsiteX16" fmla="*/ 4576618 w 7141218"/>
                <a:gd name="connsiteY16" fmla="*/ 3933122 h 4054565"/>
                <a:gd name="connsiteX17" fmla="*/ 4843317 w 7141218"/>
                <a:gd name="connsiteY17" fmla="*/ 3975984 h 4054565"/>
                <a:gd name="connsiteX18" fmla="*/ 5107636 w 7141218"/>
                <a:gd name="connsiteY18" fmla="*/ 3897403 h 4054565"/>
                <a:gd name="connsiteX19" fmla="*/ 5381480 w 7141218"/>
                <a:gd name="connsiteY19" fmla="*/ 4054565 h 4054565"/>
                <a:gd name="connsiteX20" fmla="*/ 5660085 w 7141218"/>
                <a:gd name="connsiteY20" fmla="*/ 3906926 h 4054565"/>
                <a:gd name="connsiteX21" fmla="*/ 5919640 w 7141218"/>
                <a:gd name="connsiteY21" fmla="*/ 3902164 h 4054565"/>
                <a:gd name="connsiteX22" fmla="*/ 6176814 w 7141218"/>
                <a:gd name="connsiteY22" fmla="*/ 3902164 h 4054565"/>
                <a:gd name="connsiteX23" fmla="*/ 6419700 w 7141218"/>
                <a:gd name="connsiteY23" fmla="*/ 3747383 h 4054565"/>
                <a:gd name="connsiteX24" fmla="*/ 6679256 w 7141218"/>
                <a:gd name="connsiteY24" fmla="*/ 3642608 h 4054565"/>
                <a:gd name="connsiteX25" fmla="*/ 6910238 w 7141218"/>
                <a:gd name="connsiteY25" fmla="*/ 3566408 h 4054565"/>
                <a:gd name="connsiteX26" fmla="*/ 7141218 w 7141218"/>
                <a:gd name="connsiteY26" fmla="*/ 3540214 h 4054565"/>
                <a:gd name="connsiteX0" fmla="*/ 0 w 7141218"/>
                <a:gd name="connsiteY0" fmla="*/ 0 h 4054565"/>
                <a:gd name="connsiteX1" fmla="*/ 253254 w 7141218"/>
                <a:gd name="connsiteY1" fmla="*/ 411816 h 4054565"/>
                <a:gd name="connsiteX2" fmla="*/ 481154 w 7141218"/>
                <a:gd name="connsiteY2" fmla="*/ 837499 h 4054565"/>
                <a:gd name="connsiteX3" fmla="*/ 719559 w 7141218"/>
                <a:gd name="connsiteY3" fmla="*/ 1067500 h 4054565"/>
                <a:gd name="connsiteX4" fmla="*/ 985698 w 7141218"/>
                <a:gd name="connsiteY4" fmla="*/ 1261363 h 4054565"/>
                <a:gd name="connsiteX5" fmla="*/ 1230966 w 7141218"/>
                <a:gd name="connsiteY5" fmla="*/ 1356613 h 4054565"/>
                <a:gd name="connsiteX6" fmla="*/ 1471473 w 7141218"/>
                <a:gd name="connsiteY6" fmla="*/ 1668556 h 4054565"/>
                <a:gd name="connsiteX7" fmla="*/ 1757224 w 7141218"/>
                <a:gd name="connsiteY7" fmla="*/ 1668556 h 4054565"/>
                <a:gd name="connsiteX8" fmla="*/ 2009634 w 7141218"/>
                <a:gd name="connsiteY8" fmla="*/ 1749516 h 4054565"/>
                <a:gd name="connsiteX9" fmla="*/ 2269189 w 7141218"/>
                <a:gd name="connsiteY9" fmla="*/ 1847149 h 4054565"/>
                <a:gd name="connsiteX10" fmla="*/ 2957371 w 7141218"/>
                <a:gd name="connsiteY10" fmla="*/ 3561648 h 4054565"/>
                <a:gd name="connsiteX11" fmla="*/ 3212165 w 7141218"/>
                <a:gd name="connsiteY11" fmla="*/ 3594985 h 4054565"/>
                <a:gd name="connsiteX12" fmla="*/ 3500295 w 7141218"/>
                <a:gd name="connsiteY12" fmla="*/ 3666422 h 4054565"/>
                <a:gd name="connsiteX13" fmla="*/ 3771758 w 7141218"/>
                <a:gd name="connsiteY13" fmla="*/ 3735478 h 4054565"/>
                <a:gd name="connsiteX14" fmla="*/ 4014645 w 7141218"/>
                <a:gd name="connsiteY14" fmla="*/ 3737860 h 4054565"/>
                <a:gd name="connsiteX15" fmla="*/ 4288488 w 7141218"/>
                <a:gd name="connsiteY15" fmla="*/ 3911691 h 4054565"/>
                <a:gd name="connsiteX16" fmla="*/ 4576618 w 7141218"/>
                <a:gd name="connsiteY16" fmla="*/ 3933122 h 4054565"/>
                <a:gd name="connsiteX17" fmla="*/ 4843317 w 7141218"/>
                <a:gd name="connsiteY17" fmla="*/ 3975984 h 4054565"/>
                <a:gd name="connsiteX18" fmla="*/ 5107636 w 7141218"/>
                <a:gd name="connsiteY18" fmla="*/ 3897403 h 4054565"/>
                <a:gd name="connsiteX19" fmla="*/ 5381480 w 7141218"/>
                <a:gd name="connsiteY19" fmla="*/ 4054565 h 4054565"/>
                <a:gd name="connsiteX20" fmla="*/ 5660085 w 7141218"/>
                <a:gd name="connsiteY20" fmla="*/ 3906926 h 4054565"/>
                <a:gd name="connsiteX21" fmla="*/ 5919640 w 7141218"/>
                <a:gd name="connsiteY21" fmla="*/ 3902164 h 4054565"/>
                <a:gd name="connsiteX22" fmla="*/ 6176814 w 7141218"/>
                <a:gd name="connsiteY22" fmla="*/ 3902164 h 4054565"/>
                <a:gd name="connsiteX23" fmla="*/ 6419700 w 7141218"/>
                <a:gd name="connsiteY23" fmla="*/ 3747383 h 4054565"/>
                <a:gd name="connsiteX24" fmla="*/ 6679256 w 7141218"/>
                <a:gd name="connsiteY24" fmla="*/ 3642608 h 4054565"/>
                <a:gd name="connsiteX25" fmla="*/ 6910238 w 7141218"/>
                <a:gd name="connsiteY25" fmla="*/ 3566408 h 4054565"/>
                <a:gd name="connsiteX26" fmla="*/ 7141218 w 7141218"/>
                <a:gd name="connsiteY26" fmla="*/ 3540214 h 4054565"/>
                <a:gd name="connsiteX0" fmla="*/ 0 w 7141218"/>
                <a:gd name="connsiteY0" fmla="*/ 0 h 4054565"/>
                <a:gd name="connsiteX1" fmla="*/ 253254 w 7141218"/>
                <a:gd name="connsiteY1" fmla="*/ 411816 h 4054565"/>
                <a:gd name="connsiteX2" fmla="*/ 481154 w 7141218"/>
                <a:gd name="connsiteY2" fmla="*/ 837499 h 4054565"/>
                <a:gd name="connsiteX3" fmla="*/ 719559 w 7141218"/>
                <a:gd name="connsiteY3" fmla="*/ 1067500 h 4054565"/>
                <a:gd name="connsiteX4" fmla="*/ 985698 w 7141218"/>
                <a:gd name="connsiteY4" fmla="*/ 1261363 h 4054565"/>
                <a:gd name="connsiteX5" fmla="*/ 1230966 w 7141218"/>
                <a:gd name="connsiteY5" fmla="*/ 1356613 h 4054565"/>
                <a:gd name="connsiteX6" fmla="*/ 1471473 w 7141218"/>
                <a:gd name="connsiteY6" fmla="*/ 1668556 h 4054565"/>
                <a:gd name="connsiteX7" fmla="*/ 1757224 w 7141218"/>
                <a:gd name="connsiteY7" fmla="*/ 1668556 h 4054565"/>
                <a:gd name="connsiteX8" fmla="*/ 2009634 w 7141218"/>
                <a:gd name="connsiteY8" fmla="*/ 1749516 h 4054565"/>
                <a:gd name="connsiteX9" fmla="*/ 2269189 w 7141218"/>
                <a:gd name="connsiteY9" fmla="*/ 1847149 h 4054565"/>
                <a:gd name="connsiteX10" fmla="*/ 2554939 w 7141218"/>
                <a:gd name="connsiteY10" fmla="*/ 1816192 h 4054565"/>
                <a:gd name="connsiteX11" fmla="*/ 3212165 w 7141218"/>
                <a:gd name="connsiteY11" fmla="*/ 3594985 h 4054565"/>
                <a:gd name="connsiteX12" fmla="*/ 3500295 w 7141218"/>
                <a:gd name="connsiteY12" fmla="*/ 3666422 h 4054565"/>
                <a:gd name="connsiteX13" fmla="*/ 3771758 w 7141218"/>
                <a:gd name="connsiteY13" fmla="*/ 3735478 h 4054565"/>
                <a:gd name="connsiteX14" fmla="*/ 4014645 w 7141218"/>
                <a:gd name="connsiteY14" fmla="*/ 3737860 h 4054565"/>
                <a:gd name="connsiteX15" fmla="*/ 4288488 w 7141218"/>
                <a:gd name="connsiteY15" fmla="*/ 3911691 h 4054565"/>
                <a:gd name="connsiteX16" fmla="*/ 4576618 w 7141218"/>
                <a:gd name="connsiteY16" fmla="*/ 3933122 h 4054565"/>
                <a:gd name="connsiteX17" fmla="*/ 4843317 w 7141218"/>
                <a:gd name="connsiteY17" fmla="*/ 3975984 h 4054565"/>
                <a:gd name="connsiteX18" fmla="*/ 5107636 w 7141218"/>
                <a:gd name="connsiteY18" fmla="*/ 3897403 h 4054565"/>
                <a:gd name="connsiteX19" fmla="*/ 5381480 w 7141218"/>
                <a:gd name="connsiteY19" fmla="*/ 4054565 h 4054565"/>
                <a:gd name="connsiteX20" fmla="*/ 5660085 w 7141218"/>
                <a:gd name="connsiteY20" fmla="*/ 3906926 h 4054565"/>
                <a:gd name="connsiteX21" fmla="*/ 5919640 w 7141218"/>
                <a:gd name="connsiteY21" fmla="*/ 3902164 h 4054565"/>
                <a:gd name="connsiteX22" fmla="*/ 6176814 w 7141218"/>
                <a:gd name="connsiteY22" fmla="*/ 3902164 h 4054565"/>
                <a:gd name="connsiteX23" fmla="*/ 6419700 w 7141218"/>
                <a:gd name="connsiteY23" fmla="*/ 3747383 h 4054565"/>
                <a:gd name="connsiteX24" fmla="*/ 6679256 w 7141218"/>
                <a:gd name="connsiteY24" fmla="*/ 3642608 h 4054565"/>
                <a:gd name="connsiteX25" fmla="*/ 6910238 w 7141218"/>
                <a:gd name="connsiteY25" fmla="*/ 3566408 h 4054565"/>
                <a:gd name="connsiteX26" fmla="*/ 7141218 w 7141218"/>
                <a:gd name="connsiteY26" fmla="*/ 3540214 h 4054565"/>
                <a:gd name="connsiteX0" fmla="*/ 0 w 7141218"/>
                <a:gd name="connsiteY0" fmla="*/ 0 h 4054565"/>
                <a:gd name="connsiteX1" fmla="*/ 253254 w 7141218"/>
                <a:gd name="connsiteY1" fmla="*/ 411816 h 4054565"/>
                <a:gd name="connsiteX2" fmla="*/ 481154 w 7141218"/>
                <a:gd name="connsiteY2" fmla="*/ 837499 h 4054565"/>
                <a:gd name="connsiteX3" fmla="*/ 719559 w 7141218"/>
                <a:gd name="connsiteY3" fmla="*/ 1067500 h 4054565"/>
                <a:gd name="connsiteX4" fmla="*/ 985698 w 7141218"/>
                <a:gd name="connsiteY4" fmla="*/ 1261363 h 4054565"/>
                <a:gd name="connsiteX5" fmla="*/ 1230966 w 7141218"/>
                <a:gd name="connsiteY5" fmla="*/ 1356613 h 4054565"/>
                <a:gd name="connsiteX6" fmla="*/ 1471473 w 7141218"/>
                <a:gd name="connsiteY6" fmla="*/ 1668556 h 4054565"/>
                <a:gd name="connsiteX7" fmla="*/ 1757224 w 7141218"/>
                <a:gd name="connsiteY7" fmla="*/ 1668556 h 4054565"/>
                <a:gd name="connsiteX8" fmla="*/ 2009634 w 7141218"/>
                <a:gd name="connsiteY8" fmla="*/ 1749516 h 4054565"/>
                <a:gd name="connsiteX9" fmla="*/ 2269189 w 7141218"/>
                <a:gd name="connsiteY9" fmla="*/ 1847149 h 4054565"/>
                <a:gd name="connsiteX10" fmla="*/ 2554939 w 7141218"/>
                <a:gd name="connsiteY10" fmla="*/ 1816192 h 4054565"/>
                <a:gd name="connsiteX11" fmla="*/ 2814497 w 7141218"/>
                <a:gd name="connsiteY11" fmla="*/ 1766185 h 4054565"/>
                <a:gd name="connsiteX12" fmla="*/ 3500295 w 7141218"/>
                <a:gd name="connsiteY12" fmla="*/ 3666422 h 4054565"/>
                <a:gd name="connsiteX13" fmla="*/ 3771758 w 7141218"/>
                <a:gd name="connsiteY13" fmla="*/ 3735478 h 4054565"/>
                <a:gd name="connsiteX14" fmla="*/ 4014645 w 7141218"/>
                <a:gd name="connsiteY14" fmla="*/ 3737860 h 4054565"/>
                <a:gd name="connsiteX15" fmla="*/ 4288488 w 7141218"/>
                <a:gd name="connsiteY15" fmla="*/ 3911691 h 4054565"/>
                <a:gd name="connsiteX16" fmla="*/ 4576618 w 7141218"/>
                <a:gd name="connsiteY16" fmla="*/ 3933122 h 4054565"/>
                <a:gd name="connsiteX17" fmla="*/ 4843317 w 7141218"/>
                <a:gd name="connsiteY17" fmla="*/ 3975984 h 4054565"/>
                <a:gd name="connsiteX18" fmla="*/ 5107636 w 7141218"/>
                <a:gd name="connsiteY18" fmla="*/ 3897403 h 4054565"/>
                <a:gd name="connsiteX19" fmla="*/ 5381480 w 7141218"/>
                <a:gd name="connsiteY19" fmla="*/ 4054565 h 4054565"/>
                <a:gd name="connsiteX20" fmla="*/ 5660085 w 7141218"/>
                <a:gd name="connsiteY20" fmla="*/ 3906926 h 4054565"/>
                <a:gd name="connsiteX21" fmla="*/ 5919640 w 7141218"/>
                <a:gd name="connsiteY21" fmla="*/ 3902164 h 4054565"/>
                <a:gd name="connsiteX22" fmla="*/ 6176814 w 7141218"/>
                <a:gd name="connsiteY22" fmla="*/ 3902164 h 4054565"/>
                <a:gd name="connsiteX23" fmla="*/ 6419700 w 7141218"/>
                <a:gd name="connsiteY23" fmla="*/ 3747383 h 4054565"/>
                <a:gd name="connsiteX24" fmla="*/ 6679256 w 7141218"/>
                <a:gd name="connsiteY24" fmla="*/ 3642608 h 4054565"/>
                <a:gd name="connsiteX25" fmla="*/ 6910238 w 7141218"/>
                <a:gd name="connsiteY25" fmla="*/ 3566408 h 4054565"/>
                <a:gd name="connsiteX26" fmla="*/ 7141218 w 7141218"/>
                <a:gd name="connsiteY26" fmla="*/ 3540214 h 4054565"/>
                <a:gd name="connsiteX0" fmla="*/ 0 w 7141218"/>
                <a:gd name="connsiteY0" fmla="*/ 0 h 4054565"/>
                <a:gd name="connsiteX1" fmla="*/ 253254 w 7141218"/>
                <a:gd name="connsiteY1" fmla="*/ 411816 h 4054565"/>
                <a:gd name="connsiteX2" fmla="*/ 481154 w 7141218"/>
                <a:gd name="connsiteY2" fmla="*/ 837499 h 4054565"/>
                <a:gd name="connsiteX3" fmla="*/ 719559 w 7141218"/>
                <a:gd name="connsiteY3" fmla="*/ 1067500 h 4054565"/>
                <a:gd name="connsiteX4" fmla="*/ 985698 w 7141218"/>
                <a:gd name="connsiteY4" fmla="*/ 1261363 h 4054565"/>
                <a:gd name="connsiteX5" fmla="*/ 1230966 w 7141218"/>
                <a:gd name="connsiteY5" fmla="*/ 1356613 h 4054565"/>
                <a:gd name="connsiteX6" fmla="*/ 1471473 w 7141218"/>
                <a:gd name="connsiteY6" fmla="*/ 1668556 h 4054565"/>
                <a:gd name="connsiteX7" fmla="*/ 1757224 w 7141218"/>
                <a:gd name="connsiteY7" fmla="*/ 1668556 h 4054565"/>
                <a:gd name="connsiteX8" fmla="*/ 2009634 w 7141218"/>
                <a:gd name="connsiteY8" fmla="*/ 1749516 h 4054565"/>
                <a:gd name="connsiteX9" fmla="*/ 2269189 w 7141218"/>
                <a:gd name="connsiteY9" fmla="*/ 1847149 h 4054565"/>
                <a:gd name="connsiteX10" fmla="*/ 2554939 w 7141218"/>
                <a:gd name="connsiteY10" fmla="*/ 1816192 h 4054565"/>
                <a:gd name="connsiteX11" fmla="*/ 2814497 w 7141218"/>
                <a:gd name="connsiteY11" fmla="*/ 1766185 h 4054565"/>
                <a:gd name="connsiteX12" fmla="*/ 3097864 w 7141218"/>
                <a:gd name="connsiteY12" fmla="*/ 1818572 h 4054565"/>
                <a:gd name="connsiteX13" fmla="*/ 3771758 w 7141218"/>
                <a:gd name="connsiteY13" fmla="*/ 3735478 h 4054565"/>
                <a:gd name="connsiteX14" fmla="*/ 4014645 w 7141218"/>
                <a:gd name="connsiteY14" fmla="*/ 3737860 h 4054565"/>
                <a:gd name="connsiteX15" fmla="*/ 4288488 w 7141218"/>
                <a:gd name="connsiteY15" fmla="*/ 3911691 h 4054565"/>
                <a:gd name="connsiteX16" fmla="*/ 4576618 w 7141218"/>
                <a:gd name="connsiteY16" fmla="*/ 3933122 h 4054565"/>
                <a:gd name="connsiteX17" fmla="*/ 4843317 w 7141218"/>
                <a:gd name="connsiteY17" fmla="*/ 3975984 h 4054565"/>
                <a:gd name="connsiteX18" fmla="*/ 5107636 w 7141218"/>
                <a:gd name="connsiteY18" fmla="*/ 3897403 h 4054565"/>
                <a:gd name="connsiteX19" fmla="*/ 5381480 w 7141218"/>
                <a:gd name="connsiteY19" fmla="*/ 4054565 h 4054565"/>
                <a:gd name="connsiteX20" fmla="*/ 5660085 w 7141218"/>
                <a:gd name="connsiteY20" fmla="*/ 3906926 h 4054565"/>
                <a:gd name="connsiteX21" fmla="*/ 5919640 w 7141218"/>
                <a:gd name="connsiteY21" fmla="*/ 3902164 h 4054565"/>
                <a:gd name="connsiteX22" fmla="*/ 6176814 w 7141218"/>
                <a:gd name="connsiteY22" fmla="*/ 3902164 h 4054565"/>
                <a:gd name="connsiteX23" fmla="*/ 6419700 w 7141218"/>
                <a:gd name="connsiteY23" fmla="*/ 3747383 h 4054565"/>
                <a:gd name="connsiteX24" fmla="*/ 6679256 w 7141218"/>
                <a:gd name="connsiteY24" fmla="*/ 3642608 h 4054565"/>
                <a:gd name="connsiteX25" fmla="*/ 6910238 w 7141218"/>
                <a:gd name="connsiteY25" fmla="*/ 3566408 h 4054565"/>
                <a:gd name="connsiteX26" fmla="*/ 7141218 w 7141218"/>
                <a:gd name="connsiteY26" fmla="*/ 3540214 h 4054565"/>
                <a:gd name="connsiteX0" fmla="*/ 0 w 7141218"/>
                <a:gd name="connsiteY0" fmla="*/ 0 h 4054565"/>
                <a:gd name="connsiteX1" fmla="*/ 253254 w 7141218"/>
                <a:gd name="connsiteY1" fmla="*/ 411816 h 4054565"/>
                <a:gd name="connsiteX2" fmla="*/ 481154 w 7141218"/>
                <a:gd name="connsiteY2" fmla="*/ 837499 h 4054565"/>
                <a:gd name="connsiteX3" fmla="*/ 719559 w 7141218"/>
                <a:gd name="connsiteY3" fmla="*/ 1067500 h 4054565"/>
                <a:gd name="connsiteX4" fmla="*/ 985698 w 7141218"/>
                <a:gd name="connsiteY4" fmla="*/ 1261363 h 4054565"/>
                <a:gd name="connsiteX5" fmla="*/ 1230966 w 7141218"/>
                <a:gd name="connsiteY5" fmla="*/ 1356613 h 4054565"/>
                <a:gd name="connsiteX6" fmla="*/ 1471473 w 7141218"/>
                <a:gd name="connsiteY6" fmla="*/ 1668556 h 4054565"/>
                <a:gd name="connsiteX7" fmla="*/ 1757224 w 7141218"/>
                <a:gd name="connsiteY7" fmla="*/ 1668556 h 4054565"/>
                <a:gd name="connsiteX8" fmla="*/ 2009634 w 7141218"/>
                <a:gd name="connsiteY8" fmla="*/ 1749516 h 4054565"/>
                <a:gd name="connsiteX9" fmla="*/ 2269189 w 7141218"/>
                <a:gd name="connsiteY9" fmla="*/ 1847149 h 4054565"/>
                <a:gd name="connsiteX10" fmla="*/ 2554939 w 7141218"/>
                <a:gd name="connsiteY10" fmla="*/ 1816192 h 4054565"/>
                <a:gd name="connsiteX11" fmla="*/ 2814497 w 7141218"/>
                <a:gd name="connsiteY11" fmla="*/ 1766185 h 4054565"/>
                <a:gd name="connsiteX12" fmla="*/ 3097864 w 7141218"/>
                <a:gd name="connsiteY12" fmla="*/ 1818572 h 4054565"/>
                <a:gd name="connsiteX13" fmla="*/ 3712227 w 7141218"/>
                <a:gd name="connsiteY13" fmla="*/ 2632960 h 4054565"/>
                <a:gd name="connsiteX14" fmla="*/ 4014645 w 7141218"/>
                <a:gd name="connsiteY14" fmla="*/ 3737860 h 4054565"/>
                <a:gd name="connsiteX15" fmla="*/ 4288488 w 7141218"/>
                <a:gd name="connsiteY15" fmla="*/ 3911691 h 4054565"/>
                <a:gd name="connsiteX16" fmla="*/ 4576618 w 7141218"/>
                <a:gd name="connsiteY16" fmla="*/ 3933122 h 4054565"/>
                <a:gd name="connsiteX17" fmla="*/ 4843317 w 7141218"/>
                <a:gd name="connsiteY17" fmla="*/ 3975984 h 4054565"/>
                <a:gd name="connsiteX18" fmla="*/ 5107636 w 7141218"/>
                <a:gd name="connsiteY18" fmla="*/ 3897403 h 4054565"/>
                <a:gd name="connsiteX19" fmla="*/ 5381480 w 7141218"/>
                <a:gd name="connsiteY19" fmla="*/ 4054565 h 4054565"/>
                <a:gd name="connsiteX20" fmla="*/ 5660085 w 7141218"/>
                <a:gd name="connsiteY20" fmla="*/ 3906926 h 4054565"/>
                <a:gd name="connsiteX21" fmla="*/ 5919640 w 7141218"/>
                <a:gd name="connsiteY21" fmla="*/ 3902164 h 4054565"/>
                <a:gd name="connsiteX22" fmla="*/ 6176814 w 7141218"/>
                <a:gd name="connsiteY22" fmla="*/ 3902164 h 4054565"/>
                <a:gd name="connsiteX23" fmla="*/ 6419700 w 7141218"/>
                <a:gd name="connsiteY23" fmla="*/ 3747383 h 4054565"/>
                <a:gd name="connsiteX24" fmla="*/ 6679256 w 7141218"/>
                <a:gd name="connsiteY24" fmla="*/ 3642608 h 4054565"/>
                <a:gd name="connsiteX25" fmla="*/ 6910238 w 7141218"/>
                <a:gd name="connsiteY25" fmla="*/ 3566408 h 4054565"/>
                <a:gd name="connsiteX26" fmla="*/ 7141218 w 7141218"/>
                <a:gd name="connsiteY26" fmla="*/ 3540214 h 4054565"/>
                <a:gd name="connsiteX0" fmla="*/ 0 w 7141218"/>
                <a:gd name="connsiteY0" fmla="*/ 0 h 4054565"/>
                <a:gd name="connsiteX1" fmla="*/ 253254 w 7141218"/>
                <a:gd name="connsiteY1" fmla="*/ 411816 h 4054565"/>
                <a:gd name="connsiteX2" fmla="*/ 481154 w 7141218"/>
                <a:gd name="connsiteY2" fmla="*/ 837499 h 4054565"/>
                <a:gd name="connsiteX3" fmla="*/ 719559 w 7141218"/>
                <a:gd name="connsiteY3" fmla="*/ 1067500 h 4054565"/>
                <a:gd name="connsiteX4" fmla="*/ 985698 w 7141218"/>
                <a:gd name="connsiteY4" fmla="*/ 1261363 h 4054565"/>
                <a:gd name="connsiteX5" fmla="*/ 1230966 w 7141218"/>
                <a:gd name="connsiteY5" fmla="*/ 1356613 h 4054565"/>
                <a:gd name="connsiteX6" fmla="*/ 1471473 w 7141218"/>
                <a:gd name="connsiteY6" fmla="*/ 1668556 h 4054565"/>
                <a:gd name="connsiteX7" fmla="*/ 1757224 w 7141218"/>
                <a:gd name="connsiteY7" fmla="*/ 1668556 h 4054565"/>
                <a:gd name="connsiteX8" fmla="*/ 2009634 w 7141218"/>
                <a:gd name="connsiteY8" fmla="*/ 1749516 h 4054565"/>
                <a:gd name="connsiteX9" fmla="*/ 2269189 w 7141218"/>
                <a:gd name="connsiteY9" fmla="*/ 1847149 h 4054565"/>
                <a:gd name="connsiteX10" fmla="*/ 2554939 w 7141218"/>
                <a:gd name="connsiteY10" fmla="*/ 1816192 h 4054565"/>
                <a:gd name="connsiteX11" fmla="*/ 2814497 w 7141218"/>
                <a:gd name="connsiteY11" fmla="*/ 1766185 h 4054565"/>
                <a:gd name="connsiteX12" fmla="*/ 3097864 w 7141218"/>
                <a:gd name="connsiteY12" fmla="*/ 1818572 h 4054565"/>
                <a:gd name="connsiteX13" fmla="*/ 3712227 w 7141218"/>
                <a:gd name="connsiteY13" fmla="*/ 2632960 h 4054565"/>
                <a:gd name="connsiteX14" fmla="*/ 3912251 w 7141218"/>
                <a:gd name="connsiteY14" fmla="*/ 2228148 h 4054565"/>
                <a:gd name="connsiteX15" fmla="*/ 4288488 w 7141218"/>
                <a:gd name="connsiteY15" fmla="*/ 3911691 h 4054565"/>
                <a:gd name="connsiteX16" fmla="*/ 4576618 w 7141218"/>
                <a:gd name="connsiteY16" fmla="*/ 3933122 h 4054565"/>
                <a:gd name="connsiteX17" fmla="*/ 4843317 w 7141218"/>
                <a:gd name="connsiteY17" fmla="*/ 3975984 h 4054565"/>
                <a:gd name="connsiteX18" fmla="*/ 5107636 w 7141218"/>
                <a:gd name="connsiteY18" fmla="*/ 3897403 h 4054565"/>
                <a:gd name="connsiteX19" fmla="*/ 5381480 w 7141218"/>
                <a:gd name="connsiteY19" fmla="*/ 4054565 h 4054565"/>
                <a:gd name="connsiteX20" fmla="*/ 5660085 w 7141218"/>
                <a:gd name="connsiteY20" fmla="*/ 3906926 h 4054565"/>
                <a:gd name="connsiteX21" fmla="*/ 5919640 w 7141218"/>
                <a:gd name="connsiteY21" fmla="*/ 3902164 h 4054565"/>
                <a:gd name="connsiteX22" fmla="*/ 6176814 w 7141218"/>
                <a:gd name="connsiteY22" fmla="*/ 3902164 h 4054565"/>
                <a:gd name="connsiteX23" fmla="*/ 6419700 w 7141218"/>
                <a:gd name="connsiteY23" fmla="*/ 3747383 h 4054565"/>
                <a:gd name="connsiteX24" fmla="*/ 6679256 w 7141218"/>
                <a:gd name="connsiteY24" fmla="*/ 3642608 h 4054565"/>
                <a:gd name="connsiteX25" fmla="*/ 6910238 w 7141218"/>
                <a:gd name="connsiteY25" fmla="*/ 3566408 h 4054565"/>
                <a:gd name="connsiteX26" fmla="*/ 7141218 w 7141218"/>
                <a:gd name="connsiteY26" fmla="*/ 3540214 h 4054565"/>
                <a:gd name="connsiteX0" fmla="*/ 0 w 7141218"/>
                <a:gd name="connsiteY0" fmla="*/ 0 h 4054565"/>
                <a:gd name="connsiteX1" fmla="*/ 253254 w 7141218"/>
                <a:gd name="connsiteY1" fmla="*/ 411816 h 4054565"/>
                <a:gd name="connsiteX2" fmla="*/ 481154 w 7141218"/>
                <a:gd name="connsiteY2" fmla="*/ 837499 h 4054565"/>
                <a:gd name="connsiteX3" fmla="*/ 719559 w 7141218"/>
                <a:gd name="connsiteY3" fmla="*/ 1067500 h 4054565"/>
                <a:gd name="connsiteX4" fmla="*/ 985698 w 7141218"/>
                <a:gd name="connsiteY4" fmla="*/ 1261363 h 4054565"/>
                <a:gd name="connsiteX5" fmla="*/ 1230966 w 7141218"/>
                <a:gd name="connsiteY5" fmla="*/ 1356613 h 4054565"/>
                <a:gd name="connsiteX6" fmla="*/ 1471473 w 7141218"/>
                <a:gd name="connsiteY6" fmla="*/ 1668556 h 4054565"/>
                <a:gd name="connsiteX7" fmla="*/ 1757224 w 7141218"/>
                <a:gd name="connsiteY7" fmla="*/ 1668556 h 4054565"/>
                <a:gd name="connsiteX8" fmla="*/ 2009634 w 7141218"/>
                <a:gd name="connsiteY8" fmla="*/ 1749516 h 4054565"/>
                <a:gd name="connsiteX9" fmla="*/ 2269189 w 7141218"/>
                <a:gd name="connsiteY9" fmla="*/ 1847149 h 4054565"/>
                <a:gd name="connsiteX10" fmla="*/ 2554939 w 7141218"/>
                <a:gd name="connsiteY10" fmla="*/ 1816192 h 4054565"/>
                <a:gd name="connsiteX11" fmla="*/ 2814497 w 7141218"/>
                <a:gd name="connsiteY11" fmla="*/ 1766185 h 4054565"/>
                <a:gd name="connsiteX12" fmla="*/ 3097864 w 7141218"/>
                <a:gd name="connsiteY12" fmla="*/ 1818572 h 4054565"/>
                <a:gd name="connsiteX13" fmla="*/ 3712227 w 7141218"/>
                <a:gd name="connsiteY13" fmla="*/ 2632960 h 4054565"/>
                <a:gd name="connsiteX14" fmla="*/ 3912251 w 7141218"/>
                <a:gd name="connsiteY14" fmla="*/ 2228148 h 4054565"/>
                <a:gd name="connsiteX15" fmla="*/ 4548464 w 7141218"/>
                <a:gd name="connsiteY15" fmla="*/ 1885668 h 4054565"/>
                <a:gd name="connsiteX16" fmla="*/ 4576618 w 7141218"/>
                <a:gd name="connsiteY16" fmla="*/ 3933122 h 4054565"/>
                <a:gd name="connsiteX17" fmla="*/ 4843317 w 7141218"/>
                <a:gd name="connsiteY17" fmla="*/ 3975984 h 4054565"/>
                <a:gd name="connsiteX18" fmla="*/ 5107636 w 7141218"/>
                <a:gd name="connsiteY18" fmla="*/ 3897403 h 4054565"/>
                <a:gd name="connsiteX19" fmla="*/ 5381480 w 7141218"/>
                <a:gd name="connsiteY19" fmla="*/ 4054565 h 4054565"/>
                <a:gd name="connsiteX20" fmla="*/ 5660085 w 7141218"/>
                <a:gd name="connsiteY20" fmla="*/ 3906926 h 4054565"/>
                <a:gd name="connsiteX21" fmla="*/ 5919640 w 7141218"/>
                <a:gd name="connsiteY21" fmla="*/ 3902164 h 4054565"/>
                <a:gd name="connsiteX22" fmla="*/ 6176814 w 7141218"/>
                <a:gd name="connsiteY22" fmla="*/ 3902164 h 4054565"/>
                <a:gd name="connsiteX23" fmla="*/ 6419700 w 7141218"/>
                <a:gd name="connsiteY23" fmla="*/ 3747383 h 4054565"/>
                <a:gd name="connsiteX24" fmla="*/ 6679256 w 7141218"/>
                <a:gd name="connsiteY24" fmla="*/ 3642608 h 4054565"/>
                <a:gd name="connsiteX25" fmla="*/ 6910238 w 7141218"/>
                <a:gd name="connsiteY25" fmla="*/ 3566408 h 4054565"/>
                <a:gd name="connsiteX26" fmla="*/ 7141218 w 7141218"/>
                <a:gd name="connsiteY26" fmla="*/ 3540214 h 4054565"/>
                <a:gd name="connsiteX0" fmla="*/ 0 w 6911230"/>
                <a:gd name="connsiteY0" fmla="*/ 0 h 4054565"/>
                <a:gd name="connsiteX1" fmla="*/ 253254 w 6911230"/>
                <a:gd name="connsiteY1" fmla="*/ 411816 h 4054565"/>
                <a:gd name="connsiteX2" fmla="*/ 481154 w 6911230"/>
                <a:gd name="connsiteY2" fmla="*/ 837499 h 4054565"/>
                <a:gd name="connsiteX3" fmla="*/ 719559 w 6911230"/>
                <a:gd name="connsiteY3" fmla="*/ 1067500 h 4054565"/>
                <a:gd name="connsiteX4" fmla="*/ 985698 w 6911230"/>
                <a:gd name="connsiteY4" fmla="*/ 1261363 h 4054565"/>
                <a:gd name="connsiteX5" fmla="*/ 1230966 w 6911230"/>
                <a:gd name="connsiteY5" fmla="*/ 1356613 h 4054565"/>
                <a:gd name="connsiteX6" fmla="*/ 1471473 w 6911230"/>
                <a:gd name="connsiteY6" fmla="*/ 1668556 h 4054565"/>
                <a:gd name="connsiteX7" fmla="*/ 1757224 w 6911230"/>
                <a:gd name="connsiteY7" fmla="*/ 1668556 h 4054565"/>
                <a:gd name="connsiteX8" fmla="*/ 2009634 w 6911230"/>
                <a:gd name="connsiteY8" fmla="*/ 1749516 h 4054565"/>
                <a:gd name="connsiteX9" fmla="*/ 2269189 w 6911230"/>
                <a:gd name="connsiteY9" fmla="*/ 1847149 h 4054565"/>
                <a:gd name="connsiteX10" fmla="*/ 2554939 w 6911230"/>
                <a:gd name="connsiteY10" fmla="*/ 1816192 h 4054565"/>
                <a:gd name="connsiteX11" fmla="*/ 2814497 w 6911230"/>
                <a:gd name="connsiteY11" fmla="*/ 1766185 h 4054565"/>
                <a:gd name="connsiteX12" fmla="*/ 3097864 w 6911230"/>
                <a:gd name="connsiteY12" fmla="*/ 1818572 h 4054565"/>
                <a:gd name="connsiteX13" fmla="*/ 3712227 w 6911230"/>
                <a:gd name="connsiteY13" fmla="*/ 2632960 h 4054565"/>
                <a:gd name="connsiteX14" fmla="*/ 3912251 w 6911230"/>
                <a:gd name="connsiteY14" fmla="*/ 2228148 h 4054565"/>
                <a:gd name="connsiteX15" fmla="*/ 4548464 w 6911230"/>
                <a:gd name="connsiteY15" fmla="*/ 1885668 h 4054565"/>
                <a:gd name="connsiteX16" fmla="*/ 4576618 w 6911230"/>
                <a:gd name="connsiteY16" fmla="*/ 3933122 h 4054565"/>
                <a:gd name="connsiteX17" fmla="*/ 4843317 w 6911230"/>
                <a:gd name="connsiteY17" fmla="*/ 3975984 h 4054565"/>
                <a:gd name="connsiteX18" fmla="*/ 5107636 w 6911230"/>
                <a:gd name="connsiteY18" fmla="*/ 3897403 h 4054565"/>
                <a:gd name="connsiteX19" fmla="*/ 5381480 w 6911230"/>
                <a:gd name="connsiteY19" fmla="*/ 4054565 h 4054565"/>
                <a:gd name="connsiteX20" fmla="*/ 5660085 w 6911230"/>
                <a:gd name="connsiteY20" fmla="*/ 3906926 h 4054565"/>
                <a:gd name="connsiteX21" fmla="*/ 5919640 w 6911230"/>
                <a:gd name="connsiteY21" fmla="*/ 3902164 h 4054565"/>
                <a:gd name="connsiteX22" fmla="*/ 6176814 w 6911230"/>
                <a:gd name="connsiteY22" fmla="*/ 3902164 h 4054565"/>
                <a:gd name="connsiteX23" fmla="*/ 6419700 w 6911230"/>
                <a:gd name="connsiteY23" fmla="*/ 3747383 h 4054565"/>
                <a:gd name="connsiteX24" fmla="*/ 6679256 w 6911230"/>
                <a:gd name="connsiteY24" fmla="*/ 3642608 h 4054565"/>
                <a:gd name="connsiteX25" fmla="*/ 6910238 w 6911230"/>
                <a:gd name="connsiteY25" fmla="*/ 3566408 h 4054565"/>
                <a:gd name="connsiteX0" fmla="*/ 0 w 6679256"/>
                <a:gd name="connsiteY0" fmla="*/ 0 h 4054565"/>
                <a:gd name="connsiteX1" fmla="*/ 253254 w 6679256"/>
                <a:gd name="connsiteY1" fmla="*/ 411816 h 4054565"/>
                <a:gd name="connsiteX2" fmla="*/ 481154 w 6679256"/>
                <a:gd name="connsiteY2" fmla="*/ 837499 h 4054565"/>
                <a:gd name="connsiteX3" fmla="*/ 719559 w 6679256"/>
                <a:gd name="connsiteY3" fmla="*/ 1067500 h 4054565"/>
                <a:gd name="connsiteX4" fmla="*/ 985698 w 6679256"/>
                <a:gd name="connsiteY4" fmla="*/ 1261363 h 4054565"/>
                <a:gd name="connsiteX5" fmla="*/ 1230966 w 6679256"/>
                <a:gd name="connsiteY5" fmla="*/ 1356613 h 4054565"/>
                <a:gd name="connsiteX6" fmla="*/ 1471473 w 6679256"/>
                <a:gd name="connsiteY6" fmla="*/ 1668556 h 4054565"/>
                <a:gd name="connsiteX7" fmla="*/ 1757224 w 6679256"/>
                <a:gd name="connsiteY7" fmla="*/ 1668556 h 4054565"/>
                <a:gd name="connsiteX8" fmla="*/ 2009634 w 6679256"/>
                <a:gd name="connsiteY8" fmla="*/ 1749516 h 4054565"/>
                <a:gd name="connsiteX9" fmla="*/ 2269189 w 6679256"/>
                <a:gd name="connsiteY9" fmla="*/ 1847149 h 4054565"/>
                <a:gd name="connsiteX10" fmla="*/ 2554939 w 6679256"/>
                <a:gd name="connsiteY10" fmla="*/ 1816192 h 4054565"/>
                <a:gd name="connsiteX11" fmla="*/ 2814497 w 6679256"/>
                <a:gd name="connsiteY11" fmla="*/ 1766185 h 4054565"/>
                <a:gd name="connsiteX12" fmla="*/ 3097864 w 6679256"/>
                <a:gd name="connsiteY12" fmla="*/ 1818572 h 4054565"/>
                <a:gd name="connsiteX13" fmla="*/ 3712227 w 6679256"/>
                <a:gd name="connsiteY13" fmla="*/ 2632960 h 4054565"/>
                <a:gd name="connsiteX14" fmla="*/ 3912251 w 6679256"/>
                <a:gd name="connsiteY14" fmla="*/ 2228148 h 4054565"/>
                <a:gd name="connsiteX15" fmla="*/ 4548464 w 6679256"/>
                <a:gd name="connsiteY15" fmla="*/ 1885668 h 4054565"/>
                <a:gd name="connsiteX16" fmla="*/ 4576618 w 6679256"/>
                <a:gd name="connsiteY16" fmla="*/ 3933122 h 4054565"/>
                <a:gd name="connsiteX17" fmla="*/ 4843317 w 6679256"/>
                <a:gd name="connsiteY17" fmla="*/ 3975984 h 4054565"/>
                <a:gd name="connsiteX18" fmla="*/ 5107636 w 6679256"/>
                <a:gd name="connsiteY18" fmla="*/ 3897403 h 4054565"/>
                <a:gd name="connsiteX19" fmla="*/ 5381480 w 6679256"/>
                <a:gd name="connsiteY19" fmla="*/ 4054565 h 4054565"/>
                <a:gd name="connsiteX20" fmla="*/ 5660085 w 6679256"/>
                <a:gd name="connsiteY20" fmla="*/ 3906926 h 4054565"/>
                <a:gd name="connsiteX21" fmla="*/ 5919640 w 6679256"/>
                <a:gd name="connsiteY21" fmla="*/ 3902164 h 4054565"/>
                <a:gd name="connsiteX22" fmla="*/ 6176814 w 6679256"/>
                <a:gd name="connsiteY22" fmla="*/ 3902164 h 4054565"/>
                <a:gd name="connsiteX23" fmla="*/ 6419700 w 6679256"/>
                <a:gd name="connsiteY23" fmla="*/ 3747383 h 4054565"/>
                <a:gd name="connsiteX24" fmla="*/ 6679256 w 6679256"/>
                <a:gd name="connsiteY24" fmla="*/ 3642608 h 4054565"/>
                <a:gd name="connsiteX0" fmla="*/ 0 w 6420196"/>
                <a:gd name="connsiteY0" fmla="*/ 0 h 4054565"/>
                <a:gd name="connsiteX1" fmla="*/ 253254 w 6420196"/>
                <a:gd name="connsiteY1" fmla="*/ 411816 h 4054565"/>
                <a:gd name="connsiteX2" fmla="*/ 481154 w 6420196"/>
                <a:gd name="connsiteY2" fmla="*/ 837499 h 4054565"/>
                <a:gd name="connsiteX3" fmla="*/ 719559 w 6420196"/>
                <a:gd name="connsiteY3" fmla="*/ 1067500 h 4054565"/>
                <a:gd name="connsiteX4" fmla="*/ 985698 w 6420196"/>
                <a:gd name="connsiteY4" fmla="*/ 1261363 h 4054565"/>
                <a:gd name="connsiteX5" fmla="*/ 1230966 w 6420196"/>
                <a:gd name="connsiteY5" fmla="*/ 1356613 h 4054565"/>
                <a:gd name="connsiteX6" fmla="*/ 1471473 w 6420196"/>
                <a:gd name="connsiteY6" fmla="*/ 1668556 h 4054565"/>
                <a:gd name="connsiteX7" fmla="*/ 1757224 w 6420196"/>
                <a:gd name="connsiteY7" fmla="*/ 1668556 h 4054565"/>
                <a:gd name="connsiteX8" fmla="*/ 2009634 w 6420196"/>
                <a:gd name="connsiteY8" fmla="*/ 1749516 h 4054565"/>
                <a:gd name="connsiteX9" fmla="*/ 2269189 w 6420196"/>
                <a:gd name="connsiteY9" fmla="*/ 1847149 h 4054565"/>
                <a:gd name="connsiteX10" fmla="*/ 2554939 w 6420196"/>
                <a:gd name="connsiteY10" fmla="*/ 1816192 h 4054565"/>
                <a:gd name="connsiteX11" fmla="*/ 2814497 w 6420196"/>
                <a:gd name="connsiteY11" fmla="*/ 1766185 h 4054565"/>
                <a:gd name="connsiteX12" fmla="*/ 3097864 w 6420196"/>
                <a:gd name="connsiteY12" fmla="*/ 1818572 h 4054565"/>
                <a:gd name="connsiteX13" fmla="*/ 3712227 w 6420196"/>
                <a:gd name="connsiteY13" fmla="*/ 2632960 h 4054565"/>
                <a:gd name="connsiteX14" fmla="*/ 3912251 w 6420196"/>
                <a:gd name="connsiteY14" fmla="*/ 2228148 h 4054565"/>
                <a:gd name="connsiteX15" fmla="*/ 4548464 w 6420196"/>
                <a:gd name="connsiteY15" fmla="*/ 1885668 h 4054565"/>
                <a:gd name="connsiteX16" fmla="*/ 4576618 w 6420196"/>
                <a:gd name="connsiteY16" fmla="*/ 3933122 h 4054565"/>
                <a:gd name="connsiteX17" fmla="*/ 4843317 w 6420196"/>
                <a:gd name="connsiteY17" fmla="*/ 3975984 h 4054565"/>
                <a:gd name="connsiteX18" fmla="*/ 5107636 w 6420196"/>
                <a:gd name="connsiteY18" fmla="*/ 3897403 h 4054565"/>
                <a:gd name="connsiteX19" fmla="*/ 5381480 w 6420196"/>
                <a:gd name="connsiteY19" fmla="*/ 4054565 h 4054565"/>
                <a:gd name="connsiteX20" fmla="*/ 5660085 w 6420196"/>
                <a:gd name="connsiteY20" fmla="*/ 3906926 h 4054565"/>
                <a:gd name="connsiteX21" fmla="*/ 5919640 w 6420196"/>
                <a:gd name="connsiteY21" fmla="*/ 3902164 h 4054565"/>
                <a:gd name="connsiteX22" fmla="*/ 6176814 w 6420196"/>
                <a:gd name="connsiteY22" fmla="*/ 3902164 h 4054565"/>
                <a:gd name="connsiteX23" fmla="*/ 6419700 w 6420196"/>
                <a:gd name="connsiteY23" fmla="*/ 3747383 h 4054565"/>
                <a:gd name="connsiteX0" fmla="*/ 0 w 6176814"/>
                <a:gd name="connsiteY0" fmla="*/ 0 h 4054565"/>
                <a:gd name="connsiteX1" fmla="*/ 253254 w 6176814"/>
                <a:gd name="connsiteY1" fmla="*/ 411816 h 4054565"/>
                <a:gd name="connsiteX2" fmla="*/ 481154 w 6176814"/>
                <a:gd name="connsiteY2" fmla="*/ 837499 h 4054565"/>
                <a:gd name="connsiteX3" fmla="*/ 719559 w 6176814"/>
                <a:gd name="connsiteY3" fmla="*/ 1067500 h 4054565"/>
                <a:gd name="connsiteX4" fmla="*/ 985698 w 6176814"/>
                <a:gd name="connsiteY4" fmla="*/ 1261363 h 4054565"/>
                <a:gd name="connsiteX5" fmla="*/ 1230966 w 6176814"/>
                <a:gd name="connsiteY5" fmla="*/ 1356613 h 4054565"/>
                <a:gd name="connsiteX6" fmla="*/ 1471473 w 6176814"/>
                <a:gd name="connsiteY6" fmla="*/ 1668556 h 4054565"/>
                <a:gd name="connsiteX7" fmla="*/ 1757224 w 6176814"/>
                <a:gd name="connsiteY7" fmla="*/ 1668556 h 4054565"/>
                <a:gd name="connsiteX8" fmla="*/ 2009634 w 6176814"/>
                <a:gd name="connsiteY8" fmla="*/ 1749516 h 4054565"/>
                <a:gd name="connsiteX9" fmla="*/ 2269189 w 6176814"/>
                <a:gd name="connsiteY9" fmla="*/ 1847149 h 4054565"/>
                <a:gd name="connsiteX10" fmla="*/ 2554939 w 6176814"/>
                <a:gd name="connsiteY10" fmla="*/ 1816192 h 4054565"/>
                <a:gd name="connsiteX11" fmla="*/ 2814497 w 6176814"/>
                <a:gd name="connsiteY11" fmla="*/ 1766185 h 4054565"/>
                <a:gd name="connsiteX12" fmla="*/ 3097864 w 6176814"/>
                <a:gd name="connsiteY12" fmla="*/ 1818572 h 4054565"/>
                <a:gd name="connsiteX13" fmla="*/ 3712227 w 6176814"/>
                <a:gd name="connsiteY13" fmla="*/ 2632960 h 4054565"/>
                <a:gd name="connsiteX14" fmla="*/ 3912251 w 6176814"/>
                <a:gd name="connsiteY14" fmla="*/ 2228148 h 4054565"/>
                <a:gd name="connsiteX15" fmla="*/ 4548464 w 6176814"/>
                <a:gd name="connsiteY15" fmla="*/ 1885668 h 4054565"/>
                <a:gd name="connsiteX16" fmla="*/ 4576618 w 6176814"/>
                <a:gd name="connsiteY16" fmla="*/ 3933122 h 4054565"/>
                <a:gd name="connsiteX17" fmla="*/ 4843317 w 6176814"/>
                <a:gd name="connsiteY17" fmla="*/ 3975984 h 4054565"/>
                <a:gd name="connsiteX18" fmla="*/ 5107636 w 6176814"/>
                <a:gd name="connsiteY18" fmla="*/ 3897403 h 4054565"/>
                <a:gd name="connsiteX19" fmla="*/ 5381480 w 6176814"/>
                <a:gd name="connsiteY19" fmla="*/ 4054565 h 4054565"/>
                <a:gd name="connsiteX20" fmla="*/ 5660085 w 6176814"/>
                <a:gd name="connsiteY20" fmla="*/ 3906926 h 4054565"/>
                <a:gd name="connsiteX21" fmla="*/ 5919640 w 6176814"/>
                <a:gd name="connsiteY21" fmla="*/ 3902164 h 4054565"/>
                <a:gd name="connsiteX22" fmla="*/ 6176814 w 6176814"/>
                <a:gd name="connsiteY22" fmla="*/ 3902164 h 4054565"/>
                <a:gd name="connsiteX0" fmla="*/ 0 w 5920136"/>
                <a:gd name="connsiteY0" fmla="*/ 0 h 4054565"/>
                <a:gd name="connsiteX1" fmla="*/ 253254 w 5920136"/>
                <a:gd name="connsiteY1" fmla="*/ 411816 h 4054565"/>
                <a:gd name="connsiteX2" fmla="*/ 481154 w 5920136"/>
                <a:gd name="connsiteY2" fmla="*/ 837499 h 4054565"/>
                <a:gd name="connsiteX3" fmla="*/ 719559 w 5920136"/>
                <a:gd name="connsiteY3" fmla="*/ 1067500 h 4054565"/>
                <a:gd name="connsiteX4" fmla="*/ 985698 w 5920136"/>
                <a:gd name="connsiteY4" fmla="*/ 1261363 h 4054565"/>
                <a:gd name="connsiteX5" fmla="*/ 1230966 w 5920136"/>
                <a:gd name="connsiteY5" fmla="*/ 1356613 h 4054565"/>
                <a:gd name="connsiteX6" fmla="*/ 1471473 w 5920136"/>
                <a:gd name="connsiteY6" fmla="*/ 1668556 h 4054565"/>
                <a:gd name="connsiteX7" fmla="*/ 1757224 w 5920136"/>
                <a:gd name="connsiteY7" fmla="*/ 1668556 h 4054565"/>
                <a:gd name="connsiteX8" fmla="*/ 2009634 w 5920136"/>
                <a:gd name="connsiteY8" fmla="*/ 1749516 h 4054565"/>
                <a:gd name="connsiteX9" fmla="*/ 2269189 w 5920136"/>
                <a:gd name="connsiteY9" fmla="*/ 1847149 h 4054565"/>
                <a:gd name="connsiteX10" fmla="*/ 2554939 w 5920136"/>
                <a:gd name="connsiteY10" fmla="*/ 1816192 h 4054565"/>
                <a:gd name="connsiteX11" fmla="*/ 2814497 w 5920136"/>
                <a:gd name="connsiteY11" fmla="*/ 1766185 h 4054565"/>
                <a:gd name="connsiteX12" fmla="*/ 3097864 w 5920136"/>
                <a:gd name="connsiteY12" fmla="*/ 1818572 h 4054565"/>
                <a:gd name="connsiteX13" fmla="*/ 3712227 w 5920136"/>
                <a:gd name="connsiteY13" fmla="*/ 2632960 h 4054565"/>
                <a:gd name="connsiteX14" fmla="*/ 3912251 w 5920136"/>
                <a:gd name="connsiteY14" fmla="*/ 2228148 h 4054565"/>
                <a:gd name="connsiteX15" fmla="*/ 4548464 w 5920136"/>
                <a:gd name="connsiteY15" fmla="*/ 1885668 h 4054565"/>
                <a:gd name="connsiteX16" fmla="*/ 4576618 w 5920136"/>
                <a:gd name="connsiteY16" fmla="*/ 3933122 h 4054565"/>
                <a:gd name="connsiteX17" fmla="*/ 4843317 w 5920136"/>
                <a:gd name="connsiteY17" fmla="*/ 3975984 h 4054565"/>
                <a:gd name="connsiteX18" fmla="*/ 5107636 w 5920136"/>
                <a:gd name="connsiteY18" fmla="*/ 3897403 h 4054565"/>
                <a:gd name="connsiteX19" fmla="*/ 5381480 w 5920136"/>
                <a:gd name="connsiteY19" fmla="*/ 4054565 h 4054565"/>
                <a:gd name="connsiteX20" fmla="*/ 5660085 w 5920136"/>
                <a:gd name="connsiteY20" fmla="*/ 3906926 h 4054565"/>
                <a:gd name="connsiteX21" fmla="*/ 5919640 w 5920136"/>
                <a:gd name="connsiteY21" fmla="*/ 3902164 h 4054565"/>
                <a:gd name="connsiteX0" fmla="*/ 0 w 5660581"/>
                <a:gd name="connsiteY0" fmla="*/ 0 h 4054565"/>
                <a:gd name="connsiteX1" fmla="*/ 253254 w 5660581"/>
                <a:gd name="connsiteY1" fmla="*/ 411816 h 4054565"/>
                <a:gd name="connsiteX2" fmla="*/ 481154 w 5660581"/>
                <a:gd name="connsiteY2" fmla="*/ 837499 h 4054565"/>
                <a:gd name="connsiteX3" fmla="*/ 719559 w 5660581"/>
                <a:gd name="connsiteY3" fmla="*/ 1067500 h 4054565"/>
                <a:gd name="connsiteX4" fmla="*/ 985698 w 5660581"/>
                <a:gd name="connsiteY4" fmla="*/ 1261363 h 4054565"/>
                <a:gd name="connsiteX5" fmla="*/ 1230966 w 5660581"/>
                <a:gd name="connsiteY5" fmla="*/ 1356613 h 4054565"/>
                <a:gd name="connsiteX6" fmla="*/ 1471473 w 5660581"/>
                <a:gd name="connsiteY6" fmla="*/ 1668556 h 4054565"/>
                <a:gd name="connsiteX7" fmla="*/ 1757224 w 5660581"/>
                <a:gd name="connsiteY7" fmla="*/ 1668556 h 4054565"/>
                <a:gd name="connsiteX8" fmla="*/ 2009634 w 5660581"/>
                <a:gd name="connsiteY8" fmla="*/ 1749516 h 4054565"/>
                <a:gd name="connsiteX9" fmla="*/ 2269189 w 5660581"/>
                <a:gd name="connsiteY9" fmla="*/ 1847149 h 4054565"/>
                <a:gd name="connsiteX10" fmla="*/ 2554939 w 5660581"/>
                <a:gd name="connsiteY10" fmla="*/ 1816192 h 4054565"/>
                <a:gd name="connsiteX11" fmla="*/ 2814497 w 5660581"/>
                <a:gd name="connsiteY11" fmla="*/ 1766185 h 4054565"/>
                <a:gd name="connsiteX12" fmla="*/ 3097864 w 5660581"/>
                <a:gd name="connsiteY12" fmla="*/ 1818572 h 4054565"/>
                <a:gd name="connsiteX13" fmla="*/ 3712227 w 5660581"/>
                <a:gd name="connsiteY13" fmla="*/ 2632960 h 4054565"/>
                <a:gd name="connsiteX14" fmla="*/ 3912251 w 5660581"/>
                <a:gd name="connsiteY14" fmla="*/ 2228148 h 4054565"/>
                <a:gd name="connsiteX15" fmla="*/ 4548464 w 5660581"/>
                <a:gd name="connsiteY15" fmla="*/ 1885668 h 4054565"/>
                <a:gd name="connsiteX16" fmla="*/ 4576618 w 5660581"/>
                <a:gd name="connsiteY16" fmla="*/ 3933122 h 4054565"/>
                <a:gd name="connsiteX17" fmla="*/ 4843317 w 5660581"/>
                <a:gd name="connsiteY17" fmla="*/ 3975984 h 4054565"/>
                <a:gd name="connsiteX18" fmla="*/ 5107636 w 5660581"/>
                <a:gd name="connsiteY18" fmla="*/ 3897403 h 4054565"/>
                <a:gd name="connsiteX19" fmla="*/ 5381480 w 5660581"/>
                <a:gd name="connsiteY19" fmla="*/ 4054565 h 4054565"/>
                <a:gd name="connsiteX20" fmla="*/ 5660085 w 5660581"/>
                <a:gd name="connsiteY20" fmla="*/ 3906926 h 4054565"/>
                <a:gd name="connsiteX0" fmla="*/ 0 w 5382472"/>
                <a:gd name="connsiteY0" fmla="*/ 0 h 4054565"/>
                <a:gd name="connsiteX1" fmla="*/ 253254 w 5382472"/>
                <a:gd name="connsiteY1" fmla="*/ 411816 h 4054565"/>
                <a:gd name="connsiteX2" fmla="*/ 481154 w 5382472"/>
                <a:gd name="connsiteY2" fmla="*/ 837499 h 4054565"/>
                <a:gd name="connsiteX3" fmla="*/ 719559 w 5382472"/>
                <a:gd name="connsiteY3" fmla="*/ 1067500 h 4054565"/>
                <a:gd name="connsiteX4" fmla="*/ 985698 w 5382472"/>
                <a:gd name="connsiteY4" fmla="*/ 1261363 h 4054565"/>
                <a:gd name="connsiteX5" fmla="*/ 1230966 w 5382472"/>
                <a:gd name="connsiteY5" fmla="*/ 1356613 h 4054565"/>
                <a:gd name="connsiteX6" fmla="*/ 1471473 w 5382472"/>
                <a:gd name="connsiteY6" fmla="*/ 1668556 h 4054565"/>
                <a:gd name="connsiteX7" fmla="*/ 1757224 w 5382472"/>
                <a:gd name="connsiteY7" fmla="*/ 1668556 h 4054565"/>
                <a:gd name="connsiteX8" fmla="*/ 2009634 w 5382472"/>
                <a:gd name="connsiteY8" fmla="*/ 1749516 h 4054565"/>
                <a:gd name="connsiteX9" fmla="*/ 2269189 w 5382472"/>
                <a:gd name="connsiteY9" fmla="*/ 1847149 h 4054565"/>
                <a:gd name="connsiteX10" fmla="*/ 2554939 w 5382472"/>
                <a:gd name="connsiteY10" fmla="*/ 1816192 h 4054565"/>
                <a:gd name="connsiteX11" fmla="*/ 2814497 w 5382472"/>
                <a:gd name="connsiteY11" fmla="*/ 1766185 h 4054565"/>
                <a:gd name="connsiteX12" fmla="*/ 3097864 w 5382472"/>
                <a:gd name="connsiteY12" fmla="*/ 1818572 h 4054565"/>
                <a:gd name="connsiteX13" fmla="*/ 3712227 w 5382472"/>
                <a:gd name="connsiteY13" fmla="*/ 2632960 h 4054565"/>
                <a:gd name="connsiteX14" fmla="*/ 3912251 w 5382472"/>
                <a:gd name="connsiteY14" fmla="*/ 2228148 h 4054565"/>
                <a:gd name="connsiteX15" fmla="*/ 4548464 w 5382472"/>
                <a:gd name="connsiteY15" fmla="*/ 1885668 h 4054565"/>
                <a:gd name="connsiteX16" fmla="*/ 4576618 w 5382472"/>
                <a:gd name="connsiteY16" fmla="*/ 3933122 h 4054565"/>
                <a:gd name="connsiteX17" fmla="*/ 4843317 w 5382472"/>
                <a:gd name="connsiteY17" fmla="*/ 3975984 h 4054565"/>
                <a:gd name="connsiteX18" fmla="*/ 5107636 w 5382472"/>
                <a:gd name="connsiteY18" fmla="*/ 3897403 h 4054565"/>
                <a:gd name="connsiteX19" fmla="*/ 5381480 w 5382472"/>
                <a:gd name="connsiteY19" fmla="*/ 4054565 h 4054565"/>
                <a:gd name="connsiteX0" fmla="*/ 0 w 5107636"/>
                <a:gd name="connsiteY0" fmla="*/ 0 h 3976480"/>
                <a:gd name="connsiteX1" fmla="*/ 253254 w 5107636"/>
                <a:gd name="connsiteY1" fmla="*/ 411816 h 3976480"/>
                <a:gd name="connsiteX2" fmla="*/ 481154 w 5107636"/>
                <a:gd name="connsiteY2" fmla="*/ 837499 h 3976480"/>
                <a:gd name="connsiteX3" fmla="*/ 719559 w 5107636"/>
                <a:gd name="connsiteY3" fmla="*/ 1067500 h 3976480"/>
                <a:gd name="connsiteX4" fmla="*/ 985698 w 5107636"/>
                <a:gd name="connsiteY4" fmla="*/ 1261363 h 3976480"/>
                <a:gd name="connsiteX5" fmla="*/ 1230966 w 5107636"/>
                <a:gd name="connsiteY5" fmla="*/ 1356613 h 3976480"/>
                <a:gd name="connsiteX6" fmla="*/ 1471473 w 5107636"/>
                <a:gd name="connsiteY6" fmla="*/ 1668556 h 3976480"/>
                <a:gd name="connsiteX7" fmla="*/ 1757224 w 5107636"/>
                <a:gd name="connsiteY7" fmla="*/ 1668556 h 3976480"/>
                <a:gd name="connsiteX8" fmla="*/ 2009634 w 5107636"/>
                <a:gd name="connsiteY8" fmla="*/ 1749516 h 3976480"/>
                <a:gd name="connsiteX9" fmla="*/ 2269189 w 5107636"/>
                <a:gd name="connsiteY9" fmla="*/ 1847149 h 3976480"/>
                <a:gd name="connsiteX10" fmla="*/ 2554939 w 5107636"/>
                <a:gd name="connsiteY10" fmla="*/ 1816192 h 3976480"/>
                <a:gd name="connsiteX11" fmla="*/ 2814497 w 5107636"/>
                <a:gd name="connsiteY11" fmla="*/ 1766185 h 3976480"/>
                <a:gd name="connsiteX12" fmla="*/ 3097864 w 5107636"/>
                <a:gd name="connsiteY12" fmla="*/ 1818572 h 3976480"/>
                <a:gd name="connsiteX13" fmla="*/ 3712227 w 5107636"/>
                <a:gd name="connsiteY13" fmla="*/ 2632960 h 3976480"/>
                <a:gd name="connsiteX14" fmla="*/ 3912251 w 5107636"/>
                <a:gd name="connsiteY14" fmla="*/ 2228148 h 3976480"/>
                <a:gd name="connsiteX15" fmla="*/ 4548464 w 5107636"/>
                <a:gd name="connsiteY15" fmla="*/ 1885668 h 3976480"/>
                <a:gd name="connsiteX16" fmla="*/ 4576618 w 5107636"/>
                <a:gd name="connsiteY16" fmla="*/ 3933122 h 3976480"/>
                <a:gd name="connsiteX17" fmla="*/ 4843317 w 5107636"/>
                <a:gd name="connsiteY17" fmla="*/ 3975984 h 3976480"/>
                <a:gd name="connsiteX18" fmla="*/ 5107636 w 5107636"/>
                <a:gd name="connsiteY18" fmla="*/ 3897403 h 3976480"/>
                <a:gd name="connsiteX0" fmla="*/ 0 w 4843317"/>
                <a:gd name="connsiteY0" fmla="*/ 0 h 3976480"/>
                <a:gd name="connsiteX1" fmla="*/ 253254 w 4843317"/>
                <a:gd name="connsiteY1" fmla="*/ 411816 h 3976480"/>
                <a:gd name="connsiteX2" fmla="*/ 481154 w 4843317"/>
                <a:gd name="connsiteY2" fmla="*/ 837499 h 3976480"/>
                <a:gd name="connsiteX3" fmla="*/ 719559 w 4843317"/>
                <a:gd name="connsiteY3" fmla="*/ 1067500 h 3976480"/>
                <a:gd name="connsiteX4" fmla="*/ 985698 w 4843317"/>
                <a:gd name="connsiteY4" fmla="*/ 1261363 h 3976480"/>
                <a:gd name="connsiteX5" fmla="*/ 1230966 w 4843317"/>
                <a:gd name="connsiteY5" fmla="*/ 1356613 h 3976480"/>
                <a:gd name="connsiteX6" fmla="*/ 1471473 w 4843317"/>
                <a:gd name="connsiteY6" fmla="*/ 1668556 h 3976480"/>
                <a:gd name="connsiteX7" fmla="*/ 1757224 w 4843317"/>
                <a:gd name="connsiteY7" fmla="*/ 1668556 h 3976480"/>
                <a:gd name="connsiteX8" fmla="*/ 2009634 w 4843317"/>
                <a:gd name="connsiteY8" fmla="*/ 1749516 h 3976480"/>
                <a:gd name="connsiteX9" fmla="*/ 2269189 w 4843317"/>
                <a:gd name="connsiteY9" fmla="*/ 1847149 h 3976480"/>
                <a:gd name="connsiteX10" fmla="*/ 2554939 w 4843317"/>
                <a:gd name="connsiteY10" fmla="*/ 1816192 h 3976480"/>
                <a:gd name="connsiteX11" fmla="*/ 2814497 w 4843317"/>
                <a:gd name="connsiteY11" fmla="*/ 1766185 h 3976480"/>
                <a:gd name="connsiteX12" fmla="*/ 3097864 w 4843317"/>
                <a:gd name="connsiteY12" fmla="*/ 1818572 h 3976480"/>
                <a:gd name="connsiteX13" fmla="*/ 3712227 w 4843317"/>
                <a:gd name="connsiteY13" fmla="*/ 2632960 h 3976480"/>
                <a:gd name="connsiteX14" fmla="*/ 3912251 w 4843317"/>
                <a:gd name="connsiteY14" fmla="*/ 2228148 h 3976480"/>
                <a:gd name="connsiteX15" fmla="*/ 4548464 w 4843317"/>
                <a:gd name="connsiteY15" fmla="*/ 1885668 h 3976480"/>
                <a:gd name="connsiteX16" fmla="*/ 4576618 w 4843317"/>
                <a:gd name="connsiteY16" fmla="*/ 3933122 h 3976480"/>
                <a:gd name="connsiteX17" fmla="*/ 4843317 w 4843317"/>
                <a:gd name="connsiteY17" fmla="*/ 3975984 h 3976480"/>
                <a:gd name="connsiteX0" fmla="*/ 0 w 4625457"/>
                <a:gd name="connsiteY0" fmla="*/ 0 h 3934114"/>
                <a:gd name="connsiteX1" fmla="*/ 253254 w 4625457"/>
                <a:gd name="connsiteY1" fmla="*/ 411816 h 3934114"/>
                <a:gd name="connsiteX2" fmla="*/ 481154 w 4625457"/>
                <a:gd name="connsiteY2" fmla="*/ 837499 h 3934114"/>
                <a:gd name="connsiteX3" fmla="*/ 719559 w 4625457"/>
                <a:gd name="connsiteY3" fmla="*/ 1067500 h 3934114"/>
                <a:gd name="connsiteX4" fmla="*/ 985698 w 4625457"/>
                <a:gd name="connsiteY4" fmla="*/ 1261363 h 3934114"/>
                <a:gd name="connsiteX5" fmla="*/ 1230966 w 4625457"/>
                <a:gd name="connsiteY5" fmla="*/ 1356613 h 3934114"/>
                <a:gd name="connsiteX6" fmla="*/ 1471473 w 4625457"/>
                <a:gd name="connsiteY6" fmla="*/ 1668556 h 3934114"/>
                <a:gd name="connsiteX7" fmla="*/ 1757224 w 4625457"/>
                <a:gd name="connsiteY7" fmla="*/ 1668556 h 3934114"/>
                <a:gd name="connsiteX8" fmla="*/ 2009634 w 4625457"/>
                <a:gd name="connsiteY8" fmla="*/ 1749516 h 3934114"/>
                <a:gd name="connsiteX9" fmla="*/ 2269189 w 4625457"/>
                <a:gd name="connsiteY9" fmla="*/ 1847149 h 3934114"/>
                <a:gd name="connsiteX10" fmla="*/ 2554939 w 4625457"/>
                <a:gd name="connsiteY10" fmla="*/ 1816192 h 3934114"/>
                <a:gd name="connsiteX11" fmla="*/ 2814497 w 4625457"/>
                <a:gd name="connsiteY11" fmla="*/ 1766185 h 3934114"/>
                <a:gd name="connsiteX12" fmla="*/ 3097864 w 4625457"/>
                <a:gd name="connsiteY12" fmla="*/ 1818572 h 3934114"/>
                <a:gd name="connsiteX13" fmla="*/ 3712227 w 4625457"/>
                <a:gd name="connsiteY13" fmla="*/ 2632960 h 3934114"/>
                <a:gd name="connsiteX14" fmla="*/ 3912251 w 4625457"/>
                <a:gd name="connsiteY14" fmla="*/ 2228148 h 3934114"/>
                <a:gd name="connsiteX15" fmla="*/ 4548464 w 4625457"/>
                <a:gd name="connsiteY15" fmla="*/ 1885668 h 3934114"/>
                <a:gd name="connsiteX16" fmla="*/ 4576618 w 4625457"/>
                <a:gd name="connsiteY16" fmla="*/ 3933122 h 3934114"/>
                <a:gd name="connsiteX0" fmla="*/ 0 w 4549952"/>
                <a:gd name="connsiteY0" fmla="*/ 0 h 2635341"/>
                <a:gd name="connsiteX1" fmla="*/ 253254 w 4549952"/>
                <a:gd name="connsiteY1" fmla="*/ 411816 h 2635341"/>
                <a:gd name="connsiteX2" fmla="*/ 481154 w 4549952"/>
                <a:gd name="connsiteY2" fmla="*/ 837499 h 2635341"/>
                <a:gd name="connsiteX3" fmla="*/ 719559 w 4549952"/>
                <a:gd name="connsiteY3" fmla="*/ 1067500 h 2635341"/>
                <a:gd name="connsiteX4" fmla="*/ 985698 w 4549952"/>
                <a:gd name="connsiteY4" fmla="*/ 1261363 h 2635341"/>
                <a:gd name="connsiteX5" fmla="*/ 1230966 w 4549952"/>
                <a:gd name="connsiteY5" fmla="*/ 1356613 h 2635341"/>
                <a:gd name="connsiteX6" fmla="*/ 1471473 w 4549952"/>
                <a:gd name="connsiteY6" fmla="*/ 1668556 h 2635341"/>
                <a:gd name="connsiteX7" fmla="*/ 1757224 w 4549952"/>
                <a:gd name="connsiteY7" fmla="*/ 1668556 h 2635341"/>
                <a:gd name="connsiteX8" fmla="*/ 2009634 w 4549952"/>
                <a:gd name="connsiteY8" fmla="*/ 1749516 h 2635341"/>
                <a:gd name="connsiteX9" fmla="*/ 2269189 w 4549952"/>
                <a:gd name="connsiteY9" fmla="*/ 1847149 h 2635341"/>
                <a:gd name="connsiteX10" fmla="*/ 2554939 w 4549952"/>
                <a:gd name="connsiteY10" fmla="*/ 1816192 h 2635341"/>
                <a:gd name="connsiteX11" fmla="*/ 2814497 w 4549952"/>
                <a:gd name="connsiteY11" fmla="*/ 1766185 h 2635341"/>
                <a:gd name="connsiteX12" fmla="*/ 3097864 w 4549952"/>
                <a:gd name="connsiteY12" fmla="*/ 1818572 h 2635341"/>
                <a:gd name="connsiteX13" fmla="*/ 3712227 w 4549952"/>
                <a:gd name="connsiteY13" fmla="*/ 2632960 h 2635341"/>
                <a:gd name="connsiteX14" fmla="*/ 3912251 w 4549952"/>
                <a:gd name="connsiteY14" fmla="*/ 2228148 h 2635341"/>
                <a:gd name="connsiteX15" fmla="*/ 4548464 w 4549952"/>
                <a:gd name="connsiteY15" fmla="*/ 1885668 h 2635341"/>
                <a:gd name="connsiteX0" fmla="*/ 0 w 3912251"/>
                <a:gd name="connsiteY0" fmla="*/ 0 h 2635341"/>
                <a:gd name="connsiteX1" fmla="*/ 253254 w 3912251"/>
                <a:gd name="connsiteY1" fmla="*/ 411816 h 2635341"/>
                <a:gd name="connsiteX2" fmla="*/ 481154 w 3912251"/>
                <a:gd name="connsiteY2" fmla="*/ 837499 h 2635341"/>
                <a:gd name="connsiteX3" fmla="*/ 719559 w 3912251"/>
                <a:gd name="connsiteY3" fmla="*/ 1067500 h 2635341"/>
                <a:gd name="connsiteX4" fmla="*/ 985698 w 3912251"/>
                <a:gd name="connsiteY4" fmla="*/ 1261363 h 2635341"/>
                <a:gd name="connsiteX5" fmla="*/ 1230966 w 3912251"/>
                <a:gd name="connsiteY5" fmla="*/ 1356613 h 2635341"/>
                <a:gd name="connsiteX6" fmla="*/ 1471473 w 3912251"/>
                <a:gd name="connsiteY6" fmla="*/ 1668556 h 2635341"/>
                <a:gd name="connsiteX7" fmla="*/ 1757224 w 3912251"/>
                <a:gd name="connsiteY7" fmla="*/ 1668556 h 2635341"/>
                <a:gd name="connsiteX8" fmla="*/ 2009634 w 3912251"/>
                <a:gd name="connsiteY8" fmla="*/ 1749516 h 2635341"/>
                <a:gd name="connsiteX9" fmla="*/ 2269189 w 3912251"/>
                <a:gd name="connsiteY9" fmla="*/ 1847149 h 2635341"/>
                <a:gd name="connsiteX10" fmla="*/ 2554939 w 3912251"/>
                <a:gd name="connsiteY10" fmla="*/ 1816192 h 2635341"/>
                <a:gd name="connsiteX11" fmla="*/ 2814497 w 3912251"/>
                <a:gd name="connsiteY11" fmla="*/ 1766185 h 2635341"/>
                <a:gd name="connsiteX12" fmla="*/ 3097864 w 3912251"/>
                <a:gd name="connsiteY12" fmla="*/ 1818572 h 2635341"/>
                <a:gd name="connsiteX13" fmla="*/ 3712227 w 3912251"/>
                <a:gd name="connsiteY13" fmla="*/ 2632960 h 2635341"/>
                <a:gd name="connsiteX14" fmla="*/ 3912251 w 3912251"/>
                <a:gd name="connsiteY14" fmla="*/ 2228148 h 2635341"/>
                <a:gd name="connsiteX0" fmla="*/ 0 w 3712227"/>
                <a:gd name="connsiteY0" fmla="*/ 0 h 2632960"/>
                <a:gd name="connsiteX1" fmla="*/ 253254 w 3712227"/>
                <a:gd name="connsiteY1" fmla="*/ 411816 h 2632960"/>
                <a:gd name="connsiteX2" fmla="*/ 481154 w 3712227"/>
                <a:gd name="connsiteY2" fmla="*/ 837499 h 2632960"/>
                <a:gd name="connsiteX3" fmla="*/ 719559 w 3712227"/>
                <a:gd name="connsiteY3" fmla="*/ 1067500 h 2632960"/>
                <a:gd name="connsiteX4" fmla="*/ 985698 w 3712227"/>
                <a:gd name="connsiteY4" fmla="*/ 1261363 h 2632960"/>
                <a:gd name="connsiteX5" fmla="*/ 1230966 w 3712227"/>
                <a:gd name="connsiteY5" fmla="*/ 1356613 h 2632960"/>
                <a:gd name="connsiteX6" fmla="*/ 1471473 w 3712227"/>
                <a:gd name="connsiteY6" fmla="*/ 1668556 h 2632960"/>
                <a:gd name="connsiteX7" fmla="*/ 1757224 w 3712227"/>
                <a:gd name="connsiteY7" fmla="*/ 1668556 h 2632960"/>
                <a:gd name="connsiteX8" fmla="*/ 2009634 w 3712227"/>
                <a:gd name="connsiteY8" fmla="*/ 1749516 h 2632960"/>
                <a:gd name="connsiteX9" fmla="*/ 2269189 w 3712227"/>
                <a:gd name="connsiteY9" fmla="*/ 1847149 h 2632960"/>
                <a:gd name="connsiteX10" fmla="*/ 2554939 w 3712227"/>
                <a:gd name="connsiteY10" fmla="*/ 1816192 h 2632960"/>
                <a:gd name="connsiteX11" fmla="*/ 2814497 w 3712227"/>
                <a:gd name="connsiteY11" fmla="*/ 1766185 h 2632960"/>
                <a:gd name="connsiteX12" fmla="*/ 3097864 w 3712227"/>
                <a:gd name="connsiteY12" fmla="*/ 1818572 h 2632960"/>
                <a:gd name="connsiteX13" fmla="*/ 3712227 w 3712227"/>
                <a:gd name="connsiteY13" fmla="*/ 2632960 h 2632960"/>
                <a:gd name="connsiteX0" fmla="*/ 0 w 3345515"/>
                <a:gd name="connsiteY0" fmla="*/ 0 h 1847149"/>
                <a:gd name="connsiteX1" fmla="*/ 253254 w 3345515"/>
                <a:gd name="connsiteY1" fmla="*/ 411816 h 1847149"/>
                <a:gd name="connsiteX2" fmla="*/ 481154 w 3345515"/>
                <a:gd name="connsiteY2" fmla="*/ 837499 h 1847149"/>
                <a:gd name="connsiteX3" fmla="*/ 719559 w 3345515"/>
                <a:gd name="connsiteY3" fmla="*/ 1067500 h 1847149"/>
                <a:gd name="connsiteX4" fmla="*/ 985698 w 3345515"/>
                <a:gd name="connsiteY4" fmla="*/ 1261363 h 1847149"/>
                <a:gd name="connsiteX5" fmla="*/ 1230966 w 3345515"/>
                <a:gd name="connsiteY5" fmla="*/ 1356613 h 1847149"/>
                <a:gd name="connsiteX6" fmla="*/ 1471473 w 3345515"/>
                <a:gd name="connsiteY6" fmla="*/ 1668556 h 1847149"/>
                <a:gd name="connsiteX7" fmla="*/ 1757224 w 3345515"/>
                <a:gd name="connsiteY7" fmla="*/ 1668556 h 1847149"/>
                <a:gd name="connsiteX8" fmla="*/ 2009634 w 3345515"/>
                <a:gd name="connsiteY8" fmla="*/ 1749516 h 1847149"/>
                <a:gd name="connsiteX9" fmla="*/ 2269189 w 3345515"/>
                <a:gd name="connsiteY9" fmla="*/ 1847149 h 1847149"/>
                <a:gd name="connsiteX10" fmla="*/ 2554939 w 3345515"/>
                <a:gd name="connsiteY10" fmla="*/ 1816192 h 1847149"/>
                <a:gd name="connsiteX11" fmla="*/ 2814497 w 3345515"/>
                <a:gd name="connsiteY11" fmla="*/ 1766185 h 1847149"/>
                <a:gd name="connsiteX12" fmla="*/ 3097864 w 3345515"/>
                <a:gd name="connsiteY12" fmla="*/ 1818572 h 1847149"/>
                <a:gd name="connsiteX13" fmla="*/ 3345515 w 3345515"/>
                <a:gd name="connsiteY13" fmla="*/ 1820953 h 1847149"/>
                <a:gd name="connsiteX0" fmla="*/ 0 w 3173977"/>
                <a:gd name="connsiteY0" fmla="*/ 0 h 2173198"/>
                <a:gd name="connsiteX1" fmla="*/ 253254 w 3173977"/>
                <a:gd name="connsiteY1" fmla="*/ 411816 h 2173198"/>
                <a:gd name="connsiteX2" fmla="*/ 481154 w 3173977"/>
                <a:gd name="connsiteY2" fmla="*/ 837499 h 2173198"/>
                <a:gd name="connsiteX3" fmla="*/ 719559 w 3173977"/>
                <a:gd name="connsiteY3" fmla="*/ 1067500 h 2173198"/>
                <a:gd name="connsiteX4" fmla="*/ 985698 w 3173977"/>
                <a:gd name="connsiteY4" fmla="*/ 1261363 h 2173198"/>
                <a:gd name="connsiteX5" fmla="*/ 1230966 w 3173977"/>
                <a:gd name="connsiteY5" fmla="*/ 1356613 h 2173198"/>
                <a:gd name="connsiteX6" fmla="*/ 1471473 w 3173977"/>
                <a:gd name="connsiteY6" fmla="*/ 1668556 h 2173198"/>
                <a:gd name="connsiteX7" fmla="*/ 1757224 w 3173977"/>
                <a:gd name="connsiteY7" fmla="*/ 1668556 h 2173198"/>
                <a:gd name="connsiteX8" fmla="*/ 2009634 w 3173977"/>
                <a:gd name="connsiteY8" fmla="*/ 1749516 h 2173198"/>
                <a:gd name="connsiteX9" fmla="*/ 2269189 w 3173977"/>
                <a:gd name="connsiteY9" fmla="*/ 1847149 h 2173198"/>
                <a:gd name="connsiteX10" fmla="*/ 2554939 w 3173977"/>
                <a:gd name="connsiteY10" fmla="*/ 1816192 h 2173198"/>
                <a:gd name="connsiteX11" fmla="*/ 2814497 w 3173977"/>
                <a:gd name="connsiteY11" fmla="*/ 1766185 h 2173198"/>
                <a:gd name="connsiteX12" fmla="*/ 3097864 w 3173977"/>
                <a:gd name="connsiteY12" fmla="*/ 1818572 h 2173198"/>
                <a:gd name="connsiteX13" fmla="*/ 3173977 w 3173977"/>
                <a:gd name="connsiteY13" fmla="*/ 2173198 h 2173198"/>
                <a:gd name="connsiteX0" fmla="*/ 0 w 3173977"/>
                <a:gd name="connsiteY0" fmla="*/ 0 h 2173198"/>
                <a:gd name="connsiteX1" fmla="*/ 253254 w 3173977"/>
                <a:gd name="connsiteY1" fmla="*/ 411816 h 2173198"/>
                <a:gd name="connsiteX2" fmla="*/ 481154 w 3173977"/>
                <a:gd name="connsiteY2" fmla="*/ 837499 h 2173198"/>
                <a:gd name="connsiteX3" fmla="*/ 719559 w 3173977"/>
                <a:gd name="connsiteY3" fmla="*/ 1067500 h 2173198"/>
                <a:gd name="connsiteX4" fmla="*/ 985698 w 3173977"/>
                <a:gd name="connsiteY4" fmla="*/ 1261363 h 2173198"/>
                <a:gd name="connsiteX5" fmla="*/ 1230966 w 3173977"/>
                <a:gd name="connsiteY5" fmla="*/ 1356613 h 2173198"/>
                <a:gd name="connsiteX6" fmla="*/ 1471473 w 3173977"/>
                <a:gd name="connsiteY6" fmla="*/ 1668556 h 2173198"/>
                <a:gd name="connsiteX7" fmla="*/ 1757224 w 3173977"/>
                <a:gd name="connsiteY7" fmla="*/ 1668556 h 2173198"/>
                <a:gd name="connsiteX8" fmla="*/ 2009634 w 3173977"/>
                <a:gd name="connsiteY8" fmla="*/ 1749516 h 2173198"/>
                <a:gd name="connsiteX9" fmla="*/ 2269189 w 3173977"/>
                <a:gd name="connsiteY9" fmla="*/ 1847149 h 2173198"/>
                <a:gd name="connsiteX10" fmla="*/ 2554939 w 3173977"/>
                <a:gd name="connsiteY10" fmla="*/ 1816192 h 2173198"/>
                <a:gd name="connsiteX11" fmla="*/ 2814497 w 3173977"/>
                <a:gd name="connsiteY11" fmla="*/ 1766185 h 2173198"/>
                <a:gd name="connsiteX12" fmla="*/ 3074710 w 3173977"/>
                <a:gd name="connsiteY12" fmla="*/ 1874350 h 2173198"/>
                <a:gd name="connsiteX13" fmla="*/ 3173977 w 3173977"/>
                <a:gd name="connsiteY13" fmla="*/ 2173198 h 2173198"/>
                <a:gd name="connsiteX0" fmla="*/ 0 w 3173977"/>
                <a:gd name="connsiteY0" fmla="*/ 0 h 2173198"/>
                <a:gd name="connsiteX1" fmla="*/ 253254 w 3173977"/>
                <a:gd name="connsiteY1" fmla="*/ 411816 h 2173198"/>
                <a:gd name="connsiteX2" fmla="*/ 481154 w 3173977"/>
                <a:gd name="connsiteY2" fmla="*/ 837499 h 2173198"/>
                <a:gd name="connsiteX3" fmla="*/ 719559 w 3173977"/>
                <a:gd name="connsiteY3" fmla="*/ 1067500 h 2173198"/>
                <a:gd name="connsiteX4" fmla="*/ 985698 w 3173977"/>
                <a:gd name="connsiteY4" fmla="*/ 1261363 h 2173198"/>
                <a:gd name="connsiteX5" fmla="*/ 1230966 w 3173977"/>
                <a:gd name="connsiteY5" fmla="*/ 1356613 h 2173198"/>
                <a:gd name="connsiteX6" fmla="*/ 1471473 w 3173977"/>
                <a:gd name="connsiteY6" fmla="*/ 1668556 h 2173198"/>
                <a:gd name="connsiteX7" fmla="*/ 1757224 w 3173977"/>
                <a:gd name="connsiteY7" fmla="*/ 1668556 h 2173198"/>
                <a:gd name="connsiteX8" fmla="*/ 2009634 w 3173977"/>
                <a:gd name="connsiteY8" fmla="*/ 1749516 h 2173198"/>
                <a:gd name="connsiteX9" fmla="*/ 2269189 w 3173977"/>
                <a:gd name="connsiteY9" fmla="*/ 1847149 h 2173198"/>
                <a:gd name="connsiteX10" fmla="*/ 2554939 w 3173977"/>
                <a:gd name="connsiteY10" fmla="*/ 1816192 h 2173198"/>
                <a:gd name="connsiteX11" fmla="*/ 3017731 w 3173977"/>
                <a:gd name="connsiteY11" fmla="*/ 1611877 h 2173198"/>
                <a:gd name="connsiteX12" fmla="*/ 3074710 w 3173977"/>
                <a:gd name="connsiteY12" fmla="*/ 1874350 h 2173198"/>
                <a:gd name="connsiteX13" fmla="*/ 3173977 w 3173977"/>
                <a:gd name="connsiteY13" fmla="*/ 2173198 h 2173198"/>
                <a:gd name="connsiteX0" fmla="*/ 0 w 3173977"/>
                <a:gd name="connsiteY0" fmla="*/ 0 h 2173198"/>
                <a:gd name="connsiteX1" fmla="*/ 253254 w 3173977"/>
                <a:gd name="connsiteY1" fmla="*/ 411816 h 2173198"/>
                <a:gd name="connsiteX2" fmla="*/ 481154 w 3173977"/>
                <a:gd name="connsiteY2" fmla="*/ 837499 h 2173198"/>
                <a:gd name="connsiteX3" fmla="*/ 719559 w 3173977"/>
                <a:gd name="connsiteY3" fmla="*/ 1067500 h 2173198"/>
                <a:gd name="connsiteX4" fmla="*/ 985698 w 3173977"/>
                <a:gd name="connsiteY4" fmla="*/ 1261363 h 2173198"/>
                <a:gd name="connsiteX5" fmla="*/ 1230966 w 3173977"/>
                <a:gd name="connsiteY5" fmla="*/ 1356613 h 2173198"/>
                <a:gd name="connsiteX6" fmla="*/ 1471473 w 3173977"/>
                <a:gd name="connsiteY6" fmla="*/ 1668556 h 2173198"/>
                <a:gd name="connsiteX7" fmla="*/ 1757224 w 3173977"/>
                <a:gd name="connsiteY7" fmla="*/ 1668556 h 2173198"/>
                <a:gd name="connsiteX8" fmla="*/ 2009634 w 3173977"/>
                <a:gd name="connsiteY8" fmla="*/ 1749516 h 2173198"/>
                <a:gd name="connsiteX9" fmla="*/ 2269189 w 3173977"/>
                <a:gd name="connsiteY9" fmla="*/ 1847149 h 2173198"/>
                <a:gd name="connsiteX10" fmla="*/ 2554939 w 3173977"/>
                <a:gd name="connsiteY10" fmla="*/ 1816192 h 2173198"/>
                <a:gd name="connsiteX11" fmla="*/ 3017731 w 3173977"/>
                <a:gd name="connsiteY11" fmla="*/ 1611877 h 2173198"/>
                <a:gd name="connsiteX12" fmla="*/ 3074710 w 3173977"/>
                <a:gd name="connsiteY12" fmla="*/ 1874350 h 2173198"/>
                <a:gd name="connsiteX13" fmla="*/ 3173977 w 3173977"/>
                <a:gd name="connsiteY13" fmla="*/ 2173198 h 2173198"/>
                <a:gd name="connsiteX0" fmla="*/ 0 w 3173977"/>
                <a:gd name="connsiteY0" fmla="*/ 0 h 2173198"/>
                <a:gd name="connsiteX1" fmla="*/ 253254 w 3173977"/>
                <a:gd name="connsiteY1" fmla="*/ 411816 h 2173198"/>
                <a:gd name="connsiteX2" fmla="*/ 481154 w 3173977"/>
                <a:gd name="connsiteY2" fmla="*/ 837499 h 2173198"/>
                <a:gd name="connsiteX3" fmla="*/ 719559 w 3173977"/>
                <a:gd name="connsiteY3" fmla="*/ 1067500 h 2173198"/>
                <a:gd name="connsiteX4" fmla="*/ 985698 w 3173977"/>
                <a:gd name="connsiteY4" fmla="*/ 1261363 h 2173198"/>
                <a:gd name="connsiteX5" fmla="*/ 1230966 w 3173977"/>
                <a:gd name="connsiteY5" fmla="*/ 1356613 h 2173198"/>
                <a:gd name="connsiteX6" fmla="*/ 1471473 w 3173977"/>
                <a:gd name="connsiteY6" fmla="*/ 1668556 h 2173198"/>
                <a:gd name="connsiteX7" fmla="*/ 1757224 w 3173977"/>
                <a:gd name="connsiteY7" fmla="*/ 1668556 h 2173198"/>
                <a:gd name="connsiteX8" fmla="*/ 2009634 w 3173977"/>
                <a:gd name="connsiteY8" fmla="*/ 1749516 h 2173198"/>
                <a:gd name="connsiteX9" fmla="*/ 2269189 w 3173977"/>
                <a:gd name="connsiteY9" fmla="*/ 1847149 h 2173198"/>
                <a:gd name="connsiteX10" fmla="*/ 2554939 w 3173977"/>
                <a:gd name="connsiteY10" fmla="*/ 1816192 h 2173198"/>
                <a:gd name="connsiteX11" fmla="*/ 3017731 w 3173977"/>
                <a:gd name="connsiteY11" fmla="*/ 1611877 h 2173198"/>
                <a:gd name="connsiteX12" fmla="*/ 3074710 w 3173977"/>
                <a:gd name="connsiteY12" fmla="*/ 1874350 h 2173198"/>
                <a:gd name="connsiteX13" fmla="*/ 3173977 w 3173977"/>
                <a:gd name="connsiteY13" fmla="*/ 2173198 h 2173198"/>
                <a:gd name="connsiteX0" fmla="*/ 0 w 3173977"/>
                <a:gd name="connsiteY0" fmla="*/ 0 h 2173198"/>
                <a:gd name="connsiteX1" fmla="*/ 253254 w 3173977"/>
                <a:gd name="connsiteY1" fmla="*/ 411816 h 2173198"/>
                <a:gd name="connsiteX2" fmla="*/ 481154 w 3173977"/>
                <a:gd name="connsiteY2" fmla="*/ 837499 h 2173198"/>
                <a:gd name="connsiteX3" fmla="*/ 719559 w 3173977"/>
                <a:gd name="connsiteY3" fmla="*/ 1067500 h 2173198"/>
                <a:gd name="connsiteX4" fmla="*/ 985698 w 3173977"/>
                <a:gd name="connsiteY4" fmla="*/ 1261363 h 2173198"/>
                <a:gd name="connsiteX5" fmla="*/ 1230966 w 3173977"/>
                <a:gd name="connsiteY5" fmla="*/ 1356613 h 2173198"/>
                <a:gd name="connsiteX6" fmla="*/ 1471473 w 3173977"/>
                <a:gd name="connsiteY6" fmla="*/ 1668556 h 2173198"/>
                <a:gd name="connsiteX7" fmla="*/ 1757224 w 3173977"/>
                <a:gd name="connsiteY7" fmla="*/ 1668556 h 2173198"/>
                <a:gd name="connsiteX8" fmla="*/ 2009634 w 3173977"/>
                <a:gd name="connsiteY8" fmla="*/ 1749516 h 2173198"/>
                <a:gd name="connsiteX9" fmla="*/ 2269189 w 3173977"/>
                <a:gd name="connsiteY9" fmla="*/ 1847149 h 2173198"/>
                <a:gd name="connsiteX10" fmla="*/ 2622510 w 3173977"/>
                <a:gd name="connsiteY10" fmla="*/ 1489127 h 2173198"/>
                <a:gd name="connsiteX11" fmla="*/ 3017731 w 3173977"/>
                <a:gd name="connsiteY11" fmla="*/ 1611877 h 2173198"/>
                <a:gd name="connsiteX12" fmla="*/ 3074710 w 3173977"/>
                <a:gd name="connsiteY12" fmla="*/ 1874350 h 2173198"/>
                <a:gd name="connsiteX13" fmla="*/ 3173977 w 3173977"/>
                <a:gd name="connsiteY13" fmla="*/ 2173198 h 2173198"/>
                <a:gd name="connsiteX0" fmla="*/ 0 w 3173977"/>
                <a:gd name="connsiteY0" fmla="*/ 0 h 2173198"/>
                <a:gd name="connsiteX1" fmla="*/ 253254 w 3173977"/>
                <a:gd name="connsiteY1" fmla="*/ 411816 h 2173198"/>
                <a:gd name="connsiteX2" fmla="*/ 481154 w 3173977"/>
                <a:gd name="connsiteY2" fmla="*/ 837499 h 2173198"/>
                <a:gd name="connsiteX3" fmla="*/ 719559 w 3173977"/>
                <a:gd name="connsiteY3" fmla="*/ 1067500 h 2173198"/>
                <a:gd name="connsiteX4" fmla="*/ 985698 w 3173977"/>
                <a:gd name="connsiteY4" fmla="*/ 1261363 h 2173198"/>
                <a:gd name="connsiteX5" fmla="*/ 1230966 w 3173977"/>
                <a:gd name="connsiteY5" fmla="*/ 1356613 h 2173198"/>
                <a:gd name="connsiteX6" fmla="*/ 1471473 w 3173977"/>
                <a:gd name="connsiteY6" fmla="*/ 1668556 h 2173198"/>
                <a:gd name="connsiteX7" fmla="*/ 1757224 w 3173977"/>
                <a:gd name="connsiteY7" fmla="*/ 1668556 h 2173198"/>
                <a:gd name="connsiteX8" fmla="*/ 2009634 w 3173977"/>
                <a:gd name="connsiteY8" fmla="*/ 1749516 h 2173198"/>
                <a:gd name="connsiteX9" fmla="*/ 2269189 w 3173977"/>
                <a:gd name="connsiteY9" fmla="*/ 1847149 h 2173198"/>
                <a:gd name="connsiteX10" fmla="*/ 2622510 w 3173977"/>
                <a:gd name="connsiteY10" fmla="*/ 1489127 h 2173198"/>
                <a:gd name="connsiteX11" fmla="*/ 3017731 w 3173977"/>
                <a:gd name="connsiteY11" fmla="*/ 1611877 h 2173198"/>
                <a:gd name="connsiteX12" fmla="*/ 3074710 w 3173977"/>
                <a:gd name="connsiteY12" fmla="*/ 1874350 h 2173198"/>
                <a:gd name="connsiteX13" fmla="*/ 3173977 w 3173977"/>
                <a:gd name="connsiteY13" fmla="*/ 2173198 h 2173198"/>
                <a:gd name="connsiteX0" fmla="*/ 0 w 3173977"/>
                <a:gd name="connsiteY0" fmla="*/ 0 h 2173198"/>
                <a:gd name="connsiteX1" fmla="*/ 253254 w 3173977"/>
                <a:gd name="connsiteY1" fmla="*/ 411816 h 2173198"/>
                <a:gd name="connsiteX2" fmla="*/ 481154 w 3173977"/>
                <a:gd name="connsiteY2" fmla="*/ 837499 h 2173198"/>
                <a:gd name="connsiteX3" fmla="*/ 719559 w 3173977"/>
                <a:gd name="connsiteY3" fmla="*/ 1067500 h 2173198"/>
                <a:gd name="connsiteX4" fmla="*/ 985698 w 3173977"/>
                <a:gd name="connsiteY4" fmla="*/ 1261363 h 2173198"/>
                <a:gd name="connsiteX5" fmla="*/ 1230966 w 3173977"/>
                <a:gd name="connsiteY5" fmla="*/ 1356613 h 2173198"/>
                <a:gd name="connsiteX6" fmla="*/ 1471473 w 3173977"/>
                <a:gd name="connsiteY6" fmla="*/ 1668556 h 2173198"/>
                <a:gd name="connsiteX7" fmla="*/ 1757224 w 3173977"/>
                <a:gd name="connsiteY7" fmla="*/ 1668556 h 2173198"/>
                <a:gd name="connsiteX8" fmla="*/ 2009634 w 3173977"/>
                <a:gd name="connsiteY8" fmla="*/ 1749516 h 2173198"/>
                <a:gd name="connsiteX9" fmla="*/ 2298384 w 3173977"/>
                <a:gd name="connsiteY9" fmla="*/ 1300887 h 2173198"/>
                <a:gd name="connsiteX10" fmla="*/ 2622510 w 3173977"/>
                <a:gd name="connsiteY10" fmla="*/ 1489127 h 2173198"/>
                <a:gd name="connsiteX11" fmla="*/ 3017731 w 3173977"/>
                <a:gd name="connsiteY11" fmla="*/ 1611877 h 2173198"/>
                <a:gd name="connsiteX12" fmla="*/ 3074710 w 3173977"/>
                <a:gd name="connsiteY12" fmla="*/ 1874350 h 2173198"/>
                <a:gd name="connsiteX13" fmla="*/ 3173977 w 3173977"/>
                <a:gd name="connsiteY13" fmla="*/ 2173198 h 2173198"/>
                <a:gd name="connsiteX0" fmla="*/ 0 w 3173977"/>
                <a:gd name="connsiteY0" fmla="*/ 0 h 2173198"/>
                <a:gd name="connsiteX1" fmla="*/ 253254 w 3173977"/>
                <a:gd name="connsiteY1" fmla="*/ 411816 h 2173198"/>
                <a:gd name="connsiteX2" fmla="*/ 481154 w 3173977"/>
                <a:gd name="connsiteY2" fmla="*/ 837499 h 2173198"/>
                <a:gd name="connsiteX3" fmla="*/ 719559 w 3173977"/>
                <a:gd name="connsiteY3" fmla="*/ 1067500 h 2173198"/>
                <a:gd name="connsiteX4" fmla="*/ 985698 w 3173977"/>
                <a:gd name="connsiteY4" fmla="*/ 1261363 h 2173198"/>
                <a:gd name="connsiteX5" fmla="*/ 1230966 w 3173977"/>
                <a:gd name="connsiteY5" fmla="*/ 1356613 h 2173198"/>
                <a:gd name="connsiteX6" fmla="*/ 1471473 w 3173977"/>
                <a:gd name="connsiteY6" fmla="*/ 1668556 h 2173198"/>
                <a:gd name="connsiteX7" fmla="*/ 1757224 w 3173977"/>
                <a:gd name="connsiteY7" fmla="*/ 1668556 h 2173198"/>
                <a:gd name="connsiteX8" fmla="*/ 2009634 w 3173977"/>
                <a:gd name="connsiteY8" fmla="*/ 1749516 h 2173198"/>
                <a:gd name="connsiteX9" fmla="*/ 2298384 w 3173977"/>
                <a:gd name="connsiteY9" fmla="*/ 1300887 h 2173198"/>
                <a:gd name="connsiteX10" fmla="*/ 2622510 w 3173977"/>
                <a:gd name="connsiteY10" fmla="*/ 1489127 h 2173198"/>
                <a:gd name="connsiteX11" fmla="*/ 3017731 w 3173977"/>
                <a:gd name="connsiteY11" fmla="*/ 1611877 h 2173198"/>
                <a:gd name="connsiteX12" fmla="*/ 3074710 w 3173977"/>
                <a:gd name="connsiteY12" fmla="*/ 1874350 h 2173198"/>
                <a:gd name="connsiteX13" fmla="*/ 3173977 w 3173977"/>
                <a:gd name="connsiteY13" fmla="*/ 2173198 h 2173198"/>
                <a:gd name="connsiteX0" fmla="*/ 0 w 3173977"/>
                <a:gd name="connsiteY0" fmla="*/ 0 h 2173198"/>
                <a:gd name="connsiteX1" fmla="*/ 253254 w 3173977"/>
                <a:gd name="connsiteY1" fmla="*/ 411816 h 2173198"/>
                <a:gd name="connsiteX2" fmla="*/ 481154 w 3173977"/>
                <a:gd name="connsiteY2" fmla="*/ 837499 h 2173198"/>
                <a:gd name="connsiteX3" fmla="*/ 719559 w 3173977"/>
                <a:gd name="connsiteY3" fmla="*/ 1067500 h 2173198"/>
                <a:gd name="connsiteX4" fmla="*/ 985698 w 3173977"/>
                <a:gd name="connsiteY4" fmla="*/ 1261363 h 2173198"/>
                <a:gd name="connsiteX5" fmla="*/ 1230966 w 3173977"/>
                <a:gd name="connsiteY5" fmla="*/ 1356613 h 2173198"/>
                <a:gd name="connsiteX6" fmla="*/ 1471473 w 3173977"/>
                <a:gd name="connsiteY6" fmla="*/ 1668556 h 2173198"/>
                <a:gd name="connsiteX7" fmla="*/ 1757224 w 3173977"/>
                <a:gd name="connsiteY7" fmla="*/ 1668556 h 2173198"/>
                <a:gd name="connsiteX8" fmla="*/ 1984236 w 3173977"/>
                <a:gd name="connsiteY8" fmla="*/ 1118543 h 2173198"/>
                <a:gd name="connsiteX9" fmla="*/ 2298384 w 3173977"/>
                <a:gd name="connsiteY9" fmla="*/ 1300887 h 2173198"/>
                <a:gd name="connsiteX10" fmla="*/ 2622510 w 3173977"/>
                <a:gd name="connsiteY10" fmla="*/ 1489127 h 2173198"/>
                <a:gd name="connsiteX11" fmla="*/ 3017731 w 3173977"/>
                <a:gd name="connsiteY11" fmla="*/ 1611877 h 2173198"/>
                <a:gd name="connsiteX12" fmla="*/ 3074710 w 3173977"/>
                <a:gd name="connsiteY12" fmla="*/ 1874350 h 2173198"/>
                <a:gd name="connsiteX13" fmla="*/ 3173977 w 3173977"/>
                <a:gd name="connsiteY13" fmla="*/ 2173198 h 2173198"/>
                <a:gd name="connsiteX0" fmla="*/ 0 w 3173977"/>
                <a:gd name="connsiteY0" fmla="*/ 0 h 2173198"/>
                <a:gd name="connsiteX1" fmla="*/ 253254 w 3173977"/>
                <a:gd name="connsiteY1" fmla="*/ 411816 h 2173198"/>
                <a:gd name="connsiteX2" fmla="*/ 481154 w 3173977"/>
                <a:gd name="connsiteY2" fmla="*/ 837499 h 2173198"/>
                <a:gd name="connsiteX3" fmla="*/ 719559 w 3173977"/>
                <a:gd name="connsiteY3" fmla="*/ 1067500 h 2173198"/>
                <a:gd name="connsiteX4" fmla="*/ 985698 w 3173977"/>
                <a:gd name="connsiteY4" fmla="*/ 1261363 h 2173198"/>
                <a:gd name="connsiteX5" fmla="*/ 1230966 w 3173977"/>
                <a:gd name="connsiteY5" fmla="*/ 1356613 h 2173198"/>
                <a:gd name="connsiteX6" fmla="*/ 1471473 w 3173977"/>
                <a:gd name="connsiteY6" fmla="*/ 1668556 h 2173198"/>
                <a:gd name="connsiteX7" fmla="*/ 1684491 w 3173977"/>
                <a:gd name="connsiteY7" fmla="*/ 919337 h 2173198"/>
                <a:gd name="connsiteX8" fmla="*/ 1984236 w 3173977"/>
                <a:gd name="connsiteY8" fmla="*/ 1118543 h 2173198"/>
                <a:gd name="connsiteX9" fmla="*/ 2298384 w 3173977"/>
                <a:gd name="connsiteY9" fmla="*/ 1300887 h 2173198"/>
                <a:gd name="connsiteX10" fmla="*/ 2622510 w 3173977"/>
                <a:gd name="connsiteY10" fmla="*/ 1489127 h 2173198"/>
                <a:gd name="connsiteX11" fmla="*/ 3017731 w 3173977"/>
                <a:gd name="connsiteY11" fmla="*/ 1611877 h 2173198"/>
                <a:gd name="connsiteX12" fmla="*/ 3074710 w 3173977"/>
                <a:gd name="connsiteY12" fmla="*/ 1874350 h 2173198"/>
                <a:gd name="connsiteX13" fmla="*/ 3173977 w 3173977"/>
                <a:gd name="connsiteY13" fmla="*/ 2173198 h 2173198"/>
                <a:gd name="connsiteX0" fmla="*/ 0 w 3173977"/>
                <a:gd name="connsiteY0" fmla="*/ 0 h 2173198"/>
                <a:gd name="connsiteX1" fmla="*/ 253254 w 3173977"/>
                <a:gd name="connsiteY1" fmla="*/ 411816 h 2173198"/>
                <a:gd name="connsiteX2" fmla="*/ 481154 w 3173977"/>
                <a:gd name="connsiteY2" fmla="*/ 837499 h 2173198"/>
                <a:gd name="connsiteX3" fmla="*/ 719559 w 3173977"/>
                <a:gd name="connsiteY3" fmla="*/ 1067500 h 2173198"/>
                <a:gd name="connsiteX4" fmla="*/ 985698 w 3173977"/>
                <a:gd name="connsiteY4" fmla="*/ 1261363 h 2173198"/>
                <a:gd name="connsiteX5" fmla="*/ 1230966 w 3173977"/>
                <a:gd name="connsiteY5" fmla="*/ 1356613 h 2173198"/>
                <a:gd name="connsiteX6" fmla="*/ 1471473 w 3173977"/>
                <a:gd name="connsiteY6" fmla="*/ 1668556 h 2173198"/>
                <a:gd name="connsiteX7" fmla="*/ 1684491 w 3173977"/>
                <a:gd name="connsiteY7" fmla="*/ 919337 h 2173198"/>
                <a:gd name="connsiteX8" fmla="*/ 1984236 w 3173977"/>
                <a:gd name="connsiteY8" fmla="*/ 1118543 h 2173198"/>
                <a:gd name="connsiteX9" fmla="*/ 2298384 w 3173977"/>
                <a:gd name="connsiteY9" fmla="*/ 1300887 h 2173198"/>
                <a:gd name="connsiteX10" fmla="*/ 2622510 w 3173977"/>
                <a:gd name="connsiteY10" fmla="*/ 1489127 h 2173198"/>
                <a:gd name="connsiteX11" fmla="*/ 3017731 w 3173977"/>
                <a:gd name="connsiteY11" fmla="*/ 1611877 h 2173198"/>
                <a:gd name="connsiteX12" fmla="*/ 3074710 w 3173977"/>
                <a:gd name="connsiteY12" fmla="*/ 1874350 h 2173198"/>
                <a:gd name="connsiteX13" fmla="*/ 3173977 w 3173977"/>
                <a:gd name="connsiteY13" fmla="*/ 2173198 h 2173198"/>
                <a:gd name="connsiteX0" fmla="*/ 0 w 3173977"/>
                <a:gd name="connsiteY0" fmla="*/ 0 h 2173198"/>
                <a:gd name="connsiteX1" fmla="*/ 253254 w 3173977"/>
                <a:gd name="connsiteY1" fmla="*/ 411816 h 2173198"/>
                <a:gd name="connsiteX2" fmla="*/ 481154 w 3173977"/>
                <a:gd name="connsiteY2" fmla="*/ 837499 h 2173198"/>
                <a:gd name="connsiteX3" fmla="*/ 719559 w 3173977"/>
                <a:gd name="connsiteY3" fmla="*/ 1067500 h 2173198"/>
                <a:gd name="connsiteX4" fmla="*/ 985698 w 3173977"/>
                <a:gd name="connsiteY4" fmla="*/ 1261363 h 2173198"/>
                <a:gd name="connsiteX5" fmla="*/ 1230966 w 3173977"/>
                <a:gd name="connsiteY5" fmla="*/ 1356613 h 2173198"/>
                <a:gd name="connsiteX6" fmla="*/ 1368715 w 3173977"/>
                <a:gd name="connsiteY6" fmla="*/ 726711 h 2173198"/>
                <a:gd name="connsiteX7" fmla="*/ 1684491 w 3173977"/>
                <a:gd name="connsiteY7" fmla="*/ 919337 h 2173198"/>
                <a:gd name="connsiteX8" fmla="*/ 1984236 w 3173977"/>
                <a:gd name="connsiteY8" fmla="*/ 1118543 h 2173198"/>
                <a:gd name="connsiteX9" fmla="*/ 2298384 w 3173977"/>
                <a:gd name="connsiteY9" fmla="*/ 1300887 h 2173198"/>
                <a:gd name="connsiteX10" fmla="*/ 2622510 w 3173977"/>
                <a:gd name="connsiteY10" fmla="*/ 1489127 h 2173198"/>
                <a:gd name="connsiteX11" fmla="*/ 3017731 w 3173977"/>
                <a:gd name="connsiteY11" fmla="*/ 1611877 h 2173198"/>
                <a:gd name="connsiteX12" fmla="*/ 3074710 w 3173977"/>
                <a:gd name="connsiteY12" fmla="*/ 1874350 h 2173198"/>
                <a:gd name="connsiteX13" fmla="*/ 3173977 w 3173977"/>
                <a:gd name="connsiteY13" fmla="*/ 2173198 h 2173198"/>
                <a:gd name="connsiteX0" fmla="*/ 0 w 3173977"/>
                <a:gd name="connsiteY0" fmla="*/ 0 h 2173198"/>
                <a:gd name="connsiteX1" fmla="*/ 253254 w 3173977"/>
                <a:gd name="connsiteY1" fmla="*/ 411816 h 2173198"/>
                <a:gd name="connsiteX2" fmla="*/ 481154 w 3173977"/>
                <a:gd name="connsiteY2" fmla="*/ 837499 h 2173198"/>
                <a:gd name="connsiteX3" fmla="*/ 719559 w 3173977"/>
                <a:gd name="connsiteY3" fmla="*/ 1067500 h 2173198"/>
                <a:gd name="connsiteX4" fmla="*/ 985698 w 3173977"/>
                <a:gd name="connsiteY4" fmla="*/ 1261363 h 2173198"/>
                <a:gd name="connsiteX5" fmla="*/ 1183939 w 3173977"/>
                <a:gd name="connsiteY5" fmla="*/ 438377 h 2173198"/>
                <a:gd name="connsiteX6" fmla="*/ 1368715 w 3173977"/>
                <a:gd name="connsiteY6" fmla="*/ 726711 h 2173198"/>
                <a:gd name="connsiteX7" fmla="*/ 1684491 w 3173977"/>
                <a:gd name="connsiteY7" fmla="*/ 919337 h 2173198"/>
                <a:gd name="connsiteX8" fmla="*/ 1984236 w 3173977"/>
                <a:gd name="connsiteY8" fmla="*/ 1118543 h 2173198"/>
                <a:gd name="connsiteX9" fmla="*/ 2298384 w 3173977"/>
                <a:gd name="connsiteY9" fmla="*/ 1300887 h 2173198"/>
                <a:gd name="connsiteX10" fmla="*/ 2622510 w 3173977"/>
                <a:gd name="connsiteY10" fmla="*/ 1489127 h 2173198"/>
                <a:gd name="connsiteX11" fmla="*/ 3017731 w 3173977"/>
                <a:gd name="connsiteY11" fmla="*/ 1611877 h 2173198"/>
                <a:gd name="connsiteX12" fmla="*/ 3074710 w 3173977"/>
                <a:gd name="connsiteY12" fmla="*/ 1874350 h 2173198"/>
                <a:gd name="connsiteX13" fmla="*/ 3173977 w 3173977"/>
                <a:gd name="connsiteY13" fmla="*/ 2173198 h 2173198"/>
                <a:gd name="connsiteX0" fmla="*/ 0 w 3173977"/>
                <a:gd name="connsiteY0" fmla="*/ 0 h 2173198"/>
                <a:gd name="connsiteX1" fmla="*/ 253254 w 3173977"/>
                <a:gd name="connsiteY1" fmla="*/ 411816 h 2173198"/>
                <a:gd name="connsiteX2" fmla="*/ 481154 w 3173977"/>
                <a:gd name="connsiteY2" fmla="*/ 837499 h 2173198"/>
                <a:gd name="connsiteX3" fmla="*/ 719559 w 3173977"/>
                <a:gd name="connsiteY3" fmla="*/ 1067500 h 2173198"/>
                <a:gd name="connsiteX4" fmla="*/ 985698 w 3173977"/>
                <a:gd name="connsiteY4" fmla="*/ 1261363 h 2173198"/>
                <a:gd name="connsiteX5" fmla="*/ 1183939 w 3173977"/>
                <a:gd name="connsiteY5" fmla="*/ 438377 h 2173198"/>
                <a:gd name="connsiteX6" fmla="*/ 1368715 w 3173977"/>
                <a:gd name="connsiteY6" fmla="*/ 726711 h 2173198"/>
                <a:gd name="connsiteX7" fmla="*/ 1684491 w 3173977"/>
                <a:gd name="connsiteY7" fmla="*/ 919337 h 2173198"/>
                <a:gd name="connsiteX8" fmla="*/ 1984236 w 3173977"/>
                <a:gd name="connsiteY8" fmla="*/ 1118543 h 2173198"/>
                <a:gd name="connsiteX9" fmla="*/ 2298384 w 3173977"/>
                <a:gd name="connsiteY9" fmla="*/ 1300887 h 2173198"/>
                <a:gd name="connsiteX10" fmla="*/ 2622510 w 3173977"/>
                <a:gd name="connsiteY10" fmla="*/ 1489127 h 2173198"/>
                <a:gd name="connsiteX11" fmla="*/ 3017731 w 3173977"/>
                <a:gd name="connsiteY11" fmla="*/ 1611877 h 2173198"/>
                <a:gd name="connsiteX12" fmla="*/ 3074710 w 3173977"/>
                <a:gd name="connsiteY12" fmla="*/ 1874350 h 2173198"/>
                <a:gd name="connsiteX13" fmla="*/ 3173977 w 3173977"/>
                <a:gd name="connsiteY13" fmla="*/ 2173198 h 2173198"/>
                <a:gd name="connsiteX0" fmla="*/ 0 w 3173977"/>
                <a:gd name="connsiteY0" fmla="*/ 0 h 2173198"/>
                <a:gd name="connsiteX1" fmla="*/ 253254 w 3173977"/>
                <a:gd name="connsiteY1" fmla="*/ 411816 h 2173198"/>
                <a:gd name="connsiteX2" fmla="*/ 481154 w 3173977"/>
                <a:gd name="connsiteY2" fmla="*/ 837499 h 2173198"/>
                <a:gd name="connsiteX3" fmla="*/ 719559 w 3173977"/>
                <a:gd name="connsiteY3" fmla="*/ 1067500 h 2173198"/>
                <a:gd name="connsiteX4" fmla="*/ 654670 w 3173977"/>
                <a:gd name="connsiteY4" fmla="*/ 345629 h 2173198"/>
                <a:gd name="connsiteX5" fmla="*/ 1183939 w 3173977"/>
                <a:gd name="connsiteY5" fmla="*/ 438377 h 2173198"/>
                <a:gd name="connsiteX6" fmla="*/ 1368715 w 3173977"/>
                <a:gd name="connsiteY6" fmla="*/ 726711 h 2173198"/>
                <a:gd name="connsiteX7" fmla="*/ 1684491 w 3173977"/>
                <a:gd name="connsiteY7" fmla="*/ 919337 h 2173198"/>
                <a:gd name="connsiteX8" fmla="*/ 1984236 w 3173977"/>
                <a:gd name="connsiteY8" fmla="*/ 1118543 h 2173198"/>
                <a:gd name="connsiteX9" fmla="*/ 2298384 w 3173977"/>
                <a:gd name="connsiteY9" fmla="*/ 1300887 h 2173198"/>
                <a:gd name="connsiteX10" fmla="*/ 2622510 w 3173977"/>
                <a:gd name="connsiteY10" fmla="*/ 1489127 h 2173198"/>
                <a:gd name="connsiteX11" fmla="*/ 3017731 w 3173977"/>
                <a:gd name="connsiteY11" fmla="*/ 1611877 h 2173198"/>
                <a:gd name="connsiteX12" fmla="*/ 3074710 w 3173977"/>
                <a:gd name="connsiteY12" fmla="*/ 1874350 h 2173198"/>
                <a:gd name="connsiteX13" fmla="*/ 3173977 w 3173977"/>
                <a:gd name="connsiteY13" fmla="*/ 2173198 h 2173198"/>
                <a:gd name="connsiteX0" fmla="*/ 0 w 3173977"/>
                <a:gd name="connsiteY0" fmla="*/ 0 h 2173198"/>
                <a:gd name="connsiteX1" fmla="*/ 253254 w 3173977"/>
                <a:gd name="connsiteY1" fmla="*/ 411816 h 2173198"/>
                <a:gd name="connsiteX2" fmla="*/ 481154 w 3173977"/>
                <a:gd name="connsiteY2" fmla="*/ 837499 h 2173198"/>
                <a:gd name="connsiteX3" fmla="*/ 719559 w 3173977"/>
                <a:gd name="connsiteY3" fmla="*/ 1067500 h 2173198"/>
                <a:gd name="connsiteX4" fmla="*/ 654670 w 3173977"/>
                <a:gd name="connsiteY4" fmla="*/ 345629 h 2173198"/>
                <a:gd name="connsiteX5" fmla="*/ 1183939 w 3173977"/>
                <a:gd name="connsiteY5" fmla="*/ 438377 h 2173198"/>
                <a:gd name="connsiteX6" fmla="*/ 1368715 w 3173977"/>
                <a:gd name="connsiteY6" fmla="*/ 726711 h 2173198"/>
                <a:gd name="connsiteX7" fmla="*/ 1684491 w 3173977"/>
                <a:gd name="connsiteY7" fmla="*/ 919337 h 2173198"/>
                <a:gd name="connsiteX8" fmla="*/ 1984236 w 3173977"/>
                <a:gd name="connsiteY8" fmla="*/ 1118543 h 2173198"/>
                <a:gd name="connsiteX9" fmla="*/ 2298384 w 3173977"/>
                <a:gd name="connsiteY9" fmla="*/ 1300887 h 2173198"/>
                <a:gd name="connsiteX10" fmla="*/ 2622510 w 3173977"/>
                <a:gd name="connsiteY10" fmla="*/ 1489127 h 2173198"/>
                <a:gd name="connsiteX11" fmla="*/ 3017731 w 3173977"/>
                <a:gd name="connsiteY11" fmla="*/ 1611877 h 2173198"/>
                <a:gd name="connsiteX12" fmla="*/ 3074710 w 3173977"/>
                <a:gd name="connsiteY12" fmla="*/ 1874350 h 2173198"/>
                <a:gd name="connsiteX13" fmla="*/ 3173977 w 3173977"/>
                <a:gd name="connsiteY13" fmla="*/ 2173198 h 2173198"/>
                <a:gd name="connsiteX0" fmla="*/ 0 w 3173977"/>
                <a:gd name="connsiteY0" fmla="*/ 0 h 2173198"/>
                <a:gd name="connsiteX1" fmla="*/ 253254 w 3173977"/>
                <a:gd name="connsiteY1" fmla="*/ 411816 h 2173198"/>
                <a:gd name="connsiteX2" fmla="*/ 481154 w 3173977"/>
                <a:gd name="connsiteY2" fmla="*/ 837499 h 2173198"/>
                <a:gd name="connsiteX3" fmla="*/ 433701 w 3173977"/>
                <a:gd name="connsiteY3" fmla="*/ 101313 h 2173198"/>
                <a:gd name="connsiteX4" fmla="*/ 654670 w 3173977"/>
                <a:gd name="connsiteY4" fmla="*/ 345629 h 2173198"/>
                <a:gd name="connsiteX5" fmla="*/ 1183939 w 3173977"/>
                <a:gd name="connsiteY5" fmla="*/ 438377 h 2173198"/>
                <a:gd name="connsiteX6" fmla="*/ 1368715 w 3173977"/>
                <a:gd name="connsiteY6" fmla="*/ 726711 h 2173198"/>
                <a:gd name="connsiteX7" fmla="*/ 1684491 w 3173977"/>
                <a:gd name="connsiteY7" fmla="*/ 919337 h 2173198"/>
                <a:gd name="connsiteX8" fmla="*/ 1984236 w 3173977"/>
                <a:gd name="connsiteY8" fmla="*/ 1118543 h 2173198"/>
                <a:gd name="connsiteX9" fmla="*/ 2298384 w 3173977"/>
                <a:gd name="connsiteY9" fmla="*/ 1300887 h 2173198"/>
                <a:gd name="connsiteX10" fmla="*/ 2622510 w 3173977"/>
                <a:gd name="connsiteY10" fmla="*/ 1489127 h 2173198"/>
                <a:gd name="connsiteX11" fmla="*/ 3017731 w 3173977"/>
                <a:gd name="connsiteY11" fmla="*/ 1611877 h 2173198"/>
                <a:gd name="connsiteX12" fmla="*/ 3074710 w 3173977"/>
                <a:gd name="connsiteY12" fmla="*/ 1874350 h 2173198"/>
                <a:gd name="connsiteX13" fmla="*/ 3173977 w 3173977"/>
                <a:gd name="connsiteY13" fmla="*/ 2173198 h 2173198"/>
                <a:gd name="connsiteX0" fmla="*/ 0 w 3173977"/>
                <a:gd name="connsiteY0" fmla="*/ 0 h 2173198"/>
                <a:gd name="connsiteX1" fmla="*/ 253254 w 3173977"/>
                <a:gd name="connsiteY1" fmla="*/ 411816 h 2173198"/>
                <a:gd name="connsiteX2" fmla="*/ 481154 w 3173977"/>
                <a:gd name="connsiteY2" fmla="*/ 837499 h 2173198"/>
                <a:gd name="connsiteX3" fmla="*/ 433701 w 3173977"/>
                <a:gd name="connsiteY3" fmla="*/ 101313 h 2173198"/>
                <a:gd name="connsiteX4" fmla="*/ 654670 w 3173977"/>
                <a:gd name="connsiteY4" fmla="*/ 345629 h 2173198"/>
                <a:gd name="connsiteX5" fmla="*/ 1183939 w 3173977"/>
                <a:gd name="connsiteY5" fmla="*/ 438377 h 2173198"/>
                <a:gd name="connsiteX6" fmla="*/ 1368715 w 3173977"/>
                <a:gd name="connsiteY6" fmla="*/ 726711 h 2173198"/>
                <a:gd name="connsiteX7" fmla="*/ 1684491 w 3173977"/>
                <a:gd name="connsiteY7" fmla="*/ 919337 h 2173198"/>
                <a:gd name="connsiteX8" fmla="*/ 1984236 w 3173977"/>
                <a:gd name="connsiteY8" fmla="*/ 1118543 h 2173198"/>
                <a:gd name="connsiteX9" fmla="*/ 2298384 w 3173977"/>
                <a:gd name="connsiteY9" fmla="*/ 1300887 h 2173198"/>
                <a:gd name="connsiteX10" fmla="*/ 2622510 w 3173977"/>
                <a:gd name="connsiteY10" fmla="*/ 1489127 h 2173198"/>
                <a:gd name="connsiteX11" fmla="*/ 3017731 w 3173977"/>
                <a:gd name="connsiteY11" fmla="*/ 1611877 h 2173198"/>
                <a:gd name="connsiteX12" fmla="*/ 3074710 w 3173977"/>
                <a:gd name="connsiteY12" fmla="*/ 1874350 h 2173198"/>
                <a:gd name="connsiteX13" fmla="*/ 3173977 w 3173977"/>
                <a:gd name="connsiteY13" fmla="*/ 2173198 h 2173198"/>
                <a:gd name="connsiteX0" fmla="*/ 0 w 3173977"/>
                <a:gd name="connsiteY0" fmla="*/ 48428 h 2221626"/>
                <a:gd name="connsiteX1" fmla="*/ 253254 w 3173977"/>
                <a:gd name="connsiteY1" fmla="*/ 460244 h 2221626"/>
                <a:gd name="connsiteX2" fmla="*/ 1845 w 3173977"/>
                <a:gd name="connsiteY2" fmla="*/ -1 h 2221626"/>
                <a:gd name="connsiteX3" fmla="*/ 433701 w 3173977"/>
                <a:gd name="connsiteY3" fmla="*/ 149741 h 2221626"/>
                <a:gd name="connsiteX4" fmla="*/ 654670 w 3173977"/>
                <a:gd name="connsiteY4" fmla="*/ 394057 h 2221626"/>
                <a:gd name="connsiteX5" fmla="*/ 1183939 w 3173977"/>
                <a:gd name="connsiteY5" fmla="*/ 486805 h 2221626"/>
                <a:gd name="connsiteX6" fmla="*/ 1368715 w 3173977"/>
                <a:gd name="connsiteY6" fmla="*/ 775139 h 2221626"/>
                <a:gd name="connsiteX7" fmla="*/ 1684491 w 3173977"/>
                <a:gd name="connsiteY7" fmla="*/ 967765 h 2221626"/>
                <a:gd name="connsiteX8" fmla="*/ 1984236 w 3173977"/>
                <a:gd name="connsiteY8" fmla="*/ 1166971 h 2221626"/>
                <a:gd name="connsiteX9" fmla="*/ 2298384 w 3173977"/>
                <a:gd name="connsiteY9" fmla="*/ 1349315 h 2221626"/>
                <a:gd name="connsiteX10" fmla="*/ 2622510 w 3173977"/>
                <a:gd name="connsiteY10" fmla="*/ 1537555 h 2221626"/>
                <a:gd name="connsiteX11" fmla="*/ 3017731 w 3173977"/>
                <a:gd name="connsiteY11" fmla="*/ 1660305 h 2221626"/>
                <a:gd name="connsiteX12" fmla="*/ 3074710 w 3173977"/>
                <a:gd name="connsiteY12" fmla="*/ 1922778 h 2221626"/>
                <a:gd name="connsiteX13" fmla="*/ 3173977 w 3173977"/>
                <a:gd name="connsiteY13" fmla="*/ 2221626 h 2221626"/>
                <a:gd name="connsiteX0" fmla="*/ 251409 w 3172132"/>
                <a:gd name="connsiteY0" fmla="*/ 460245 h 2221627"/>
                <a:gd name="connsiteX1" fmla="*/ 0 w 3172132"/>
                <a:gd name="connsiteY1" fmla="*/ 0 h 2221627"/>
                <a:gd name="connsiteX2" fmla="*/ 431856 w 3172132"/>
                <a:gd name="connsiteY2" fmla="*/ 149742 h 2221627"/>
                <a:gd name="connsiteX3" fmla="*/ 652825 w 3172132"/>
                <a:gd name="connsiteY3" fmla="*/ 394058 h 2221627"/>
                <a:gd name="connsiteX4" fmla="*/ 1182094 w 3172132"/>
                <a:gd name="connsiteY4" fmla="*/ 486806 h 2221627"/>
                <a:gd name="connsiteX5" fmla="*/ 1366870 w 3172132"/>
                <a:gd name="connsiteY5" fmla="*/ 775140 h 2221627"/>
                <a:gd name="connsiteX6" fmla="*/ 1682646 w 3172132"/>
                <a:gd name="connsiteY6" fmla="*/ 967766 h 2221627"/>
                <a:gd name="connsiteX7" fmla="*/ 1982391 w 3172132"/>
                <a:gd name="connsiteY7" fmla="*/ 1166972 h 2221627"/>
                <a:gd name="connsiteX8" fmla="*/ 2296539 w 3172132"/>
                <a:gd name="connsiteY8" fmla="*/ 1349316 h 2221627"/>
                <a:gd name="connsiteX9" fmla="*/ 2620665 w 3172132"/>
                <a:gd name="connsiteY9" fmla="*/ 1537556 h 2221627"/>
                <a:gd name="connsiteX10" fmla="*/ 3015886 w 3172132"/>
                <a:gd name="connsiteY10" fmla="*/ 1660306 h 2221627"/>
                <a:gd name="connsiteX11" fmla="*/ 3072865 w 3172132"/>
                <a:gd name="connsiteY11" fmla="*/ 1922779 h 2221627"/>
                <a:gd name="connsiteX12" fmla="*/ 3172132 w 3172132"/>
                <a:gd name="connsiteY12" fmla="*/ 2221627 h 2221627"/>
                <a:gd name="connsiteX0" fmla="*/ 0 w 2920723"/>
                <a:gd name="connsiteY0" fmla="*/ 310504 h 2071886"/>
                <a:gd name="connsiteX1" fmla="*/ 180447 w 2920723"/>
                <a:gd name="connsiteY1" fmla="*/ 1 h 2071886"/>
                <a:gd name="connsiteX2" fmla="*/ 401416 w 2920723"/>
                <a:gd name="connsiteY2" fmla="*/ 244317 h 2071886"/>
                <a:gd name="connsiteX3" fmla="*/ 930685 w 2920723"/>
                <a:gd name="connsiteY3" fmla="*/ 337065 h 2071886"/>
                <a:gd name="connsiteX4" fmla="*/ 1115461 w 2920723"/>
                <a:gd name="connsiteY4" fmla="*/ 625399 h 2071886"/>
                <a:gd name="connsiteX5" fmla="*/ 1431237 w 2920723"/>
                <a:gd name="connsiteY5" fmla="*/ 818025 h 2071886"/>
                <a:gd name="connsiteX6" fmla="*/ 1730982 w 2920723"/>
                <a:gd name="connsiteY6" fmla="*/ 1017231 h 2071886"/>
                <a:gd name="connsiteX7" fmla="*/ 2045130 w 2920723"/>
                <a:gd name="connsiteY7" fmla="*/ 1199575 h 2071886"/>
                <a:gd name="connsiteX8" fmla="*/ 2369256 w 2920723"/>
                <a:gd name="connsiteY8" fmla="*/ 1387815 h 2071886"/>
                <a:gd name="connsiteX9" fmla="*/ 2764477 w 2920723"/>
                <a:gd name="connsiteY9" fmla="*/ 1510565 h 2071886"/>
                <a:gd name="connsiteX10" fmla="*/ 2821456 w 2920723"/>
                <a:gd name="connsiteY10" fmla="*/ 1773038 h 2071886"/>
                <a:gd name="connsiteX11" fmla="*/ 2920723 w 2920723"/>
                <a:gd name="connsiteY11" fmla="*/ 2071886 h 2071886"/>
                <a:gd name="connsiteX0" fmla="*/ 272725 w 3193448"/>
                <a:gd name="connsiteY0" fmla="*/ 472702 h 2234084"/>
                <a:gd name="connsiteX1" fmla="*/ 0 w 3193448"/>
                <a:gd name="connsiteY1" fmla="*/ 0 h 2234084"/>
                <a:gd name="connsiteX2" fmla="*/ 453172 w 3193448"/>
                <a:gd name="connsiteY2" fmla="*/ 162199 h 2234084"/>
                <a:gd name="connsiteX3" fmla="*/ 674141 w 3193448"/>
                <a:gd name="connsiteY3" fmla="*/ 406515 h 2234084"/>
                <a:gd name="connsiteX4" fmla="*/ 1203410 w 3193448"/>
                <a:gd name="connsiteY4" fmla="*/ 499263 h 2234084"/>
                <a:gd name="connsiteX5" fmla="*/ 1388186 w 3193448"/>
                <a:gd name="connsiteY5" fmla="*/ 787597 h 2234084"/>
                <a:gd name="connsiteX6" fmla="*/ 1703962 w 3193448"/>
                <a:gd name="connsiteY6" fmla="*/ 980223 h 2234084"/>
                <a:gd name="connsiteX7" fmla="*/ 2003707 w 3193448"/>
                <a:gd name="connsiteY7" fmla="*/ 1179429 h 2234084"/>
                <a:gd name="connsiteX8" fmla="*/ 2317855 w 3193448"/>
                <a:gd name="connsiteY8" fmla="*/ 1361773 h 2234084"/>
                <a:gd name="connsiteX9" fmla="*/ 2641981 w 3193448"/>
                <a:gd name="connsiteY9" fmla="*/ 1550013 h 2234084"/>
                <a:gd name="connsiteX10" fmla="*/ 3037202 w 3193448"/>
                <a:gd name="connsiteY10" fmla="*/ 1672763 h 2234084"/>
                <a:gd name="connsiteX11" fmla="*/ 3094181 w 3193448"/>
                <a:gd name="connsiteY11" fmla="*/ 1935236 h 2234084"/>
                <a:gd name="connsiteX12" fmla="*/ 3193448 w 3193448"/>
                <a:gd name="connsiteY12" fmla="*/ 2234084 h 2234084"/>
                <a:gd name="connsiteX0" fmla="*/ 272725 w 3193448"/>
                <a:gd name="connsiteY0" fmla="*/ 472702 h 2234084"/>
                <a:gd name="connsiteX1" fmla="*/ 62814 w 3193448"/>
                <a:gd name="connsiteY1" fmla="*/ 450671 h 2234084"/>
                <a:gd name="connsiteX2" fmla="*/ 0 w 3193448"/>
                <a:gd name="connsiteY2" fmla="*/ 0 h 2234084"/>
                <a:gd name="connsiteX3" fmla="*/ 453172 w 3193448"/>
                <a:gd name="connsiteY3" fmla="*/ 162199 h 2234084"/>
                <a:gd name="connsiteX4" fmla="*/ 674141 w 3193448"/>
                <a:gd name="connsiteY4" fmla="*/ 406515 h 2234084"/>
                <a:gd name="connsiteX5" fmla="*/ 1203410 w 3193448"/>
                <a:gd name="connsiteY5" fmla="*/ 499263 h 2234084"/>
                <a:gd name="connsiteX6" fmla="*/ 1388186 w 3193448"/>
                <a:gd name="connsiteY6" fmla="*/ 787597 h 2234084"/>
                <a:gd name="connsiteX7" fmla="*/ 1703962 w 3193448"/>
                <a:gd name="connsiteY7" fmla="*/ 980223 h 2234084"/>
                <a:gd name="connsiteX8" fmla="*/ 2003707 w 3193448"/>
                <a:gd name="connsiteY8" fmla="*/ 1179429 h 2234084"/>
                <a:gd name="connsiteX9" fmla="*/ 2317855 w 3193448"/>
                <a:gd name="connsiteY9" fmla="*/ 1361773 h 2234084"/>
                <a:gd name="connsiteX10" fmla="*/ 2641981 w 3193448"/>
                <a:gd name="connsiteY10" fmla="*/ 1550013 h 2234084"/>
                <a:gd name="connsiteX11" fmla="*/ 3037202 w 3193448"/>
                <a:gd name="connsiteY11" fmla="*/ 1672763 h 2234084"/>
                <a:gd name="connsiteX12" fmla="*/ 3094181 w 3193448"/>
                <a:gd name="connsiteY12" fmla="*/ 1935236 h 2234084"/>
                <a:gd name="connsiteX13" fmla="*/ 3193448 w 3193448"/>
                <a:gd name="connsiteY13" fmla="*/ 2234084 h 2234084"/>
                <a:gd name="connsiteX0" fmla="*/ 233097 w 3193448"/>
                <a:gd name="connsiteY0" fmla="*/ 605514 h 2234084"/>
                <a:gd name="connsiteX1" fmla="*/ 62814 w 3193448"/>
                <a:gd name="connsiteY1" fmla="*/ 450671 h 2234084"/>
                <a:gd name="connsiteX2" fmla="*/ 0 w 3193448"/>
                <a:gd name="connsiteY2" fmla="*/ 0 h 2234084"/>
                <a:gd name="connsiteX3" fmla="*/ 453172 w 3193448"/>
                <a:gd name="connsiteY3" fmla="*/ 162199 h 2234084"/>
                <a:gd name="connsiteX4" fmla="*/ 674141 w 3193448"/>
                <a:gd name="connsiteY4" fmla="*/ 406515 h 2234084"/>
                <a:gd name="connsiteX5" fmla="*/ 1203410 w 3193448"/>
                <a:gd name="connsiteY5" fmla="*/ 499263 h 2234084"/>
                <a:gd name="connsiteX6" fmla="*/ 1388186 w 3193448"/>
                <a:gd name="connsiteY6" fmla="*/ 787597 h 2234084"/>
                <a:gd name="connsiteX7" fmla="*/ 1703962 w 3193448"/>
                <a:gd name="connsiteY7" fmla="*/ 980223 h 2234084"/>
                <a:gd name="connsiteX8" fmla="*/ 2003707 w 3193448"/>
                <a:gd name="connsiteY8" fmla="*/ 1179429 h 2234084"/>
                <a:gd name="connsiteX9" fmla="*/ 2317855 w 3193448"/>
                <a:gd name="connsiteY9" fmla="*/ 1361773 h 2234084"/>
                <a:gd name="connsiteX10" fmla="*/ 2641981 w 3193448"/>
                <a:gd name="connsiteY10" fmla="*/ 1550013 h 2234084"/>
                <a:gd name="connsiteX11" fmla="*/ 3037202 w 3193448"/>
                <a:gd name="connsiteY11" fmla="*/ 1672763 h 2234084"/>
                <a:gd name="connsiteX12" fmla="*/ 3094181 w 3193448"/>
                <a:gd name="connsiteY12" fmla="*/ 1935236 h 2234084"/>
                <a:gd name="connsiteX13" fmla="*/ 3193448 w 3193448"/>
                <a:gd name="connsiteY13" fmla="*/ 2234084 h 2234084"/>
                <a:gd name="connsiteX0" fmla="*/ 79147 w 3193448"/>
                <a:gd name="connsiteY0" fmla="*/ 156122 h 2234084"/>
                <a:gd name="connsiteX1" fmla="*/ 62814 w 3193448"/>
                <a:gd name="connsiteY1" fmla="*/ 450671 h 2234084"/>
                <a:gd name="connsiteX2" fmla="*/ 0 w 3193448"/>
                <a:gd name="connsiteY2" fmla="*/ 0 h 2234084"/>
                <a:gd name="connsiteX3" fmla="*/ 453172 w 3193448"/>
                <a:gd name="connsiteY3" fmla="*/ 162199 h 2234084"/>
                <a:gd name="connsiteX4" fmla="*/ 674141 w 3193448"/>
                <a:gd name="connsiteY4" fmla="*/ 406515 h 2234084"/>
                <a:gd name="connsiteX5" fmla="*/ 1203410 w 3193448"/>
                <a:gd name="connsiteY5" fmla="*/ 499263 h 2234084"/>
                <a:gd name="connsiteX6" fmla="*/ 1388186 w 3193448"/>
                <a:gd name="connsiteY6" fmla="*/ 787597 h 2234084"/>
                <a:gd name="connsiteX7" fmla="*/ 1703962 w 3193448"/>
                <a:gd name="connsiteY7" fmla="*/ 980223 h 2234084"/>
                <a:gd name="connsiteX8" fmla="*/ 2003707 w 3193448"/>
                <a:gd name="connsiteY8" fmla="*/ 1179429 h 2234084"/>
                <a:gd name="connsiteX9" fmla="*/ 2317855 w 3193448"/>
                <a:gd name="connsiteY9" fmla="*/ 1361773 h 2234084"/>
                <a:gd name="connsiteX10" fmla="*/ 2641981 w 3193448"/>
                <a:gd name="connsiteY10" fmla="*/ 1550013 h 2234084"/>
                <a:gd name="connsiteX11" fmla="*/ 3037202 w 3193448"/>
                <a:gd name="connsiteY11" fmla="*/ 1672763 h 2234084"/>
                <a:gd name="connsiteX12" fmla="*/ 3094181 w 3193448"/>
                <a:gd name="connsiteY12" fmla="*/ 1935236 h 2234084"/>
                <a:gd name="connsiteX13" fmla="*/ 3193448 w 3193448"/>
                <a:gd name="connsiteY13" fmla="*/ 2234084 h 2234084"/>
                <a:gd name="connsiteX0" fmla="*/ 79147 w 3193448"/>
                <a:gd name="connsiteY0" fmla="*/ 156122 h 2234084"/>
                <a:gd name="connsiteX1" fmla="*/ 0 w 3193448"/>
                <a:gd name="connsiteY1" fmla="*/ 0 h 2234084"/>
                <a:gd name="connsiteX2" fmla="*/ 453172 w 3193448"/>
                <a:gd name="connsiteY2" fmla="*/ 162199 h 2234084"/>
                <a:gd name="connsiteX3" fmla="*/ 674141 w 3193448"/>
                <a:gd name="connsiteY3" fmla="*/ 406515 h 2234084"/>
                <a:gd name="connsiteX4" fmla="*/ 1203410 w 3193448"/>
                <a:gd name="connsiteY4" fmla="*/ 499263 h 2234084"/>
                <a:gd name="connsiteX5" fmla="*/ 1388186 w 3193448"/>
                <a:gd name="connsiteY5" fmla="*/ 787597 h 2234084"/>
                <a:gd name="connsiteX6" fmla="*/ 1703962 w 3193448"/>
                <a:gd name="connsiteY6" fmla="*/ 980223 h 2234084"/>
                <a:gd name="connsiteX7" fmla="*/ 2003707 w 3193448"/>
                <a:gd name="connsiteY7" fmla="*/ 1179429 h 2234084"/>
                <a:gd name="connsiteX8" fmla="*/ 2317855 w 3193448"/>
                <a:gd name="connsiteY8" fmla="*/ 1361773 h 2234084"/>
                <a:gd name="connsiteX9" fmla="*/ 2641981 w 3193448"/>
                <a:gd name="connsiteY9" fmla="*/ 1550013 h 2234084"/>
                <a:gd name="connsiteX10" fmla="*/ 3037202 w 3193448"/>
                <a:gd name="connsiteY10" fmla="*/ 1672763 h 2234084"/>
                <a:gd name="connsiteX11" fmla="*/ 3094181 w 3193448"/>
                <a:gd name="connsiteY11" fmla="*/ 1935236 h 2234084"/>
                <a:gd name="connsiteX12" fmla="*/ 3193448 w 3193448"/>
                <a:gd name="connsiteY12" fmla="*/ 2234084 h 2234084"/>
                <a:gd name="connsiteX0" fmla="*/ 110643 w 3224944"/>
                <a:gd name="connsiteY0" fmla="*/ 156122 h 2234084"/>
                <a:gd name="connsiteX1" fmla="*/ 0 w 3224944"/>
                <a:gd name="connsiteY1" fmla="*/ 4964 h 2234084"/>
                <a:gd name="connsiteX2" fmla="*/ 31496 w 3224944"/>
                <a:gd name="connsiteY2" fmla="*/ 0 h 2234084"/>
                <a:gd name="connsiteX3" fmla="*/ 484668 w 3224944"/>
                <a:gd name="connsiteY3" fmla="*/ 162199 h 2234084"/>
                <a:gd name="connsiteX4" fmla="*/ 705637 w 3224944"/>
                <a:gd name="connsiteY4" fmla="*/ 406515 h 2234084"/>
                <a:gd name="connsiteX5" fmla="*/ 1234906 w 3224944"/>
                <a:gd name="connsiteY5" fmla="*/ 499263 h 2234084"/>
                <a:gd name="connsiteX6" fmla="*/ 1419682 w 3224944"/>
                <a:gd name="connsiteY6" fmla="*/ 787597 h 2234084"/>
                <a:gd name="connsiteX7" fmla="*/ 1735458 w 3224944"/>
                <a:gd name="connsiteY7" fmla="*/ 980223 h 2234084"/>
                <a:gd name="connsiteX8" fmla="*/ 2035203 w 3224944"/>
                <a:gd name="connsiteY8" fmla="*/ 1179429 h 2234084"/>
                <a:gd name="connsiteX9" fmla="*/ 2349351 w 3224944"/>
                <a:gd name="connsiteY9" fmla="*/ 1361773 h 2234084"/>
                <a:gd name="connsiteX10" fmla="*/ 2673477 w 3224944"/>
                <a:gd name="connsiteY10" fmla="*/ 1550013 h 2234084"/>
                <a:gd name="connsiteX11" fmla="*/ 3068698 w 3224944"/>
                <a:gd name="connsiteY11" fmla="*/ 1672763 h 2234084"/>
                <a:gd name="connsiteX12" fmla="*/ 3125677 w 3224944"/>
                <a:gd name="connsiteY12" fmla="*/ 1935236 h 2234084"/>
                <a:gd name="connsiteX13" fmla="*/ 3224944 w 3224944"/>
                <a:gd name="connsiteY13" fmla="*/ 2234084 h 2234084"/>
                <a:gd name="connsiteX0" fmla="*/ 79147 w 3193448"/>
                <a:gd name="connsiteY0" fmla="*/ 156122 h 2234084"/>
                <a:gd name="connsiteX1" fmla="*/ 0 w 3193448"/>
                <a:gd name="connsiteY1" fmla="*/ 0 h 2234084"/>
                <a:gd name="connsiteX2" fmla="*/ 453172 w 3193448"/>
                <a:gd name="connsiteY2" fmla="*/ 162199 h 2234084"/>
                <a:gd name="connsiteX3" fmla="*/ 674141 w 3193448"/>
                <a:gd name="connsiteY3" fmla="*/ 406515 h 2234084"/>
                <a:gd name="connsiteX4" fmla="*/ 1203410 w 3193448"/>
                <a:gd name="connsiteY4" fmla="*/ 499263 h 2234084"/>
                <a:gd name="connsiteX5" fmla="*/ 1388186 w 3193448"/>
                <a:gd name="connsiteY5" fmla="*/ 787597 h 2234084"/>
                <a:gd name="connsiteX6" fmla="*/ 1703962 w 3193448"/>
                <a:gd name="connsiteY6" fmla="*/ 980223 h 2234084"/>
                <a:gd name="connsiteX7" fmla="*/ 2003707 w 3193448"/>
                <a:gd name="connsiteY7" fmla="*/ 1179429 h 2234084"/>
                <a:gd name="connsiteX8" fmla="*/ 2317855 w 3193448"/>
                <a:gd name="connsiteY8" fmla="*/ 1361773 h 2234084"/>
                <a:gd name="connsiteX9" fmla="*/ 2641981 w 3193448"/>
                <a:gd name="connsiteY9" fmla="*/ 1550013 h 2234084"/>
                <a:gd name="connsiteX10" fmla="*/ 3037202 w 3193448"/>
                <a:gd name="connsiteY10" fmla="*/ 1672763 h 2234084"/>
                <a:gd name="connsiteX11" fmla="*/ 3094181 w 3193448"/>
                <a:gd name="connsiteY11" fmla="*/ 1935236 h 2234084"/>
                <a:gd name="connsiteX12" fmla="*/ 3193448 w 3193448"/>
                <a:gd name="connsiteY12" fmla="*/ 2234084 h 2234084"/>
                <a:gd name="connsiteX0" fmla="*/ 0 w 3114301"/>
                <a:gd name="connsiteY0" fmla="*/ 0 h 2077962"/>
                <a:gd name="connsiteX1" fmla="*/ 374025 w 3114301"/>
                <a:gd name="connsiteY1" fmla="*/ 6077 h 2077962"/>
                <a:gd name="connsiteX2" fmla="*/ 594994 w 3114301"/>
                <a:gd name="connsiteY2" fmla="*/ 250393 h 2077962"/>
                <a:gd name="connsiteX3" fmla="*/ 1124263 w 3114301"/>
                <a:gd name="connsiteY3" fmla="*/ 343141 h 2077962"/>
                <a:gd name="connsiteX4" fmla="*/ 1309039 w 3114301"/>
                <a:gd name="connsiteY4" fmla="*/ 631475 h 2077962"/>
                <a:gd name="connsiteX5" fmla="*/ 1624815 w 3114301"/>
                <a:gd name="connsiteY5" fmla="*/ 824101 h 2077962"/>
                <a:gd name="connsiteX6" fmla="*/ 1924560 w 3114301"/>
                <a:gd name="connsiteY6" fmla="*/ 1023307 h 2077962"/>
                <a:gd name="connsiteX7" fmla="*/ 2238708 w 3114301"/>
                <a:gd name="connsiteY7" fmla="*/ 1205651 h 2077962"/>
                <a:gd name="connsiteX8" fmla="*/ 2562834 w 3114301"/>
                <a:gd name="connsiteY8" fmla="*/ 1393891 h 2077962"/>
                <a:gd name="connsiteX9" fmla="*/ 2958055 w 3114301"/>
                <a:gd name="connsiteY9" fmla="*/ 1516641 h 2077962"/>
                <a:gd name="connsiteX10" fmla="*/ 3015034 w 3114301"/>
                <a:gd name="connsiteY10" fmla="*/ 1779114 h 2077962"/>
                <a:gd name="connsiteX11" fmla="*/ 3114301 w 3114301"/>
                <a:gd name="connsiteY11" fmla="*/ 2077962 h 2077962"/>
                <a:gd name="connsiteX0" fmla="*/ 0 w 3188376"/>
                <a:gd name="connsiteY0" fmla="*/ 0 h 2232754"/>
                <a:gd name="connsiteX1" fmla="*/ 448100 w 3188376"/>
                <a:gd name="connsiteY1" fmla="*/ 160869 h 2232754"/>
                <a:gd name="connsiteX2" fmla="*/ 669069 w 3188376"/>
                <a:gd name="connsiteY2" fmla="*/ 405185 h 2232754"/>
                <a:gd name="connsiteX3" fmla="*/ 1198338 w 3188376"/>
                <a:gd name="connsiteY3" fmla="*/ 497933 h 2232754"/>
                <a:gd name="connsiteX4" fmla="*/ 1383114 w 3188376"/>
                <a:gd name="connsiteY4" fmla="*/ 786267 h 2232754"/>
                <a:gd name="connsiteX5" fmla="*/ 1698890 w 3188376"/>
                <a:gd name="connsiteY5" fmla="*/ 978893 h 2232754"/>
                <a:gd name="connsiteX6" fmla="*/ 1998635 w 3188376"/>
                <a:gd name="connsiteY6" fmla="*/ 1178099 h 2232754"/>
                <a:gd name="connsiteX7" fmla="*/ 2312783 w 3188376"/>
                <a:gd name="connsiteY7" fmla="*/ 1360443 h 2232754"/>
                <a:gd name="connsiteX8" fmla="*/ 2636909 w 3188376"/>
                <a:gd name="connsiteY8" fmla="*/ 1548683 h 2232754"/>
                <a:gd name="connsiteX9" fmla="*/ 3032130 w 3188376"/>
                <a:gd name="connsiteY9" fmla="*/ 1671433 h 2232754"/>
                <a:gd name="connsiteX10" fmla="*/ 3089109 w 3188376"/>
                <a:gd name="connsiteY10" fmla="*/ 1933906 h 2232754"/>
                <a:gd name="connsiteX11" fmla="*/ 3188376 w 3188376"/>
                <a:gd name="connsiteY11" fmla="*/ 2232754 h 2232754"/>
                <a:gd name="connsiteX0" fmla="*/ 2007 w 3190383"/>
                <a:gd name="connsiteY0" fmla="*/ 0 h 2232754"/>
                <a:gd name="connsiteX1" fmla="*/ 0 w 3190383"/>
                <a:gd name="connsiteY1" fmla="*/ 332 h 2232754"/>
                <a:gd name="connsiteX2" fmla="*/ 450107 w 3190383"/>
                <a:gd name="connsiteY2" fmla="*/ 160869 h 2232754"/>
                <a:gd name="connsiteX3" fmla="*/ 671076 w 3190383"/>
                <a:gd name="connsiteY3" fmla="*/ 405185 h 2232754"/>
                <a:gd name="connsiteX4" fmla="*/ 1200345 w 3190383"/>
                <a:gd name="connsiteY4" fmla="*/ 497933 h 2232754"/>
                <a:gd name="connsiteX5" fmla="*/ 1385121 w 3190383"/>
                <a:gd name="connsiteY5" fmla="*/ 786267 h 2232754"/>
                <a:gd name="connsiteX6" fmla="*/ 1700897 w 3190383"/>
                <a:gd name="connsiteY6" fmla="*/ 978893 h 2232754"/>
                <a:gd name="connsiteX7" fmla="*/ 2000642 w 3190383"/>
                <a:gd name="connsiteY7" fmla="*/ 1178099 h 2232754"/>
                <a:gd name="connsiteX8" fmla="*/ 2314790 w 3190383"/>
                <a:gd name="connsiteY8" fmla="*/ 1360443 h 2232754"/>
                <a:gd name="connsiteX9" fmla="*/ 2638916 w 3190383"/>
                <a:gd name="connsiteY9" fmla="*/ 1548683 h 2232754"/>
                <a:gd name="connsiteX10" fmla="*/ 3034137 w 3190383"/>
                <a:gd name="connsiteY10" fmla="*/ 1671433 h 2232754"/>
                <a:gd name="connsiteX11" fmla="*/ 3091116 w 3190383"/>
                <a:gd name="connsiteY11" fmla="*/ 1933906 h 2232754"/>
                <a:gd name="connsiteX12" fmla="*/ 3190383 w 3190383"/>
                <a:gd name="connsiteY12" fmla="*/ 2232754 h 2232754"/>
                <a:gd name="connsiteX0" fmla="*/ 241873 w 3430249"/>
                <a:gd name="connsiteY0" fmla="*/ 253180 h 2485934"/>
                <a:gd name="connsiteX1" fmla="*/ 0 w 3430249"/>
                <a:gd name="connsiteY1" fmla="*/ 0 h 2485934"/>
                <a:gd name="connsiteX2" fmla="*/ 689973 w 3430249"/>
                <a:gd name="connsiteY2" fmla="*/ 414049 h 2485934"/>
                <a:gd name="connsiteX3" fmla="*/ 910942 w 3430249"/>
                <a:gd name="connsiteY3" fmla="*/ 658365 h 2485934"/>
                <a:gd name="connsiteX4" fmla="*/ 1440211 w 3430249"/>
                <a:gd name="connsiteY4" fmla="*/ 751113 h 2485934"/>
                <a:gd name="connsiteX5" fmla="*/ 1624987 w 3430249"/>
                <a:gd name="connsiteY5" fmla="*/ 1039447 h 2485934"/>
                <a:gd name="connsiteX6" fmla="*/ 1940763 w 3430249"/>
                <a:gd name="connsiteY6" fmla="*/ 1232073 h 2485934"/>
                <a:gd name="connsiteX7" fmla="*/ 2240508 w 3430249"/>
                <a:gd name="connsiteY7" fmla="*/ 1431279 h 2485934"/>
                <a:gd name="connsiteX8" fmla="*/ 2554656 w 3430249"/>
                <a:gd name="connsiteY8" fmla="*/ 1613623 h 2485934"/>
                <a:gd name="connsiteX9" fmla="*/ 2878782 w 3430249"/>
                <a:gd name="connsiteY9" fmla="*/ 1801863 h 2485934"/>
                <a:gd name="connsiteX10" fmla="*/ 3274003 w 3430249"/>
                <a:gd name="connsiteY10" fmla="*/ 1924613 h 2485934"/>
                <a:gd name="connsiteX11" fmla="*/ 3330982 w 3430249"/>
                <a:gd name="connsiteY11" fmla="*/ 2187086 h 2485934"/>
                <a:gd name="connsiteX12" fmla="*/ 3430249 w 3430249"/>
                <a:gd name="connsiteY12" fmla="*/ 2485934 h 2485934"/>
                <a:gd name="connsiteX0" fmla="*/ 241873 w 3430249"/>
                <a:gd name="connsiteY0" fmla="*/ 253180 h 2485934"/>
                <a:gd name="connsiteX1" fmla="*/ 124171 w 3430249"/>
                <a:gd name="connsiteY1" fmla="*/ 338462 h 2485934"/>
                <a:gd name="connsiteX2" fmla="*/ 0 w 3430249"/>
                <a:gd name="connsiteY2" fmla="*/ 0 h 2485934"/>
                <a:gd name="connsiteX3" fmla="*/ 689973 w 3430249"/>
                <a:gd name="connsiteY3" fmla="*/ 414049 h 2485934"/>
                <a:gd name="connsiteX4" fmla="*/ 910942 w 3430249"/>
                <a:gd name="connsiteY4" fmla="*/ 658365 h 2485934"/>
                <a:gd name="connsiteX5" fmla="*/ 1440211 w 3430249"/>
                <a:gd name="connsiteY5" fmla="*/ 751113 h 2485934"/>
                <a:gd name="connsiteX6" fmla="*/ 1624987 w 3430249"/>
                <a:gd name="connsiteY6" fmla="*/ 1039447 h 2485934"/>
                <a:gd name="connsiteX7" fmla="*/ 1940763 w 3430249"/>
                <a:gd name="connsiteY7" fmla="*/ 1232073 h 2485934"/>
                <a:gd name="connsiteX8" fmla="*/ 2240508 w 3430249"/>
                <a:gd name="connsiteY8" fmla="*/ 1431279 h 2485934"/>
                <a:gd name="connsiteX9" fmla="*/ 2554656 w 3430249"/>
                <a:gd name="connsiteY9" fmla="*/ 1613623 h 2485934"/>
                <a:gd name="connsiteX10" fmla="*/ 2878782 w 3430249"/>
                <a:gd name="connsiteY10" fmla="*/ 1801863 h 2485934"/>
                <a:gd name="connsiteX11" fmla="*/ 3274003 w 3430249"/>
                <a:gd name="connsiteY11" fmla="*/ 1924613 h 2485934"/>
                <a:gd name="connsiteX12" fmla="*/ 3330982 w 3430249"/>
                <a:gd name="connsiteY12" fmla="*/ 2187086 h 2485934"/>
                <a:gd name="connsiteX13" fmla="*/ 3430249 w 3430249"/>
                <a:gd name="connsiteY13" fmla="*/ 2485934 h 2485934"/>
                <a:gd name="connsiteX0" fmla="*/ 361329 w 3430249"/>
                <a:gd name="connsiteY0" fmla="*/ 536181 h 2485934"/>
                <a:gd name="connsiteX1" fmla="*/ 124171 w 3430249"/>
                <a:gd name="connsiteY1" fmla="*/ 338462 h 2485934"/>
                <a:gd name="connsiteX2" fmla="*/ 0 w 3430249"/>
                <a:gd name="connsiteY2" fmla="*/ 0 h 2485934"/>
                <a:gd name="connsiteX3" fmla="*/ 689973 w 3430249"/>
                <a:gd name="connsiteY3" fmla="*/ 414049 h 2485934"/>
                <a:gd name="connsiteX4" fmla="*/ 910942 w 3430249"/>
                <a:gd name="connsiteY4" fmla="*/ 658365 h 2485934"/>
                <a:gd name="connsiteX5" fmla="*/ 1440211 w 3430249"/>
                <a:gd name="connsiteY5" fmla="*/ 751113 h 2485934"/>
                <a:gd name="connsiteX6" fmla="*/ 1624987 w 3430249"/>
                <a:gd name="connsiteY6" fmla="*/ 1039447 h 2485934"/>
                <a:gd name="connsiteX7" fmla="*/ 1940763 w 3430249"/>
                <a:gd name="connsiteY7" fmla="*/ 1232073 h 2485934"/>
                <a:gd name="connsiteX8" fmla="*/ 2240508 w 3430249"/>
                <a:gd name="connsiteY8" fmla="*/ 1431279 h 2485934"/>
                <a:gd name="connsiteX9" fmla="*/ 2554656 w 3430249"/>
                <a:gd name="connsiteY9" fmla="*/ 1613623 h 2485934"/>
                <a:gd name="connsiteX10" fmla="*/ 2878782 w 3430249"/>
                <a:gd name="connsiteY10" fmla="*/ 1801863 h 2485934"/>
                <a:gd name="connsiteX11" fmla="*/ 3274003 w 3430249"/>
                <a:gd name="connsiteY11" fmla="*/ 1924613 h 2485934"/>
                <a:gd name="connsiteX12" fmla="*/ 3330982 w 3430249"/>
                <a:gd name="connsiteY12" fmla="*/ 2187086 h 2485934"/>
                <a:gd name="connsiteX13" fmla="*/ 3430249 w 3430249"/>
                <a:gd name="connsiteY13" fmla="*/ 2485934 h 2485934"/>
                <a:gd name="connsiteX0" fmla="*/ 124171 w 3430249"/>
                <a:gd name="connsiteY0" fmla="*/ 338462 h 2485934"/>
                <a:gd name="connsiteX1" fmla="*/ 0 w 3430249"/>
                <a:gd name="connsiteY1" fmla="*/ 0 h 2485934"/>
                <a:gd name="connsiteX2" fmla="*/ 689973 w 3430249"/>
                <a:gd name="connsiteY2" fmla="*/ 414049 h 2485934"/>
                <a:gd name="connsiteX3" fmla="*/ 910942 w 3430249"/>
                <a:gd name="connsiteY3" fmla="*/ 658365 h 2485934"/>
                <a:gd name="connsiteX4" fmla="*/ 1440211 w 3430249"/>
                <a:gd name="connsiteY4" fmla="*/ 751113 h 2485934"/>
                <a:gd name="connsiteX5" fmla="*/ 1624987 w 3430249"/>
                <a:gd name="connsiteY5" fmla="*/ 1039447 h 2485934"/>
                <a:gd name="connsiteX6" fmla="*/ 1940763 w 3430249"/>
                <a:gd name="connsiteY6" fmla="*/ 1232073 h 2485934"/>
                <a:gd name="connsiteX7" fmla="*/ 2240508 w 3430249"/>
                <a:gd name="connsiteY7" fmla="*/ 1431279 h 2485934"/>
                <a:gd name="connsiteX8" fmla="*/ 2554656 w 3430249"/>
                <a:gd name="connsiteY8" fmla="*/ 1613623 h 2485934"/>
                <a:gd name="connsiteX9" fmla="*/ 2878782 w 3430249"/>
                <a:gd name="connsiteY9" fmla="*/ 1801863 h 2485934"/>
                <a:gd name="connsiteX10" fmla="*/ 3274003 w 3430249"/>
                <a:gd name="connsiteY10" fmla="*/ 1924613 h 2485934"/>
                <a:gd name="connsiteX11" fmla="*/ 3330982 w 3430249"/>
                <a:gd name="connsiteY11" fmla="*/ 2187086 h 2485934"/>
                <a:gd name="connsiteX12" fmla="*/ 3430249 w 3430249"/>
                <a:gd name="connsiteY12" fmla="*/ 2485934 h 2485934"/>
                <a:gd name="connsiteX0" fmla="*/ 0 w 3306078"/>
                <a:gd name="connsiteY0" fmla="*/ 99221 h 2246693"/>
                <a:gd name="connsiteX1" fmla="*/ 134096 w 3306078"/>
                <a:gd name="connsiteY1" fmla="*/ 0 h 2246693"/>
                <a:gd name="connsiteX2" fmla="*/ 565802 w 3306078"/>
                <a:gd name="connsiteY2" fmla="*/ 174808 h 2246693"/>
                <a:gd name="connsiteX3" fmla="*/ 786771 w 3306078"/>
                <a:gd name="connsiteY3" fmla="*/ 419124 h 2246693"/>
                <a:gd name="connsiteX4" fmla="*/ 1316040 w 3306078"/>
                <a:gd name="connsiteY4" fmla="*/ 511872 h 2246693"/>
                <a:gd name="connsiteX5" fmla="*/ 1500816 w 3306078"/>
                <a:gd name="connsiteY5" fmla="*/ 800206 h 2246693"/>
                <a:gd name="connsiteX6" fmla="*/ 1816592 w 3306078"/>
                <a:gd name="connsiteY6" fmla="*/ 992832 h 2246693"/>
                <a:gd name="connsiteX7" fmla="*/ 2116337 w 3306078"/>
                <a:gd name="connsiteY7" fmla="*/ 1192038 h 2246693"/>
                <a:gd name="connsiteX8" fmla="*/ 2430485 w 3306078"/>
                <a:gd name="connsiteY8" fmla="*/ 1374382 h 2246693"/>
                <a:gd name="connsiteX9" fmla="*/ 2754611 w 3306078"/>
                <a:gd name="connsiteY9" fmla="*/ 1562622 h 2246693"/>
                <a:gd name="connsiteX10" fmla="*/ 3149832 w 3306078"/>
                <a:gd name="connsiteY10" fmla="*/ 1685372 h 2246693"/>
                <a:gd name="connsiteX11" fmla="*/ 3206811 w 3306078"/>
                <a:gd name="connsiteY11" fmla="*/ 1947845 h 2246693"/>
                <a:gd name="connsiteX12" fmla="*/ 3306078 w 3306078"/>
                <a:gd name="connsiteY12" fmla="*/ 2246693 h 2246693"/>
                <a:gd name="connsiteX0" fmla="*/ 0 w 3431085"/>
                <a:gd name="connsiteY0" fmla="*/ 0 h 2488590"/>
                <a:gd name="connsiteX1" fmla="*/ 259103 w 3431085"/>
                <a:gd name="connsiteY1" fmla="*/ 241897 h 2488590"/>
                <a:gd name="connsiteX2" fmla="*/ 690809 w 3431085"/>
                <a:gd name="connsiteY2" fmla="*/ 416705 h 2488590"/>
                <a:gd name="connsiteX3" fmla="*/ 911778 w 3431085"/>
                <a:gd name="connsiteY3" fmla="*/ 661021 h 2488590"/>
                <a:gd name="connsiteX4" fmla="*/ 1441047 w 3431085"/>
                <a:gd name="connsiteY4" fmla="*/ 753769 h 2488590"/>
                <a:gd name="connsiteX5" fmla="*/ 1625823 w 3431085"/>
                <a:gd name="connsiteY5" fmla="*/ 1042103 h 2488590"/>
                <a:gd name="connsiteX6" fmla="*/ 1941599 w 3431085"/>
                <a:gd name="connsiteY6" fmla="*/ 1234729 h 2488590"/>
                <a:gd name="connsiteX7" fmla="*/ 2241344 w 3431085"/>
                <a:gd name="connsiteY7" fmla="*/ 1433935 h 2488590"/>
                <a:gd name="connsiteX8" fmla="*/ 2555492 w 3431085"/>
                <a:gd name="connsiteY8" fmla="*/ 1616279 h 2488590"/>
                <a:gd name="connsiteX9" fmla="*/ 2879618 w 3431085"/>
                <a:gd name="connsiteY9" fmla="*/ 1804519 h 2488590"/>
                <a:gd name="connsiteX10" fmla="*/ 3274839 w 3431085"/>
                <a:gd name="connsiteY10" fmla="*/ 1927269 h 2488590"/>
                <a:gd name="connsiteX11" fmla="*/ 3331818 w 3431085"/>
                <a:gd name="connsiteY11" fmla="*/ 2189742 h 2488590"/>
                <a:gd name="connsiteX12" fmla="*/ 3431085 w 3431085"/>
                <a:gd name="connsiteY12" fmla="*/ 2488590 h 2488590"/>
                <a:gd name="connsiteX0" fmla="*/ 0 w 3331818"/>
                <a:gd name="connsiteY0" fmla="*/ 0 h 2783784"/>
                <a:gd name="connsiteX1" fmla="*/ 259103 w 3331818"/>
                <a:gd name="connsiteY1" fmla="*/ 241897 h 2783784"/>
                <a:gd name="connsiteX2" fmla="*/ 690809 w 3331818"/>
                <a:gd name="connsiteY2" fmla="*/ 416705 h 2783784"/>
                <a:gd name="connsiteX3" fmla="*/ 911778 w 3331818"/>
                <a:gd name="connsiteY3" fmla="*/ 661021 h 2783784"/>
                <a:gd name="connsiteX4" fmla="*/ 1441047 w 3331818"/>
                <a:gd name="connsiteY4" fmla="*/ 753769 h 2783784"/>
                <a:gd name="connsiteX5" fmla="*/ 1625823 w 3331818"/>
                <a:gd name="connsiteY5" fmla="*/ 1042103 h 2783784"/>
                <a:gd name="connsiteX6" fmla="*/ 1941599 w 3331818"/>
                <a:gd name="connsiteY6" fmla="*/ 1234729 h 2783784"/>
                <a:gd name="connsiteX7" fmla="*/ 2241344 w 3331818"/>
                <a:gd name="connsiteY7" fmla="*/ 1433935 h 2783784"/>
                <a:gd name="connsiteX8" fmla="*/ 2555492 w 3331818"/>
                <a:gd name="connsiteY8" fmla="*/ 1616279 h 2783784"/>
                <a:gd name="connsiteX9" fmla="*/ 2879618 w 3331818"/>
                <a:gd name="connsiteY9" fmla="*/ 1804519 h 2783784"/>
                <a:gd name="connsiteX10" fmla="*/ 3274839 w 3331818"/>
                <a:gd name="connsiteY10" fmla="*/ 1927269 h 2783784"/>
                <a:gd name="connsiteX11" fmla="*/ 3331818 w 3331818"/>
                <a:gd name="connsiteY11" fmla="*/ 2189742 h 2783784"/>
                <a:gd name="connsiteX12" fmla="*/ 3253275 w 3331818"/>
                <a:gd name="connsiteY12" fmla="*/ 2783784 h 2783784"/>
                <a:gd name="connsiteX0" fmla="*/ 0 w 3296083"/>
                <a:gd name="connsiteY0" fmla="*/ 0 h 2783784"/>
                <a:gd name="connsiteX1" fmla="*/ 259103 w 3296083"/>
                <a:gd name="connsiteY1" fmla="*/ 241897 h 2783784"/>
                <a:gd name="connsiteX2" fmla="*/ 690809 w 3296083"/>
                <a:gd name="connsiteY2" fmla="*/ 416705 h 2783784"/>
                <a:gd name="connsiteX3" fmla="*/ 911778 w 3296083"/>
                <a:gd name="connsiteY3" fmla="*/ 661021 h 2783784"/>
                <a:gd name="connsiteX4" fmla="*/ 1441047 w 3296083"/>
                <a:gd name="connsiteY4" fmla="*/ 753769 h 2783784"/>
                <a:gd name="connsiteX5" fmla="*/ 1625823 w 3296083"/>
                <a:gd name="connsiteY5" fmla="*/ 1042103 h 2783784"/>
                <a:gd name="connsiteX6" fmla="*/ 1941599 w 3296083"/>
                <a:gd name="connsiteY6" fmla="*/ 1234729 h 2783784"/>
                <a:gd name="connsiteX7" fmla="*/ 2241344 w 3296083"/>
                <a:gd name="connsiteY7" fmla="*/ 1433935 h 2783784"/>
                <a:gd name="connsiteX8" fmla="*/ 2555492 w 3296083"/>
                <a:gd name="connsiteY8" fmla="*/ 1616279 h 2783784"/>
                <a:gd name="connsiteX9" fmla="*/ 2879618 w 3296083"/>
                <a:gd name="connsiteY9" fmla="*/ 1804519 h 2783784"/>
                <a:gd name="connsiteX10" fmla="*/ 3274839 w 3296083"/>
                <a:gd name="connsiteY10" fmla="*/ 1927269 h 2783784"/>
                <a:gd name="connsiteX11" fmla="*/ 3250688 w 3296083"/>
                <a:gd name="connsiteY11" fmla="*/ 2208614 h 2783784"/>
                <a:gd name="connsiteX12" fmla="*/ 3253275 w 3296083"/>
                <a:gd name="connsiteY12" fmla="*/ 2783784 h 2783784"/>
                <a:gd name="connsiteX0" fmla="*/ 0 w 3253275"/>
                <a:gd name="connsiteY0" fmla="*/ 0 h 2783784"/>
                <a:gd name="connsiteX1" fmla="*/ 259103 w 3253275"/>
                <a:gd name="connsiteY1" fmla="*/ 241897 h 2783784"/>
                <a:gd name="connsiteX2" fmla="*/ 690809 w 3253275"/>
                <a:gd name="connsiteY2" fmla="*/ 416705 h 2783784"/>
                <a:gd name="connsiteX3" fmla="*/ 911778 w 3253275"/>
                <a:gd name="connsiteY3" fmla="*/ 661021 h 2783784"/>
                <a:gd name="connsiteX4" fmla="*/ 1441047 w 3253275"/>
                <a:gd name="connsiteY4" fmla="*/ 753769 h 2783784"/>
                <a:gd name="connsiteX5" fmla="*/ 1625823 w 3253275"/>
                <a:gd name="connsiteY5" fmla="*/ 1042103 h 2783784"/>
                <a:gd name="connsiteX6" fmla="*/ 1941599 w 3253275"/>
                <a:gd name="connsiteY6" fmla="*/ 1234729 h 2783784"/>
                <a:gd name="connsiteX7" fmla="*/ 2241344 w 3253275"/>
                <a:gd name="connsiteY7" fmla="*/ 1433935 h 2783784"/>
                <a:gd name="connsiteX8" fmla="*/ 2555492 w 3253275"/>
                <a:gd name="connsiteY8" fmla="*/ 1616279 h 2783784"/>
                <a:gd name="connsiteX9" fmla="*/ 2879618 w 3253275"/>
                <a:gd name="connsiteY9" fmla="*/ 1804519 h 2783784"/>
                <a:gd name="connsiteX10" fmla="*/ 3180525 w 3253275"/>
                <a:gd name="connsiteY10" fmla="*/ 1873339 h 2783784"/>
                <a:gd name="connsiteX11" fmla="*/ 3250688 w 3253275"/>
                <a:gd name="connsiteY11" fmla="*/ 2208614 h 2783784"/>
                <a:gd name="connsiteX12" fmla="*/ 3253275 w 3253275"/>
                <a:gd name="connsiteY12" fmla="*/ 2783784 h 2783784"/>
                <a:gd name="connsiteX0" fmla="*/ 0 w 3307595"/>
                <a:gd name="connsiteY0" fmla="*/ 0 h 2783784"/>
                <a:gd name="connsiteX1" fmla="*/ 259103 w 3307595"/>
                <a:gd name="connsiteY1" fmla="*/ 241897 h 2783784"/>
                <a:gd name="connsiteX2" fmla="*/ 690809 w 3307595"/>
                <a:gd name="connsiteY2" fmla="*/ 416705 h 2783784"/>
                <a:gd name="connsiteX3" fmla="*/ 911778 w 3307595"/>
                <a:gd name="connsiteY3" fmla="*/ 661021 h 2783784"/>
                <a:gd name="connsiteX4" fmla="*/ 1441047 w 3307595"/>
                <a:gd name="connsiteY4" fmla="*/ 753769 h 2783784"/>
                <a:gd name="connsiteX5" fmla="*/ 1625823 w 3307595"/>
                <a:gd name="connsiteY5" fmla="*/ 1042103 h 2783784"/>
                <a:gd name="connsiteX6" fmla="*/ 1941599 w 3307595"/>
                <a:gd name="connsiteY6" fmla="*/ 1234729 h 2783784"/>
                <a:gd name="connsiteX7" fmla="*/ 2241344 w 3307595"/>
                <a:gd name="connsiteY7" fmla="*/ 1433935 h 2783784"/>
                <a:gd name="connsiteX8" fmla="*/ 2555492 w 3307595"/>
                <a:gd name="connsiteY8" fmla="*/ 1616279 h 2783784"/>
                <a:gd name="connsiteX9" fmla="*/ 3174244 w 3307595"/>
                <a:gd name="connsiteY9" fmla="*/ 1383634 h 2783784"/>
                <a:gd name="connsiteX10" fmla="*/ 3180525 w 3307595"/>
                <a:gd name="connsiteY10" fmla="*/ 1873339 h 2783784"/>
                <a:gd name="connsiteX11" fmla="*/ 3250688 w 3307595"/>
                <a:gd name="connsiteY11" fmla="*/ 2208614 h 2783784"/>
                <a:gd name="connsiteX12" fmla="*/ 3253275 w 3307595"/>
                <a:gd name="connsiteY12" fmla="*/ 2783784 h 2783784"/>
                <a:gd name="connsiteX0" fmla="*/ 0 w 3253275"/>
                <a:gd name="connsiteY0" fmla="*/ 0 h 2783784"/>
                <a:gd name="connsiteX1" fmla="*/ 259103 w 3253275"/>
                <a:gd name="connsiteY1" fmla="*/ 241897 h 2783784"/>
                <a:gd name="connsiteX2" fmla="*/ 690809 w 3253275"/>
                <a:gd name="connsiteY2" fmla="*/ 416705 h 2783784"/>
                <a:gd name="connsiteX3" fmla="*/ 911778 w 3253275"/>
                <a:gd name="connsiteY3" fmla="*/ 661021 h 2783784"/>
                <a:gd name="connsiteX4" fmla="*/ 1441047 w 3253275"/>
                <a:gd name="connsiteY4" fmla="*/ 753769 h 2783784"/>
                <a:gd name="connsiteX5" fmla="*/ 1625823 w 3253275"/>
                <a:gd name="connsiteY5" fmla="*/ 1042103 h 2783784"/>
                <a:gd name="connsiteX6" fmla="*/ 1941599 w 3253275"/>
                <a:gd name="connsiteY6" fmla="*/ 1234729 h 2783784"/>
                <a:gd name="connsiteX7" fmla="*/ 2241344 w 3253275"/>
                <a:gd name="connsiteY7" fmla="*/ 1433935 h 2783784"/>
                <a:gd name="connsiteX8" fmla="*/ 2555492 w 3253275"/>
                <a:gd name="connsiteY8" fmla="*/ 1616279 h 2783784"/>
                <a:gd name="connsiteX9" fmla="*/ 3174244 w 3253275"/>
                <a:gd name="connsiteY9" fmla="*/ 1383634 h 2783784"/>
                <a:gd name="connsiteX10" fmla="*/ 3180525 w 3253275"/>
                <a:gd name="connsiteY10" fmla="*/ 1873339 h 2783784"/>
                <a:gd name="connsiteX11" fmla="*/ 3250688 w 3253275"/>
                <a:gd name="connsiteY11" fmla="*/ 2208614 h 2783784"/>
                <a:gd name="connsiteX12" fmla="*/ 3253275 w 3253275"/>
                <a:gd name="connsiteY12" fmla="*/ 2783784 h 2783784"/>
                <a:gd name="connsiteX0" fmla="*/ 0 w 3253275"/>
                <a:gd name="connsiteY0" fmla="*/ 0 h 2783784"/>
                <a:gd name="connsiteX1" fmla="*/ 259103 w 3253275"/>
                <a:gd name="connsiteY1" fmla="*/ 241897 h 2783784"/>
                <a:gd name="connsiteX2" fmla="*/ 690809 w 3253275"/>
                <a:gd name="connsiteY2" fmla="*/ 416705 h 2783784"/>
                <a:gd name="connsiteX3" fmla="*/ 911778 w 3253275"/>
                <a:gd name="connsiteY3" fmla="*/ 661021 h 2783784"/>
                <a:gd name="connsiteX4" fmla="*/ 1441047 w 3253275"/>
                <a:gd name="connsiteY4" fmla="*/ 753769 h 2783784"/>
                <a:gd name="connsiteX5" fmla="*/ 1625823 w 3253275"/>
                <a:gd name="connsiteY5" fmla="*/ 1042103 h 2783784"/>
                <a:gd name="connsiteX6" fmla="*/ 1941599 w 3253275"/>
                <a:gd name="connsiteY6" fmla="*/ 1234729 h 2783784"/>
                <a:gd name="connsiteX7" fmla="*/ 2241344 w 3253275"/>
                <a:gd name="connsiteY7" fmla="*/ 1433935 h 2783784"/>
                <a:gd name="connsiteX8" fmla="*/ 2990213 w 3253275"/>
                <a:gd name="connsiteY8" fmla="*/ 1187460 h 2783784"/>
                <a:gd name="connsiteX9" fmla="*/ 3174244 w 3253275"/>
                <a:gd name="connsiteY9" fmla="*/ 1383634 h 2783784"/>
                <a:gd name="connsiteX10" fmla="*/ 3180525 w 3253275"/>
                <a:gd name="connsiteY10" fmla="*/ 1873339 h 2783784"/>
                <a:gd name="connsiteX11" fmla="*/ 3250688 w 3253275"/>
                <a:gd name="connsiteY11" fmla="*/ 2208614 h 2783784"/>
                <a:gd name="connsiteX12" fmla="*/ 3253275 w 3253275"/>
                <a:gd name="connsiteY12" fmla="*/ 2783784 h 2783784"/>
                <a:gd name="connsiteX0" fmla="*/ 0 w 3253275"/>
                <a:gd name="connsiteY0" fmla="*/ 0 h 2783784"/>
                <a:gd name="connsiteX1" fmla="*/ 259103 w 3253275"/>
                <a:gd name="connsiteY1" fmla="*/ 241897 h 2783784"/>
                <a:gd name="connsiteX2" fmla="*/ 690809 w 3253275"/>
                <a:gd name="connsiteY2" fmla="*/ 416705 h 2783784"/>
                <a:gd name="connsiteX3" fmla="*/ 911778 w 3253275"/>
                <a:gd name="connsiteY3" fmla="*/ 661021 h 2783784"/>
                <a:gd name="connsiteX4" fmla="*/ 1441047 w 3253275"/>
                <a:gd name="connsiteY4" fmla="*/ 753769 h 2783784"/>
                <a:gd name="connsiteX5" fmla="*/ 1625823 w 3253275"/>
                <a:gd name="connsiteY5" fmla="*/ 1042103 h 2783784"/>
                <a:gd name="connsiteX6" fmla="*/ 1941599 w 3253275"/>
                <a:gd name="connsiteY6" fmla="*/ 1234729 h 2783784"/>
                <a:gd name="connsiteX7" fmla="*/ 2241344 w 3253275"/>
                <a:gd name="connsiteY7" fmla="*/ 1433935 h 2783784"/>
                <a:gd name="connsiteX8" fmla="*/ 2990213 w 3253275"/>
                <a:gd name="connsiteY8" fmla="*/ 1187460 h 2783784"/>
                <a:gd name="connsiteX9" fmla="*/ 3174244 w 3253275"/>
                <a:gd name="connsiteY9" fmla="*/ 1383634 h 2783784"/>
                <a:gd name="connsiteX10" fmla="*/ 3180525 w 3253275"/>
                <a:gd name="connsiteY10" fmla="*/ 1873339 h 2783784"/>
                <a:gd name="connsiteX11" fmla="*/ 3250688 w 3253275"/>
                <a:gd name="connsiteY11" fmla="*/ 2208614 h 2783784"/>
                <a:gd name="connsiteX12" fmla="*/ 3253275 w 3253275"/>
                <a:gd name="connsiteY12" fmla="*/ 2783784 h 2783784"/>
                <a:gd name="connsiteX0" fmla="*/ 0 w 3253275"/>
                <a:gd name="connsiteY0" fmla="*/ 0 h 2783784"/>
                <a:gd name="connsiteX1" fmla="*/ 259103 w 3253275"/>
                <a:gd name="connsiteY1" fmla="*/ 241897 h 2783784"/>
                <a:gd name="connsiteX2" fmla="*/ 690809 w 3253275"/>
                <a:gd name="connsiteY2" fmla="*/ 416705 h 2783784"/>
                <a:gd name="connsiteX3" fmla="*/ 911778 w 3253275"/>
                <a:gd name="connsiteY3" fmla="*/ 661021 h 2783784"/>
                <a:gd name="connsiteX4" fmla="*/ 1441047 w 3253275"/>
                <a:gd name="connsiteY4" fmla="*/ 753769 h 2783784"/>
                <a:gd name="connsiteX5" fmla="*/ 1625823 w 3253275"/>
                <a:gd name="connsiteY5" fmla="*/ 1042103 h 2783784"/>
                <a:gd name="connsiteX6" fmla="*/ 1941599 w 3253275"/>
                <a:gd name="connsiteY6" fmla="*/ 1234729 h 2783784"/>
                <a:gd name="connsiteX7" fmla="*/ 2783657 w 3253275"/>
                <a:gd name="connsiteY7" fmla="*/ 1010400 h 2783784"/>
                <a:gd name="connsiteX8" fmla="*/ 2990213 w 3253275"/>
                <a:gd name="connsiteY8" fmla="*/ 1187460 h 2783784"/>
                <a:gd name="connsiteX9" fmla="*/ 3174244 w 3253275"/>
                <a:gd name="connsiteY9" fmla="*/ 1383634 h 2783784"/>
                <a:gd name="connsiteX10" fmla="*/ 3180525 w 3253275"/>
                <a:gd name="connsiteY10" fmla="*/ 1873339 h 2783784"/>
                <a:gd name="connsiteX11" fmla="*/ 3250688 w 3253275"/>
                <a:gd name="connsiteY11" fmla="*/ 2208614 h 2783784"/>
                <a:gd name="connsiteX12" fmla="*/ 3253275 w 3253275"/>
                <a:gd name="connsiteY12" fmla="*/ 2783784 h 2783784"/>
                <a:gd name="connsiteX0" fmla="*/ 0 w 3253275"/>
                <a:gd name="connsiteY0" fmla="*/ 0 h 2783784"/>
                <a:gd name="connsiteX1" fmla="*/ 259103 w 3253275"/>
                <a:gd name="connsiteY1" fmla="*/ 241897 h 2783784"/>
                <a:gd name="connsiteX2" fmla="*/ 690809 w 3253275"/>
                <a:gd name="connsiteY2" fmla="*/ 416705 h 2783784"/>
                <a:gd name="connsiteX3" fmla="*/ 911778 w 3253275"/>
                <a:gd name="connsiteY3" fmla="*/ 661021 h 2783784"/>
                <a:gd name="connsiteX4" fmla="*/ 1441047 w 3253275"/>
                <a:gd name="connsiteY4" fmla="*/ 753769 h 2783784"/>
                <a:gd name="connsiteX5" fmla="*/ 1625823 w 3253275"/>
                <a:gd name="connsiteY5" fmla="*/ 1042103 h 2783784"/>
                <a:gd name="connsiteX6" fmla="*/ 2665363 w 3253275"/>
                <a:gd name="connsiteY6" fmla="*/ 701616 h 2783784"/>
                <a:gd name="connsiteX7" fmla="*/ 2783657 w 3253275"/>
                <a:gd name="connsiteY7" fmla="*/ 1010400 h 2783784"/>
                <a:gd name="connsiteX8" fmla="*/ 2990213 w 3253275"/>
                <a:gd name="connsiteY8" fmla="*/ 1187460 h 2783784"/>
                <a:gd name="connsiteX9" fmla="*/ 3174244 w 3253275"/>
                <a:gd name="connsiteY9" fmla="*/ 1383634 h 2783784"/>
                <a:gd name="connsiteX10" fmla="*/ 3180525 w 3253275"/>
                <a:gd name="connsiteY10" fmla="*/ 1873339 h 2783784"/>
                <a:gd name="connsiteX11" fmla="*/ 3250688 w 3253275"/>
                <a:gd name="connsiteY11" fmla="*/ 2208614 h 2783784"/>
                <a:gd name="connsiteX12" fmla="*/ 3253275 w 3253275"/>
                <a:gd name="connsiteY12" fmla="*/ 2783784 h 2783784"/>
                <a:gd name="connsiteX0" fmla="*/ 0 w 3253275"/>
                <a:gd name="connsiteY0" fmla="*/ 0 h 2783784"/>
                <a:gd name="connsiteX1" fmla="*/ 259103 w 3253275"/>
                <a:gd name="connsiteY1" fmla="*/ 241897 h 2783784"/>
                <a:gd name="connsiteX2" fmla="*/ 690809 w 3253275"/>
                <a:gd name="connsiteY2" fmla="*/ 416705 h 2783784"/>
                <a:gd name="connsiteX3" fmla="*/ 911778 w 3253275"/>
                <a:gd name="connsiteY3" fmla="*/ 661021 h 2783784"/>
                <a:gd name="connsiteX4" fmla="*/ 1441047 w 3253275"/>
                <a:gd name="connsiteY4" fmla="*/ 753769 h 2783784"/>
                <a:gd name="connsiteX5" fmla="*/ 1625823 w 3253275"/>
                <a:gd name="connsiteY5" fmla="*/ 1042103 h 2783784"/>
                <a:gd name="connsiteX6" fmla="*/ 2665363 w 3253275"/>
                <a:gd name="connsiteY6" fmla="*/ 701616 h 2783784"/>
                <a:gd name="connsiteX7" fmla="*/ 2783657 w 3253275"/>
                <a:gd name="connsiteY7" fmla="*/ 1010400 h 2783784"/>
                <a:gd name="connsiteX8" fmla="*/ 2990213 w 3253275"/>
                <a:gd name="connsiteY8" fmla="*/ 1187460 h 2783784"/>
                <a:gd name="connsiteX9" fmla="*/ 3174244 w 3253275"/>
                <a:gd name="connsiteY9" fmla="*/ 1383634 h 2783784"/>
                <a:gd name="connsiteX10" fmla="*/ 3180525 w 3253275"/>
                <a:gd name="connsiteY10" fmla="*/ 1873339 h 2783784"/>
                <a:gd name="connsiteX11" fmla="*/ 3250688 w 3253275"/>
                <a:gd name="connsiteY11" fmla="*/ 2208614 h 2783784"/>
                <a:gd name="connsiteX12" fmla="*/ 3253275 w 3253275"/>
                <a:gd name="connsiteY12" fmla="*/ 2783784 h 2783784"/>
                <a:gd name="connsiteX0" fmla="*/ 0 w 3253275"/>
                <a:gd name="connsiteY0" fmla="*/ 0 h 2783784"/>
                <a:gd name="connsiteX1" fmla="*/ 259103 w 3253275"/>
                <a:gd name="connsiteY1" fmla="*/ 241897 h 2783784"/>
                <a:gd name="connsiteX2" fmla="*/ 690809 w 3253275"/>
                <a:gd name="connsiteY2" fmla="*/ 416705 h 2783784"/>
                <a:gd name="connsiteX3" fmla="*/ 911778 w 3253275"/>
                <a:gd name="connsiteY3" fmla="*/ 661021 h 2783784"/>
                <a:gd name="connsiteX4" fmla="*/ 1441047 w 3253275"/>
                <a:gd name="connsiteY4" fmla="*/ 753769 h 2783784"/>
                <a:gd name="connsiteX5" fmla="*/ 2472105 w 3253275"/>
                <a:gd name="connsiteY5" fmla="*/ 495732 h 2783784"/>
                <a:gd name="connsiteX6" fmla="*/ 2665363 w 3253275"/>
                <a:gd name="connsiteY6" fmla="*/ 701616 h 2783784"/>
                <a:gd name="connsiteX7" fmla="*/ 2783657 w 3253275"/>
                <a:gd name="connsiteY7" fmla="*/ 1010400 h 2783784"/>
                <a:gd name="connsiteX8" fmla="*/ 2990213 w 3253275"/>
                <a:gd name="connsiteY8" fmla="*/ 1187460 h 2783784"/>
                <a:gd name="connsiteX9" fmla="*/ 3174244 w 3253275"/>
                <a:gd name="connsiteY9" fmla="*/ 1383634 h 2783784"/>
                <a:gd name="connsiteX10" fmla="*/ 3180525 w 3253275"/>
                <a:gd name="connsiteY10" fmla="*/ 1873339 h 2783784"/>
                <a:gd name="connsiteX11" fmla="*/ 3250688 w 3253275"/>
                <a:gd name="connsiteY11" fmla="*/ 2208614 h 2783784"/>
                <a:gd name="connsiteX12" fmla="*/ 3253275 w 3253275"/>
                <a:gd name="connsiteY12" fmla="*/ 2783784 h 2783784"/>
                <a:gd name="connsiteX0" fmla="*/ 0 w 3253275"/>
                <a:gd name="connsiteY0" fmla="*/ 0 h 2783784"/>
                <a:gd name="connsiteX1" fmla="*/ 259103 w 3253275"/>
                <a:gd name="connsiteY1" fmla="*/ 241897 h 2783784"/>
                <a:gd name="connsiteX2" fmla="*/ 690809 w 3253275"/>
                <a:gd name="connsiteY2" fmla="*/ 416705 h 2783784"/>
                <a:gd name="connsiteX3" fmla="*/ 911778 w 3253275"/>
                <a:gd name="connsiteY3" fmla="*/ 661021 h 2783784"/>
                <a:gd name="connsiteX4" fmla="*/ 2349112 w 3253275"/>
                <a:gd name="connsiteY4" fmla="*/ 167294 h 2783784"/>
                <a:gd name="connsiteX5" fmla="*/ 2472105 w 3253275"/>
                <a:gd name="connsiteY5" fmla="*/ 495732 h 2783784"/>
                <a:gd name="connsiteX6" fmla="*/ 2665363 w 3253275"/>
                <a:gd name="connsiteY6" fmla="*/ 701616 h 2783784"/>
                <a:gd name="connsiteX7" fmla="*/ 2783657 w 3253275"/>
                <a:gd name="connsiteY7" fmla="*/ 1010400 h 2783784"/>
                <a:gd name="connsiteX8" fmla="*/ 2990213 w 3253275"/>
                <a:gd name="connsiteY8" fmla="*/ 1187460 h 2783784"/>
                <a:gd name="connsiteX9" fmla="*/ 3174244 w 3253275"/>
                <a:gd name="connsiteY9" fmla="*/ 1383634 h 2783784"/>
                <a:gd name="connsiteX10" fmla="*/ 3180525 w 3253275"/>
                <a:gd name="connsiteY10" fmla="*/ 1873339 h 2783784"/>
                <a:gd name="connsiteX11" fmla="*/ 3250688 w 3253275"/>
                <a:gd name="connsiteY11" fmla="*/ 2208614 h 2783784"/>
                <a:gd name="connsiteX12" fmla="*/ 3253275 w 3253275"/>
                <a:gd name="connsiteY12" fmla="*/ 2783784 h 2783784"/>
                <a:gd name="connsiteX0" fmla="*/ 0 w 3253275"/>
                <a:gd name="connsiteY0" fmla="*/ 0 h 2783784"/>
                <a:gd name="connsiteX1" fmla="*/ 259103 w 3253275"/>
                <a:gd name="connsiteY1" fmla="*/ 241897 h 2783784"/>
                <a:gd name="connsiteX2" fmla="*/ 690809 w 3253275"/>
                <a:gd name="connsiteY2" fmla="*/ 416705 h 2783784"/>
                <a:gd name="connsiteX3" fmla="*/ 911778 w 3253275"/>
                <a:gd name="connsiteY3" fmla="*/ 661021 h 2783784"/>
                <a:gd name="connsiteX4" fmla="*/ 2349112 w 3253275"/>
                <a:gd name="connsiteY4" fmla="*/ 167294 h 2783784"/>
                <a:gd name="connsiteX5" fmla="*/ 2472105 w 3253275"/>
                <a:gd name="connsiteY5" fmla="*/ 495732 h 2783784"/>
                <a:gd name="connsiteX6" fmla="*/ 2665363 w 3253275"/>
                <a:gd name="connsiteY6" fmla="*/ 701616 h 2783784"/>
                <a:gd name="connsiteX7" fmla="*/ 2783657 w 3253275"/>
                <a:gd name="connsiteY7" fmla="*/ 1010400 h 2783784"/>
                <a:gd name="connsiteX8" fmla="*/ 2990213 w 3253275"/>
                <a:gd name="connsiteY8" fmla="*/ 1187460 h 2783784"/>
                <a:gd name="connsiteX9" fmla="*/ 3174244 w 3253275"/>
                <a:gd name="connsiteY9" fmla="*/ 1383634 h 2783784"/>
                <a:gd name="connsiteX10" fmla="*/ 3180525 w 3253275"/>
                <a:gd name="connsiteY10" fmla="*/ 1873339 h 2783784"/>
                <a:gd name="connsiteX11" fmla="*/ 3250688 w 3253275"/>
                <a:gd name="connsiteY11" fmla="*/ 2208614 h 2783784"/>
                <a:gd name="connsiteX12" fmla="*/ 3253275 w 3253275"/>
                <a:gd name="connsiteY12" fmla="*/ 2783784 h 2783784"/>
                <a:gd name="connsiteX0" fmla="*/ 0 w 3253275"/>
                <a:gd name="connsiteY0" fmla="*/ 118058 h 2901842"/>
                <a:gd name="connsiteX1" fmla="*/ 259103 w 3253275"/>
                <a:gd name="connsiteY1" fmla="*/ 359955 h 2901842"/>
                <a:gd name="connsiteX2" fmla="*/ 690809 w 3253275"/>
                <a:gd name="connsiteY2" fmla="*/ 534763 h 2901842"/>
                <a:gd name="connsiteX3" fmla="*/ 2219667 w 3253275"/>
                <a:gd name="connsiteY3" fmla="*/ 0 h 2901842"/>
                <a:gd name="connsiteX4" fmla="*/ 2349112 w 3253275"/>
                <a:gd name="connsiteY4" fmla="*/ 285352 h 2901842"/>
                <a:gd name="connsiteX5" fmla="*/ 2472105 w 3253275"/>
                <a:gd name="connsiteY5" fmla="*/ 613790 h 2901842"/>
                <a:gd name="connsiteX6" fmla="*/ 2665363 w 3253275"/>
                <a:gd name="connsiteY6" fmla="*/ 819674 h 2901842"/>
                <a:gd name="connsiteX7" fmla="*/ 2783657 w 3253275"/>
                <a:gd name="connsiteY7" fmla="*/ 1128458 h 2901842"/>
                <a:gd name="connsiteX8" fmla="*/ 2990213 w 3253275"/>
                <a:gd name="connsiteY8" fmla="*/ 1305518 h 2901842"/>
                <a:gd name="connsiteX9" fmla="*/ 3174244 w 3253275"/>
                <a:gd name="connsiteY9" fmla="*/ 1501692 h 2901842"/>
                <a:gd name="connsiteX10" fmla="*/ 3180525 w 3253275"/>
                <a:gd name="connsiteY10" fmla="*/ 1991397 h 2901842"/>
                <a:gd name="connsiteX11" fmla="*/ 3250688 w 3253275"/>
                <a:gd name="connsiteY11" fmla="*/ 2326672 h 2901842"/>
                <a:gd name="connsiteX12" fmla="*/ 3253275 w 3253275"/>
                <a:gd name="connsiteY12" fmla="*/ 2901842 h 2901842"/>
                <a:gd name="connsiteX0" fmla="*/ 0 w 3253275"/>
                <a:gd name="connsiteY0" fmla="*/ 118058 h 2901842"/>
                <a:gd name="connsiteX1" fmla="*/ 259103 w 3253275"/>
                <a:gd name="connsiteY1" fmla="*/ 359955 h 2901842"/>
                <a:gd name="connsiteX2" fmla="*/ 690809 w 3253275"/>
                <a:gd name="connsiteY2" fmla="*/ 534763 h 2901842"/>
                <a:gd name="connsiteX3" fmla="*/ 2219667 w 3253275"/>
                <a:gd name="connsiteY3" fmla="*/ 0 h 2901842"/>
                <a:gd name="connsiteX4" fmla="*/ 2349112 w 3253275"/>
                <a:gd name="connsiteY4" fmla="*/ 285352 h 2901842"/>
                <a:gd name="connsiteX5" fmla="*/ 2472105 w 3253275"/>
                <a:gd name="connsiteY5" fmla="*/ 613790 h 2901842"/>
                <a:gd name="connsiteX6" fmla="*/ 2665363 w 3253275"/>
                <a:gd name="connsiteY6" fmla="*/ 819674 h 2901842"/>
                <a:gd name="connsiteX7" fmla="*/ 2783657 w 3253275"/>
                <a:gd name="connsiteY7" fmla="*/ 1128458 h 2901842"/>
                <a:gd name="connsiteX8" fmla="*/ 2990213 w 3253275"/>
                <a:gd name="connsiteY8" fmla="*/ 1305518 h 2901842"/>
                <a:gd name="connsiteX9" fmla="*/ 3174244 w 3253275"/>
                <a:gd name="connsiteY9" fmla="*/ 1501692 h 2901842"/>
                <a:gd name="connsiteX10" fmla="*/ 3180525 w 3253275"/>
                <a:gd name="connsiteY10" fmla="*/ 1991397 h 2901842"/>
                <a:gd name="connsiteX11" fmla="*/ 3250688 w 3253275"/>
                <a:gd name="connsiteY11" fmla="*/ 2326672 h 2901842"/>
                <a:gd name="connsiteX12" fmla="*/ 3253275 w 3253275"/>
                <a:gd name="connsiteY12" fmla="*/ 2901842 h 2901842"/>
                <a:gd name="connsiteX0" fmla="*/ 0 w 3253275"/>
                <a:gd name="connsiteY0" fmla="*/ 205093 h 2988877"/>
                <a:gd name="connsiteX1" fmla="*/ 259103 w 3253275"/>
                <a:gd name="connsiteY1" fmla="*/ 446990 h 2988877"/>
                <a:gd name="connsiteX2" fmla="*/ 1912567 w 3253275"/>
                <a:gd name="connsiteY2" fmla="*/ 0 h 2988877"/>
                <a:gd name="connsiteX3" fmla="*/ 2219667 w 3253275"/>
                <a:gd name="connsiteY3" fmla="*/ 87035 h 2988877"/>
                <a:gd name="connsiteX4" fmla="*/ 2349112 w 3253275"/>
                <a:gd name="connsiteY4" fmla="*/ 372387 h 2988877"/>
                <a:gd name="connsiteX5" fmla="*/ 2472105 w 3253275"/>
                <a:gd name="connsiteY5" fmla="*/ 700825 h 2988877"/>
                <a:gd name="connsiteX6" fmla="*/ 2665363 w 3253275"/>
                <a:gd name="connsiteY6" fmla="*/ 906709 h 2988877"/>
                <a:gd name="connsiteX7" fmla="*/ 2783657 w 3253275"/>
                <a:gd name="connsiteY7" fmla="*/ 1215493 h 2988877"/>
                <a:gd name="connsiteX8" fmla="*/ 2990213 w 3253275"/>
                <a:gd name="connsiteY8" fmla="*/ 1392553 h 2988877"/>
                <a:gd name="connsiteX9" fmla="*/ 3174244 w 3253275"/>
                <a:gd name="connsiteY9" fmla="*/ 1588727 h 2988877"/>
                <a:gd name="connsiteX10" fmla="*/ 3180525 w 3253275"/>
                <a:gd name="connsiteY10" fmla="*/ 2078432 h 2988877"/>
                <a:gd name="connsiteX11" fmla="*/ 3250688 w 3253275"/>
                <a:gd name="connsiteY11" fmla="*/ 2413707 h 2988877"/>
                <a:gd name="connsiteX12" fmla="*/ 3253275 w 3253275"/>
                <a:gd name="connsiteY12" fmla="*/ 2988877 h 2988877"/>
                <a:gd name="connsiteX0" fmla="*/ 0 w 3253275"/>
                <a:gd name="connsiteY0" fmla="*/ 327879 h 3111663"/>
                <a:gd name="connsiteX1" fmla="*/ 1651394 w 3253275"/>
                <a:gd name="connsiteY1" fmla="*/ 0 h 3111663"/>
                <a:gd name="connsiteX2" fmla="*/ 1912567 w 3253275"/>
                <a:gd name="connsiteY2" fmla="*/ 122786 h 3111663"/>
                <a:gd name="connsiteX3" fmla="*/ 2219667 w 3253275"/>
                <a:gd name="connsiteY3" fmla="*/ 209821 h 3111663"/>
                <a:gd name="connsiteX4" fmla="*/ 2349112 w 3253275"/>
                <a:gd name="connsiteY4" fmla="*/ 495173 h 3111663"/>
                <a:gd name="connsiteX5" fmla="*/ 2472105 w 3253275"/>
                <a:gd name="connsiteY5" fmla="*/ 823611 h 3111663"/>
                <a:gd name="connsiteX6" fmla="*/ 2665363 w 3253275"/>
                <a:gd name="connsiteY6" fmla="*/ 1029495 h 3111663"/>
                <a:gd name="connsiteX7" fmla="*/ 2783657 w 3253275"/>
                <a:gd name="connsiteY7" fmla="*/ 1338279 h 3111663"/>
                <a:gd name="connsiteX8" fmla="*/ 2990213 w 3253275"/>
                <a:gd name="connsiteY8" fmla="*/ 1515339 h 3111663"/>
                <a:gd name="connsiteX9" fmla="*/ 3174244 w 3253275"/>
                <a:gd name="connsiteY9" fmla="*/ 1711513 h 3111663"/>
                <a:gd name="connsiteX10" fmla="*/ 3180525 w 3253275"/>
                <a:gd name="connsiteY10" fmla="*/ 2201218 h 3111663"/>
                <a:gd name="connsiteX11" fmla="*/ 3250688 w 3253275"/>
                <a:gd name="connsiteY11" fmla="*/ 2536493 h 3111663"/>
                <a:gd name="connsiteX12" fmla="*/ 3253275 w 3253275"/>
                <a:gd name="connsiteY12" fmla="*/ 3111663 h 3111663"/>
                <a:gd name="connsiteX0" fmla="*/ 0 w 3253275"/>
                <a:gd name="connsiteY0" fmla="*/ 327879 h 3111663"/>
                <a:gd name="connsiteX1" fmla="*/ 1651394 w 3253275"/>
                <a:gd name="connsiteY1" fmla="*/ 0 h 3111663"/>
                <a:gd name="connsiteX2" fmla="*/ 1912567 w 3253275"/>
                <a:gd name="connsiteY2" fmla="*/ 122786 h 3111663"/>
                <a:gd name="connsiteX3" fmla="*/ 2219667 w 3253275"/>
                <a:gd name="connsiteY3" fmla="*/ 209821 h 3111663"/>
                <a:gd name="connsiteX4" fmla="*/ 2349112 w 3253275"/>
                <a:gd name="connsiteY4" fmla="*/ 495173 h 3111663"/>
                <a:gd name="connsiteX5" fmla="*/ 2472105 w 3253275"/>
                <a:gd name="connsiteY5" fmla="*/ 823611 h 3111663"/>
                <a:gd name="connsiteX6" fmla="*/ 2665363 w 3253275"/>
                <a:gd name="connsiteY6" fmla="*/ 1029495 h 3111663"/>
                <a:gd name="connsiteX7" fmla="*/ 2783657 w 3253275"/>
                <a:gd name="connsiteY7" fmla="*/ 1338279 h 3111663"/>
                <a:gd name="connsiteX8" fmla="*/ 2990213 w 3253275"/>
                <a:gd name="connsiteY8" fmla="*/ 1515339 h 3111663"/>
                <a:gd name="connsiteX9" fmla="*/ 3174244 w 3253275"/>
                <a:gd name="connsiteY9" fmla="*/ 1711513 h 3111663"/>
                <a:gd name="connsiteX10" fmla="*/ 3180525 w 3253275"/>
                <a:gd name="connsiteY10" fmla="*/ 2201218 h 3111663"/>
                <a:gd name="connsiteX11" fmla="*/ 3250688 w 3253275"/>
                <a:gd name="connsiteY11" fmla="*/ 2536493 h 3111663"/>
                <a:gd name="connsiteX12" fmla="*/ 3253275 w 3253275"/>
                <a:gd name="connsiteY12" fmla="*/ 3111663 h 3111663"/>
                <a:gd name="connsiteX0" fmla="*/ 0 w 3253275"/>
                <a:gd name="connsiteY0" fmla="*/ 464026 h 3247810"/>
                <a:gd name="connsiteX1" fmla="*/ 1395423 w 3253275"/>
                <a:gd name="connsiteY1" fmla="*/ 0 h 3247810"/>
                <a:gd name="connsiteX2" fmla="*/ 1651394 w 3253275"/>
                <a:gd name="connsiteY2" fmla="*/ 136147 h 3247810"/>
                <a:gd name="connsiteX3" fmla="*/ 1912567 w 3253275"/>
                <a:gd name="connsiteY3" fmla="*/ 258933 h 3247810"/>
                <a:gd name="connsiteX4" fmla="*/ 2219667 w 3253275"/>
                <a:gd name="connsiteY4" fmla="*/ 345968 h 3247810"/>
                <a:gd name="connsiteX5" fmla="*/ 2349112 w 3253275"/>
                <a:gd name="connsiteY5" fmla="*/ 631320 h 3247810"/>
                <a:gd name="connsiteX6" fmla="*/ 2472105 w 3253275"/>
                <a:gd name="connsiteY6" fmla="*/ 959758 h 3247810"/>
                <a:gd name="connsiteX7" fmla="*/ 2665363 w 3253275"/>
                <a:gd name="connsiteY7" fmla="*/ 1165642 h 3247810"/>
                <a:gd name="connsiteX8" fmla="*/ 2783657 w 3253275"/>
                <a:gd name="connsiteY8" fmla="*/ 1474426 h 3247810"/>
                <a:gd name="connsiteX9" fmla="*/ 2990213 w 3253275"/>
                <a:gd name="connsiteY9" fmla="*/ 1651486 h 3247810"/>
                <a:gd name="connsiteX10" fmla="*/ 3174244 w 3253275"/>
                <a:gd name="connsiteY10" fmla="*/ 1847660 h 3247810"/>
                <a:gd name="connsiteX11" fmla="*/ 3180525 w 3253275"/>
                <a:gd name="connsiteY11" fmla="*/ 2337365 h 3247810"/>
                <a:gd name="connsiteX12" fmla="*/ 3250688 w 3253275"/>
                <a:gd name="connsiteY12" fmla="*/ 2672640 h 3247810"/>
                <a:gd name="connsiteX13" fmla="*/ 3253275 w 3253275"/>
                <a:gd name="connsiteY13" fmla="*/ 3247810 h 3247810"/>
                <a:gd name="connsiteX0" fmla="*/ 0 w 3253275"/>
                <a:gd name="connsiteY0" fmla="*/ 812843 h 3596627"/>
                <a:gd name="connsiteX1" fmla="*/ 1271736 w 3253275"/>
                <a:gd name="connsiteY1" fmla="*/ 0 h 3596627"/>
                <a:gd name="connsiteX2" fmla="*/ 1395423 w 3253275"/>
                <a:gd name="connsiteY2" fmla="*/ 348817 h 3596627"/>
                <a:gd name="connsiteX3" fmla="*/ 1651394 w 3253275"/>
                <a:gd name="connsiteY3" fmla="*/ 484964 h 3596627"/>
                <a:gd name="connsiteX4" fmla="*/ 1912567 w 3253275"/>
                <a:gd name="connsiteY4" fmla="*/ 607750 h 3596627"/>
                <a:gd name="connsiteX5" fmla="*/ 2219667 w 3253275"/>
                <a:gd name="connsiteY5" fmla="*/ 694785 h 3596627"/>
                <a:gd name="connsiteX6" fmla="*/ 2349112 w 3253275"/>
                <a:gd name="connsiteY6" fmla="*/ 980137 h 3596627"/>
                <a:gd name="connsiteX7" fmla="*/ 2472105 w 3253275"/>
                <a:gd name="connsiteY7" fmla="*/ 1308575 h 3596627"/>
                <a:gd name="connsiteX8" fmla="*/ 2665363 w 3253275"/>
                <a:gd name="connsiteY8" fmla="*/ 1514459 h 3596627"/>
                <a:gd name="connsiteX9" fmla="*/ 2783657 w 3253275"/>
                <a:gd name="connsiteY9" fmla="*/ 1823243 h 3596627"/>
                <a:gd name="connsiteX10" fmla="*/ 2990213 w 3253275"/>
                <a:gd name="connsiteY10" fmla="*/ 2000303 h 3596627"/>
                <a:gd name="connsiteX11" fmla="*/ 3174244 w 3253275"/>
                <a:gd name="connsiteY11" fmla="*/ 2196477 h 3596627"/>
                <a:gd name="connsiteX12" fmla="*/ 3180525 w 3253275"/>
                <a:gd name="connsiteY12" fmla="*/ 2686182 h 3596627"/>
                <a:gd name="connsiteX13" fmla="*/ 3250688 w 3253275"/>
                <a:gd name="connsiteY13" fmla="*/ 3021457 h 3596627"/>
                <a:gd name="connsiteX14" fmla="*/ 3253275 w 3253275"/>
                <a:gd name="connsiteY14" fmla="*/ 3596627 h 3596627"/>
                <a:gd name="connsiteX0" fmla="*/ 0 w 2155920"/>
                <a:gd name="connsiteY0" fmla="*/ 0 h 3837263"/>
                <a:gd name="connsiteX1" fmla="*/ 174381 w 2155920"/>
                <a:gd name="connsiteY1" fmla="*/ 240636 h 3837263"/>
                <a:gd name="connsiteX2" fmla="*/ 298068 w 2155920"/>
                <a:gd name="connsiteY2" fmla="*/ 589453 h 3837263"/>
                <a:gd name="connsiteX3" fmla="*/ 554039 w 2155920"/>
                <a:gd name="connsiteY3" fmla="*/ 725600 h 3837263"/>
                <a:gd name="connsiteX4" fmla="*/ 815212 w 2155920"/>
                <a:gd name="connsiteY4" fmla="*/ 848386 h 3837263"/>
                <a:gd name="connsiteX5" fmla="*/ 1122312 w 2155920"/>
                <a:gd name="connsiteY5" fmla="*/ 935421 h 3837263"/>
                <a:gd name="connsiteX6" fmla="*/ 1251757 w 2155920"/>
                <a:gd name="connsiteY6" fmla="*/ 1220773 h 3837263"/>
                <a:gd name="connsiteX7" fmla="*/ 1374750 w 2155920"/>
                <a:gd name="connsiteY7" fmla="*/ 1549211 h 3837263"/>
                <a:gd name="connsiteX8" fmla="*/ 1568008 w 2155920"/>
                <a:gd name="connsiteY8" fmla="*/ 1755095 h 3837263"/>
                <a:gd name="connsiteX9" fmla="*/ 1686302 w 2155920"/>
                <a:gd name="connsiteY9" fmla="*/ 2063879 h 3837263"/>
                <a:gd name="connsiteX10" fmla="*/ 1892858 w 2155920"/>
                <a:gd name="connsiteY10" fmla="*/ 2240939 h 3837263"/>
                <a:gd name="connsiteX11" fmla="*/ 2076889 w 2155920"/>
                <a:gd name="connsiteY11" fmla="*/ 2437113 h 3837263"/>
                <a:gd name="connsiteX12" fmla="*/ 2083170 w 2155920"/>
                <a:gd name="connsiteY12" fmla="*/ 2926818 h 3837263"/>
                <a:gd name="connsiteX13" fmla="*/ 2153333 w 2155920"/>
                <a:gd name="connsiteY13" fmla="*/ 3262093 h 3837263"/>
                <a:gd name="connsiteX14" fmla="*/ 2155920 w 2155920"/>
                <a:gd name="connsiteY14" fmla="*/ 3837263 h 3837263"/>
                <a:gd name="connsiteX0" fmla="*/ 0 w 2155920"/>
                <a:gd name="connsiteY0" fmla="*/ 0 h 3837263"/>
                <a:gd name="connsiteX1" fmla="*/ 1091 w 2155920"/>
                <a:gd name="connsiteY1" fmla="*/ 10953 h 3837263"/>
                <a:gd name="connsiteX2" fmla="*/ 174381 w 2155920"/>
                <a:gd name="connsiteY2" fmla="*/ 240636 h 3837263"/>
                <a:gd name="connsiteX3" fmla="*/ 298068 w 2155920"/>
                <a:gd name="connsiteY3" fmla="*/ 589453 h 3837263"/>
                <a:gd name="connsiteX4" fmla="*/ 554039 w 2155920"/>
                <a:gd name="connsiteY4" fmla="*/ 725600 h 3837263"/>
                <a:gd name="connsiteX5" fmla="*/ 815212 w 2155920"/>
                <a:gd name="connsiteY5" fmla="*/ 848386 h 3837263"/>
                <a:gd name="connsiteX6" fmla="*/ 1122312 w 2155920"/>
                <a:gd name="connsiteY6" fmla="*/ 935421 h 3837263"/>
                <a:gd name="connsiteX7" fmla="*/ 1251757 w 2155920"/>
                <a:gd name="connsiteY7" fmla="*/ 1220773 h 3837263"/>
                <a:gd name="connsiteX8" fmla="*/ 1374750 w 2155920"/>
                <a:gd name="connsiteY8" fmla="*/ 1549211 h 3837263"/>
                <a:gd name="connsiteX9" fmla="*/ 1568008 w 2155920"/>
                <a:gd name="connsiteY9" fmla="*/ 1755095 h 3837263"/>
                <a:gd name="connsiteX10" fmla="*/ 1686302 w 2155920"/>
                <a:gd name="connsiteY10" fmla="*/ 2063879 h 3837263"/>
                <a:gd name="connsiteX11" fmla="*/ 1892858 w 2155920"/>
                <a:gd name="connsiteY11" fmla="*/ 2240939 h 3837263"/>
                <a:gd name="connsiteX12" fmla="*/ 2076889 w 2155920"/>
                <a:gd name="connsiteY12" fmla="*/ 2437113 h 3837263"/>
                <a:gd name="connsiteX13" fmla="*/ 2083170 w 2155920"/>
                <a:gd name="connsiteY13" fmla="*/ 2926818 h 3837263"/>
                <a:gd name="connsiteX14" fmla="*/ 2153333 w 2155920"/>
                <a:gd name="connsiteY14" fmla="*/ 3262093 h 3837263"/>
                <a:gd name="connsiteX15" fmla="*/ 2155920 w 2155920"/>
                <a:gd name="connsiteY15" fmla="*/ 3837263 h 3837263"/>
                <a:gd name="connsiteX0" fmla="*/ 217171 w 2373091"/>
                <a:gd name="connsiteY0" fmla="*/ 195446 h 4032709"/>
                <a:gd name="connsiteX1" fmla="*/ 0 w 2373091"/>
                <a:gd name="connsiteY1" fmla="*/ 0 h 4032709"/>
                <a:gd name="connsiteX2" fmla="*/ 391552 w 2373091"/>
                <a:gd name="connsiteY2" fmla="*/ 436082 h 4032709"/>
                <a:gd name="connsiteX3" fmla="*/ 515239 w 2373091"/>
                <a:gd name="connsiteY3" fmla="*/ 784899 h 4032709"/>
                <a:gd name="connsiteX4" fmla="*/ 771210 w 2373091"/>
                <a:gd name="connsiteY4" fmla="*/ 921046 h 4032709"/>
                <a:gd name="connsiteX5" fmla="*/ 1032383 w 2373091"/>
                <a:gd name="connsiteY5" fmla="*/ 1043832 h 4032709"/>
                <a:gd name="connsiteX6" fmla="*/ 1339483 w 2373091"/>
                <a:gd name="connsiteY6" fmla="*/ 1130867 h 4032709"/>
                <a:gd name="connsiteX7" fmla="*/ 1468928 w 2373091"/>
                <a:gd name="connsiteY7" fmla="*/ 1416219 h 4032709"/>
                <a:gd name="connsiteX8" fmla="*/ 1591921 w 2373091"/>
                <a:gd name="connsiteY8" fmla="*/ 1744657 h 4032709"/>
                <a:gd name="connsiteX9" fmla="*/ 1785179 w 2373091"/>
                <a:gd name="connsiteY9" fmla="*/ 1950541 h 4032709"/>
                <a:gd name="connsiteX10" fmla="*/ 1903473 w 2373091"/>
                <a:gd name="connsiteY10" fmla="*/ 2259325 h 4032709"/>
                <a:gd name="connsiteX11" fmla="*/ 2110029 w 2373091"/>
                <a:gd name="connsiteY11" fmla="*/ 2436385 h 4032709"/>
                <a:gd name="connsiteX12" fmla="*/ 2294060 w 2373091"/>
                <a:gd name="connsiteY12" fmla="*/ 2632559 h 4032709"/>
                <a:gd name="connsiteX13" fmla="*/ 2300341 w 2373091"/>
                <a:gd name="connsiteY13" fmla="*/ 3122264 h 4032709"/>
                <a:gd name="connsiteX14" fmla="*/ 2370504 w 2373091"/>
                <a:gd name="connsiteY14" fmla="*/ 3457539 h 4032709"/>
                <a:gd name="connsiteX15" fmla="*/ 2373091 w 2373091"/>
                <a:gd name="connsiteY15" fmla="*/ 4032709 h 4032709"/>
                <a:gd name="connsiteX0" fmla="*/ 30804 w 2373091"/>
                <a:gd name="connsiteY0" fmla="*/ 0 h 4429167"/>
                <a:gd name="connsiteX1" fmla="*/ 0 w 2373091"/>
                <a:gd name="connsiteY1" fmla="*/ 396458 h 4429167"/>
                <a:gd name="connsiteX2" fmla="*/ 391552 w 2373091"/>
                <a:gd name="connsiteY2" fmla="*/ 832540 h 4429167"/>
                <a:gd name="connsiteX3" fmla="*/ 515239 w 2373091"/>
                <a:gd name="connsiteY3" fmla="*/ 1181357 h 4429167"/>
                <a:gd name="connsiteX4" fmla="*/ 771210 w 2373091"/>
                <a:gd name="connsiteY4" fmla="*/ 1317504 h 4429167"/>
                <a:gd name="connsiteX5" fmla="*/ 1032383 w 2373091"/>
                <a:gd name="connsiteY5" fmla="*/ 1440290 h 4429167"/>
                <a:gd name="connsiteX6" fmla="*/ 1339483 w 2373091"/>
                <a:gd name="connsiteY6" fmla="*/ 1527325 h 4429167"/>
                <a:gd name="connsiteX7" fmla="*/ 1468928 w 2373091"/>
                <a:gd name="connsiteY7" fmla="*/ 1812677 h 4429167"/>
                <a:gd name="connsiteX8" fmla="*/ 1591921 w 2373091"/>
                <a:gd name="connsiteY8" fmla="*/ 2141115 h 4429167"/>
                <a:gd name="connsiteX9" fmla="*/ 1785179 w 2373091"/>
                <a:gd name="connsiteY9" fmla="*/ 2346999 h 4429167"/>
                <a:gd name="connsiteX10" fmla="*/ 1903473 w 2373091"/>
                <a:gd name="connsiteY10" fmla="*/ 2655783 h 4429167"/>
                <a:gd name="connsiteX11" fmla="*/ 2110029 w 2373091"/>
                <a:gd name="connsiteY11" fmla="*/ 2832843 h 4429167"/>
                <a:gd name="connsiteX12" fmla="*/ 2294060 w 2373091"/>
                <a:gd name="connsiteY12" fmla="*/ 3029017 h 4429167"/>
                <a:gd name="connsiteX13" fmla="*/ 2300341 w 2373091"/>
                <a:gd name="connsiteY13" fmla="*/ 3518722 h 4429167"/>
                <a:gd name="connsiteX14" fmla="*/ 2370504 w 2373091"/>
                <a:gd name="connsiteY14" fmla="*/ 3853997 h 4429167"/>
                <a:gd name="connsiteX15" fmla="*/ 2373091 w 2373091"/>
                <a:gd name="connsiteY15" fmla="*/ 4429167 h 4429167"/>
                <a:gd name="connsiteX0" fmla="*/ 0 w 2342287"/>
                <a:gd name="connsiteY0" fmla="*/ 0 h 4429167"/>
                <a:gd name="connsiteX1" fmla="*/ 192001 w 2342287"/>
                <a:gd name="connsiteY1" fmla="*/ 628448 h 4429167"/>
                <a:gd name="connsiteX2" fmla="*/ 360748 w 2342287"/>
                <a:gd name="connsiteY2" fmla="*/ 832540 h 4429167"/>
                <a:gd name="connsiteX3" fmla="*/ 484435 w 2342287"/>
                <a:gd name="connsiteY3" fmla="*/ 1181357 h 4429167"/>
                <a:gd name="connsiteX4" fmla="*/ 740406 w 2342287"/>
                <a:gd name="connsiteY4" fmla="*/ 1317504 h 4429167"/>
                <a:gd name="connsiteX5" fmla="*/ 1001579 w 2342287"/>
                <a:gd name="connsiteY5" fmla="*/ 1440290 h 4429167"/>
                <a:gd name="connsiteX6" fmla="*/ 1308679 w 2342287"/>
                <a:gd name="connsiteY6" fmla="*/ 1527325 h 4429167"/>
                <a:gd name="connsiteX7" fmla="*/ 1438124 w 2342287"/>
                <a:gd name="connsiteY7" fmla="*/ 1812677 h 4429167"/>
                <a:gd name="connsiteX8" fmla="*/ 1561117 w 2342287"/>
                <a:gd name="connsiteY8" fmla="*/ 2141115 h 4429167"/>
                <a:gd name="connsiteX9" fmla="*/ 1754375 w 2342287"/>
                <a:gd name="connsiteY9" fmla="*/ 2346999 h 4429167"/>
                <a:gd name="connsiteX10" fmla="*/ 1872669 w 2342287"/>
                <a:gd name="connsiteY10" fmla="*/ 2655783 h 4429167"/>
                <a:gd name="connsiteX11" fmla="*/ 2079225 w 2342287"/>
                <a:gd name="connsiteY11" fmla="*/ 2832843 h 4429167"/>
                <a:gd name="connsiteX12" fmla="*/ 2263256 w 2342287"/>
                <a:gd name="connsiteY12" fmla="*/ 3029017 h 4429167"/>
                <a:gd name="connsiteX13" fmla="*/ 2269537 w 2342287"/>
                <a:gd name="connsiteY13" fmla="*/ 3518722 h 4429167"/>
                <a:gd name="connsiteX14" fmla="*/ 2339700 w 2342287"/>
                <a:gd name="connsiteY14" fmla="*/ 3853997 h 4429167"/>
                <a:gd name="connsiteX15" fmla="*/ 2342287 w 2342287"/>
                <a:gd name="connsiteY15" fmla="*/ 4429167 h 4429167"/>
                <a:gd name="connsiteX0" fmla="*/ 0 w 2363846"/>
                <a:gd name="connsiteY0" fmla="*/ 0 h 4027077"/>
                <a:gd name="connsiteX1" fmla="*/ 213560 w 2363846"/>
                <a:gd name="connsiteY1" fmla="*/ 226358 h 4027077"/>
                <a:gd name="connsiteX2" fmla="*/ 382307 w 2363846"/>
                <a:gd name="connsiteY2" fmla="*/ 430450 h 4027077"/>
                <a:gd name="connsiteX3" fmla="*/ 505994 w 2363846"/>
                <a:gd name="connsiteY3" fmla="*/ 779267 h 4027077"/>
                <a:gd name="connsiteX4" fmla="*/ 761965 w 2363846"/>
                <a:gd name="connsiteY4" fmla="*/ 915414 h 4027077"/>
                <a:gd name="connsiteX5" fmla="*/ 1023138 w 2363846"/>
                <a:gd name="connsiteY5" fmla="*/ 1038200 h 4027077"/>
                <a:gd name="connsiteX6" fmla="*/ 1330238 w 2363846"/>
                <a:gd name="connsiteY6" fmla="*/ 1125235 h 4027077"/>
                <a:gd name="connsiteX7" fmla="*/ 1459683 w 2363846"/>
                <a:gd name="connsiteY7" fmla="*/ 1410587 h 4027077"/>
                <a:gd name="connsiteX8" fmla="*/ 1582676 w 2363846"/>
                <a:gd name="connsiteY8" fmla="*/ 1739025 h 4027077"/>
                <a:gd name="connsiteX9" fmla="*/ 1775934 w 2363846"/>
                <a:gd name="connsiteY9" fmla="*/ 1944909 h 4027077"/>
                <a:gd name="connsiteX10" fmla="*/ 1894228 w 2363846"/>
                <a:gd name="connsiteY10" fmla="*/ 2253693 h 4027077"/>
                <a:gd name="connsiteX11" fmla="*/ 2100784 w 2363846"/>
                <a:gd name="connsiteY11" fmla="*/ 2430753 h 4027077"/>
                <a:gd name="connsiteX12" fmla="*/ 2284815 w 2363846"/>
                <a:gd name="connsiteY12" fmla="*/ 2626927 h 4027077"/>
                <a:gd name="connsiteX13" fmla="*/ 2291096 w 2363846"/>
                <a:gd name="connsiteY13" fmla="*/ 3116632 h 4027077"/>
                <a:gd name="connsiteX14" fmla="*/ 2361259 w 2363846"/>
                <a:gd name="connsiteY14" fmla="*/ 3451907 h 4027077"/>
                <a:gd name="connsiteX15" fmla="*/ 2363846 w 2363846"/>
                <a:gd name="connsiteY15" fmla="*/ 4027077 h 4027077"/>
                <a:gd name="connsiteX0" fmla="*/ 0 w 2363846"/>
                <a:gd name="connsiteY0" fmla="*/ 0 h 4027077"/>
                <a:gd name="connsiteX1" fmla="*/ 228927 w 2363846"/>
                <a:gd name="connsiteY1" fmla="*/ 211791 h 4027077"/>
                <a:gd name="connsiteX2" fmla="*/ 382307 w 2363846"/>
                <a:gd name="connsiteY2" fmla="*/ 430450 h 4027077"/>
                <a:gd name="connsiteX3" fmla="*/ 505994 w 2363846"/>
                <a:gd name="connsiteY3" fmla="*/ 779267 h 4027077"/>
                <a:gd name="connsiteX4" fmla="*/ 761965 w 2363846"/>
                <a:gd name="connsiteY4" fmla="*/ 915414 h 4027077"/>
                <a:gd name="connsiteX5" fmla="*/ 1023138 w 2363846"/>
                <a:gd name="connsiteY5" fmla="*/ 1038200 h 4027077"/>
                <a:gd name="connsiteX6" fmla="*/ 1330238 w 2363846"/>
                <a:gd name="connsiteY6" fmla="*/ 1125235 h 4027077"/>
                <a:gd name="connsiteX7" fmla="*/ 1459683 w 2363846"/>
                <a:gd name="connsiteY7" fmla="*/ 1410587 h 4027077"/>
                <a:gd name="connsiteX8" fmla="*/ 1582676 w 2363846"/>
                <a:gd name="connsiteY8" fmla="*/ 1739025 h 4027077"/>
                <a:gd name="connsiteX9" fmla="*/ 1775934 w 2363846"/>
                <a:gd name="connsiteY9" fmla="*/ 1944909 h 4027077"/>
                <a:gd name="connsiteX10" fmla="*/ 1894228 w 2363846"/>
                <a:gd name="connsiteY10" fmla="*/ 2253693 h 4027077"/>
                <a:gd name="connsiteX11" fmla="*/ 2100784 w 2363846"/>
                <a:gd name="connsiteY11" fmla="*/ 2430753 h 4027077"/>
                <a:gd name="connsiteX12" fmla="*/ 2284815 w 2363846"/>
                <a:gd name="connsiteY12" fmla="*/ 2626927 h 4027077"/>
                <a:gd name="connsiteX13" fmla="*/ 2291096 w 2363846"/>
                <a:gd name="connsiteY13" fmla="*/ 3116632 h 4027077"/>
                <a:gd name="connsiteX14" fmla="*/ 2361259 w 2363846"/>
                <a:gd name="connsiteY14" fmla="*/ 3451907 h 4027077"/>
                <a:gd name="connsiteX15" fmla="*/ 2363846 w 2363846"/>
                <a:gd name="connsiteY15" fmla="*/ 4027077 h 4027077"/>
                <a:gd name="connsiteX0" fmla="*/ 0 w 2363846"/>
                <a:gd name="connsiteY0" fmla="*/ 0 h 4027077"/>
                <a:gd name="connsiteX1" fmla="*/ 16775 w 2363846"/>
                <a:gd name="connsiteY1" fmla="*/ 14549 h 4027077"/>
                <a:gd name="connsiteX2" fmla="*/ 228927 w 2363846"/>
                <a:gd name="connsiteY2" fmla="*/ 211791 h 4027077"/>
                <a:gd name="connsiteX3" fmla="*/ 382307 w 2363846"/>
                <a:gd name="connsiteY3" fmla="*/ 430450 h 4027077"/>
                <a:gd name="connsiteX4" fmla="*/ 505994 w 2363846"/>
                <a:gd name="connsiteY4" fmla="*/ 779267 h 4027077"/>
                <a:gd name="connsiteX5" fmla="*/ 761965 w 2363846"/>
                <a:gd name="connsiteY5" fmla="*/ 915414 h 4027077"/>
                <a:gd name="connsiteX6" fmla="*/ 1023138 w 2363846"/>
                <a:gd name="connsiteY6" fmla="*/ 1038200 h 4027077"/>
                <a:gd name="connsiteX7" fmla="*/ 1330238 w 2363846"/>
                <a:gd name="connsiteY7" fmla="*/ 1125235 h 4027077"/>
                <a:gd name="connsiteX8" fmla="*/ 1459683 w 2363846"/>
                <a:gd name="connsiteY8" fmla="*/ 1410587 h 4027077"/>
                <a:gd name="connsiteX9" fmla="*/ 1582676 w 2363846"/>
                <a:gd name="connsiteY9" fmla="*/ 1739025 h 4027077"/>
                <a:gd name="connsiteX10" fmla="*/ 1775934 w 2363846"/>
                <a:gd name="connsiteY10" fmla="*/ 1944909 h 4027077"/>
                <a:gd name="connsiteX11" fmla="*/ 1894228 w 2363846"/>
                <a:gd name="connsiteY11" fmla="*/ 2253693 h 4027077"/>
                <a:gd name="connsiteX12" fmla="*/ 2100784 w 2363846"/>
                <a:gd name="connsiteY12" fmla="*/ 2430753 h 4027077"/>
                <a:gd name="connsiteX13" fmla="*/ 2284815 w 2363846"/>
                <a:gd name="connsiteY13" fmla="*/ 2626927 h 4027077"/>
                <a:gd name="connsiteX14" fmla="*/ 2291096 w 2363846"/>
                <a:gd name="connsiteY14" fmla="*/ 3116632 h 4027077"/>
                <a:gd name="connsiteX15" fmla="*/ 2361259 w 2363846"/>
                <a:gd name="connsiteY15" fmla="*/ 3451907 h 4027077"/>
                <a:gd name="connsiteX16" fmla="*/ 2363846 w 2363846"/>
                <a:gd name="connsiteY16" fmla="*/ 4027077 h 4027077"/>
                <a:gd name="connsiteX0" fmla="*/ 0 w 2363846"/>
                <a:gd name="connsiteY0" fmla="*/ 0 h 4027077"/>
                <a:gd name="connsiteX1" fmla="*/ 16775 w 2363846"/>
                <a:gd name="connsiteY1" fmla="*/ 14549 h 4027077"/>
                <a:gd name="connsiteX2" fmla="*/ 14884 w 2363846"/>
                <a:gd name="connsiteY2" fmla="*/ 12823 h 4027077"/>
                <a:gd name="connsiteX3" fmla="*/ 228927 w 2363846"/>
                <a:gd name="connsiteY3" fmla="*/ 211791 h 4027077"/>
                <a:gd name="connsiteX4" fmla="*/ 382307 w 2363846"/>
                <a:gd name="connsiteY4" fmla="*/ 430450 h 4027077"/>
                <a:gd name="connsiteX5" fmla="*/ 505994 w 2363846"/>
                <a:gd name="connsiteY5" fmla="*/ 779267 h 4027077"/>
                <a:gd name="connsiteX6" fmla="*/ 761965 w 2363846"/>
                <a:gd name="connsiteY6" fmla="*/ 915414 h 4027077"/>
                <a:gd name="connsiteX7" fmla="*/ 1023138 w 2363846"/>
                <a:gd name="connsiteY7" fmla="*/ 1038200 h 4027077"/>
                <a:gd name="connsiteX8" fmla="*/ 1330238 w 2363846"/>
                <a:gd name="connsiteY8" fmla="*/ 1125235 h 4027077"/>
                <a:gd name="connsiteX9" fmla="*/ 1459683 w 2363846"/>
                <a:gd name="connsiteY9" fmla="*/ 1410587 h 4027077"/>
                <a:gd name="connsiteX10" fmla="*/ 1582676 w 2363846"/>
                <a:gd name="connsiteY10" fmla="*/ 1739025 h 4027077"/>
                <a:gd name="connsiteX11" fmla="*/ 1775934 w 2363846"/>
                <a:gd name="connsiteY11" fmla="*/ 1944909 h 4027077"/>
                <a:gd name="connsiteX12" fmla="*/ 1894228 w 2363846"/>
                <a:gd name="connsiteY12" fmla="*/ 2253693 h 4027077"/>
                <a:gd name="connsiteX13" fmla="*/ 2100784 w 2363846"/>
                <a:gd name="connsiteY13" fmla="*/ 2430753 h 4027077"/>
                <a:gd name="connsiteX14" fmla="*/ 2284815 w 2363846"/>
                <a:gd name="connsiteY14" fmla="*/ 2626927 h 4027077"/>
                <a:gd name="connsiteX15" fmla="*/ 2291096 w 2363846"/>
                <a:gd name="connsiteY15" fmla="*/ 3116632 h 4027077"/>
                <a:gd name="connsiteX16" fmla="*/ 2361259 w 2363846"/>
                <a:gd name="connsiteY16" fmla="*/ 3451907 h 4027077"/>
                <a:gd name="connsiteX17" fmla="*/ 2363846 w 2363846"/>
                <a:gd name="connsiteY17" fmla="*/ 4027077 h 4027077"/>
                <a:gd name="connsiteX0" fmla="*/ 0 w 2625112"/>
                <a:gd name="connsiteY0" fmla="*/ 0 h 4161929"/>
                <a:gd name="connsiteX1" fmla="*/ 278041 w 2625112"/>
                <a:gd name="connsiteY1" fmla="*/ 149401 h 4161929"/>
                <a:gd name="connsiteX2" fmla="*/ 276150 w 2625112"/>
                <a:gd name="connsiteY2" fmla="*/ 147675 h 4161929"/>
                <a:gd name="connsiteX3" fmla="*/ 490193 w 2625112"/>
                <a:gd name="connsiteY3" fmla="*/ 346643 h 4161929"/>
                <a:gd name="connsiteX4" fmla="*/ 643573 w 2625112"/>
                <a:gd name="connsiteY4" fmla="*/ 565302 h 4161929"/>
                <a:gd name="connsiteX5" fmla="*/ 767260 w 2625112"/>
                <a:gd name="connsiteY5" fmla="*/ 914119 h 4161929"/>
                <a:gd name="connsiteX6" fmla="*/ 1023231 w 2625112"/>
                <a:gd name="connsiteY6" fmla="*/ 1050266 h 4161929"/>
                <a:gd name="connsiteX7" fmla="*/ 1284404 w 2625112"/>
                <a:gd name="connsiteY7" fmla="*/ 1173052 h 4161929"/>
                <a:gd name="connsiteX8" fmla="*/ 1591504 w 2625112"/>
                <a:gd name="connsiteY8" fmla="*/ 1260087 h 4161929"/>
                <a:gd name="connsiteX9" fmla="*/ 1720949 w 2625112"/>
                <a:gd name="connsiteY9" fmla="*/ 1545439 h 4161929"/>
                <a:gd name="connsiteX10" fmla="*/ 1843942 w 2625112"/>
                <a:gd name="connsiteY10" fmla="*/ 1873877 h 4161929"/>
                <a:gd name="connsiteX11" fmla="*/ 2037200 w 2625112"/>
                <a:gd name="connsiteY11" fmla="*/ 2079761 h 4161929"/>
                <a:gd name="connsiteX12" fmla="*/ 2155494 w 2625112"/>
                <a:gd name="connsiteY12" fmla="*/ 2388545 h 4161929"/>
                <a:gd name="connsiteX13" fmla="*/ 2362050 w 2625112"/>
                <a:gd name="connsiteY13" fmla="*/ 2565605 h 4161929"/>
                <a:gd name="connsiteX14" fmla="*/ 2546081 w 2625112"/>
                <a:gd name="connsiteY14" fmla="*/ 2761779 h 4161929"/>
                <a:gd name="connsiteX15" fmla="*/ 2552362 w 2625112"/>
                <a:gd name="connsiteY15" fmla="*/ 3251484 h 4161929"/>
                <a:gd name="connsiteX16" fmla="*/ 2622525 w 2625112"/>
                <a:gd name="connsiteY16" fmla="*/ 3586759 h 4161929"/>
                <a:gd name="connsiteX17" fmla="*/ 2625112 w 2625112"/>
                <a:gd name="connsiteY17" fmla="*/ 4161929 h 4161929"/>
                <a:gd name="connsiteX0" fmla="*/ 0 w 2625112"/>
                <a:gd name="connsiteY0" fmla="*/ 0 h 4161929"/>
                <a:gd name="connsiteX1" fmla="*/ 6881 w 2625112"/>
                <a:gd name="connsiteY1" fmla="*/ 1943 h 4161929"/>
                <a:gd name="connsiteX2" fmla="*/ 278041 w 2625112"/>
                <a:gd name="connsiteY2" fmla="*/ 149401 h 4161929"/>
                <a:gd name="connsiteX3" fmla="*/ 276150 w 2625112"/>
                <a:gd name="connsiteY3" fmla="*/ 147675 h 4161929"/>
                <a:gd name="connsiteX4" fmla="*/ 490193 w 2625112"/>
                <a:gd name="connsiteY4" fmla="*/ 346643 h 4161929"/>
                <a:gd name="connsiteX5" fmla="*/ 643573 w 2625112"/>
                <a:gd name="connsiteY5" fmla="*/ 565302 h 4161929"/>
                <a:gd name="connsiteX6" fmla="*/ 767260 w 2625112"/>
                <a:gd name="connsiteY6" fmla="*/ 914119 h 4161929"/>
                <a:gd name="connsiteX7" fmla="*/ 1023231 w 2625112"/>
                <a:gd name="connsiteY7" fmla="*/ 1050266 h 4161929"/>
                <a:gd name="connsiteX8" fmla="*/ 1284404 w 2625112"/>
                <a:gd name="connsiteY8" fmla="*/ 1173052 h 4161929"/>
                <a:gd name="connsiteX9" fmla="*/ 1591504 w 2625112"/>
                <a:gd name="connsiteY9" fmla="*/ 1260087 h 4161929"/>
                <a:gd name="connsiteX10" fmla="*/ 1720949 w 2625112"/>
                <a:gd name="connsiteY10" fmla="*/ 1545439 h 4161929"/>
                <a:gd name="connsiteX11" fmla="*/ 1843942 w 2625112"/>
                <a:gd name="connsiteY11" fmla="*/ 1873877 h 4161929"/>
                <a:gd name="connsiteX12" fmla="*/ 2037200 w 2625112"/>
                <a:gd name="connsiteY12" fmla="*/ 2079761 h 4161929"/>
                <a:gd name="connsiteX13" fmla="*/ 2155494 w 2625112"/>
                <a:gd name="connsiteY13" fmla="*/ 2388545 h 4161929"/>
                <a:gd name="connsiteX14" fmla="*/ 2362050 w 2625112"/>
                <a:gd name="connsiteY14" fmla="*/ 2565605 h 4161929"/>
                <a:gd name="connsiteX15" fmla="*/ 2546081 w 2625112"/>
                <a:gd name="connsiteY15" fmla="*/ 2761779 h 4161929"/>
                <a:gd name="connsiteX16" fmla="*/ 2552362 w 2625112"/>
                <a:gd name="connsiteY16" fmla="*/ 3251484 h 4161929"/>
                <a:gd name="connsiteX17" fmla="*/ 2622525 w 2625112"/>
                <a:gd name="connsiteY17" fmla="*/ 3586759 h 4161929"/>
                <a:gd name="connsiteX18" fmla="*/ 2625112 w 2625112"/>
                <a:gd name="connsiteY18" fmla="*/ 4161929 h 4161929"/>
                <a:gd name="connsiteX0" fmla="*/ 186396 w 2811508"/>
                <a:gd name="connsiteY0" fmla="*/ 285302 h 4447231"/>
                <a:gd name="connsiteX1" fmla="*/ 0 w 2811508"/>
                <a:gd name="connsiteY1" fmla="*/ 1 h 4447231"/>
                <a:gd name="connsiteX2" fmla="*/ 464437 w 2811508"/>
                <a:gd name="connsiteY2" fmla="*/ 434703 h 4447231"/>
                <a:gd name="connsiteX3" fmla="*/ 462546 w 2811508"/>
                <a:gd name="connsiteY3" fmla="*/ 432977 h 4447231"/>
                <a:gd name="connsiteX4" fmla="*/ 676589 w 2811508"/>
                <a:gd name="connsiteY4" fmla="*/ 631945 h 4447231"/>
                <a:gd name="connsiteX5" fmla="*/ 829969 w 2811508"/>
                <a:gd name="connsiteY5" fmla="*/ 850604 h 4447231"/>
                <a:gd name="connsiteX6" fmla="*/ 953656 w 2811508"/>
                <a:gd name="connsiteY6" fmla="*/ 1199421 h 4447231"/>
                <a:gd name="connsiteX7" fmla="*/ 1209627 w 2811508"/>
                <a:gd name="connsiteY7" fmla="*/ 1335568 h 4447231"/>
                <a:gd name="connsiteX8" fmla="*/ 1470800 w 2811508"/>
                <a:gd name="connsiteY8" fmla="*/ 1458354 h 4447231"/>
                <a:gd name="connsiteX9" fmla="*/ 1777900 w 2811508"/>
                <a:gd name="connsiteY9" fmla="*/ 1545389 h 4447231"/>
                <a:gd name="connsiteX10" fmla="*/ 1907345 w 2811508"/>
                <a:gd name="connsiteY10" fmla="*/ 1830741 h 4447231"/>
                <a:gd name="connsiteX11" fmla="*/ 2030338 w 2811508"/>
                <a:gd name="connsiteY11" fmla="*/ 2159179 h 4447231"/>
                <a:gd name="connsiteX12" fmla="*/ 2223596 w 2811508"/>
                <a:gd name="connsiteY12" fmla="*/ 2365063 h 4447231"/>
                <a:gd name="connsiteX13" fmla="*/ 2341890 w 2811508"/>
                <a:gd name="connsiteY13" fmla="*/ 2673847 h 4447231"/>
                <a:gd name="connsiteX14" fmla="*/ 2548446 w 2811508"/>
                <a:gd name="connsiteY14" fmla="*/ 2850907 h 4447231"/>
                <a:gd name="connsiteX15" fmla="*/ 2732477 w 2811508"/>
                <a:gd name="connsiteY15" fmla="*/ 3047081 h 4447231"/>
                <a:gd name="connsiteX16" fmla="*/ 2738758 w 2811508"/>
                <a:gd name="connsiteY16" fmla="*/ 3536786 h 4447231"/>
                <a:gd name="connsiteX17" fmla="*/ 2808921 w 2811508"/>
                <a:gd name="connsiteY17" fmla="*/ 3872061 h 4447231"/>
                <a:gd name="connsiteX18" fmla="*/ 2811508 w 2811508"/>
                <a:gd name="connsiteY18" fmla="*/ 4447231 h 4447231"/>
                <a:gd name="connsiteX0" fmla="*/ 449983 w 3075095"/>
                <a:gd name="connsiteY0" fmla="*/ 285301 h 4447230"/>
                <a:gd name="connsiteX1" fmla="*/ 0 w 3075095"/>
                <a:gd name="connsiteY1" fmla="*/ 134679 h 4447230"/>
                <a:gd name="connsiteX2" fmla="*/ 263587 w 3075095"/>
                <a:gd name="connsiteY2" fmla="*/ 0 h 4447230"/>
                <a:gd name="connsiteX3" fmla="*/ 728024 w 3075095"/>
                <a:gd name="connsiteY3" fmla="*/ 434702 h 4447230"/>
                <a:gd name="connsiteX4" fmla="*/ 726133 w 3075095"/>
                <a:gd name="connsiteY4" fmla="*/ 432976 h 4447230"/>
                <a:gd name="connsiteX5" fmla="*/ 940176 w 3075095"/>
                <a:gd name="connsiteY5" fmla="*/ 631944 h 4447230"/>
                <a:gd name="connsiteX6" fmla="*/ 1093556 w 3075095"/>
                <a:gd name="connsiteY6" fmla="*/ 850603 h 4447230"/>
                <a:gd name="connsiteX7" fmla="*/ 1217243 w 3075095"/>
                <a:gd name="connsiteY7" fmla="*/ 1199420 h 4447230"/>
                <a:gd name="connsiteX8" fmla="*/ 1473214 w 3075095"/>
                <a:gd name="connsiteY8" fmla="*/ 1335567 h 4447230"/>
                <a:gd name="connsiteX9" fmla="*/ 1734387 w 3075095"/>
                <a:gd name="connsiteY9" fmla="*/ 1458353 h 4447230"/>
                <a:gd name="connsiteX10" fmla="*/ 2041487 w 3075095"/>
                <a:gd name="connsiteY10" fmla="*/ 1545388 h 4447230"/>
                <a:gd name="connsiteX11" fmla="*/ 2170932 w 3075095"/>
                <a:gd name="connsiteY11" fmla="*/ 1830740 h 4447230"/>
                <a:gd name="connsiteX12" fmla="*/ 2293925 w 3075095"/>
                <a:gd name="connsiteY12" fmla="*/ 2159178 h 4447230"/>
                <a:gd name="connsiteX13" fmla="*/ 2487183 w 3075095"/>
                <a:gd name="connsiteY13" fmla="*/ 2365062 h 4447230"/>
                <a:gd name="connsiteX14" fmla="*/ 2605477 w 3075095"/>
                <a:gd name="connsiteY14" fmla="*/ 2673846 h 4447230"/>
                <a:gd name="connsiteX15" fmla="*/ 2812033 w 3075095"/>
                <a:gd name="connsiteY15" fmla="*/ 2850906 h 4447230"/>
                <a:gd name="connsiteX16" fmla="*/ 2996064 w 3075095"/>
                <a:gd name="connsiteY16" fmla="*/ 3047080 h 4447230"/>
                <a:gd name="connsiteX17" fmla="*/ 3002345 w 3075095"/>
                <a:gd name="connsiteY17" fmla="*/ 3536785 h 4447230"/>
                <a:gd name="connsiteX18" fmla="*/ 3072508 w 3075095"/>
                <a:gd name="connsiteY18" fmla="*/ 3872060 h 4447230"/>
                <a:gd name="connsiteX19" fmla="*/ 3075095 w 3075095"/>
                <a:gd name="connsiteY19" fmla="*/ 4447230 h 4447230"/>
                <a:gd name="connsiteX0" fmla="*/ 699286 w 3324398"/>
                <a:gd name="connsiteY0" fmla="*/ 285301 h 4447230"/>
                <a:gd name="connsiteX1" fmla="*/ 0 w 3324398"/>
                <a:gd name="connsiteY1" fmla="*/ 214486 h 4447230"/>
                <a:gd name="connsiteX2" fmla="*/ 249303 w 3324398"/>
                <a:gd name="connsiteY2" fmla="*/ 134679 h 4447230"/>
                <a:gd name="connsiteX3" fmla="*/ 512890 w 3324398"/>
                <a:gd name="connsiteY3" fmla="*/ 0 h 4447230"/>
                <a:gd name="connsiteX4" fmla="*/ 977327 w 3324398"/>
                <a:gd name="connsiteY4" fmla="*/ 434702 h 4447230"/>
                <a:gd name="connsiteX5" fmla="*/ 975436 w 3324398"/>
                <a:gd name="connsiteY5" fmla="*/ 432976 h 4447230"/>
                <a:gd name="connsiteX6" fmla="*/ 1189479 w 3324398"/>
                <a:gd name="connsiteY6" fmla="*/ 631944 h 4447230"/>
                <a:gd name="connsiteX7" fmla="*/ 1342859 w 3324398"/>
                <a:gd name="connsiteY7" fmla="*/ 850603 h 4447230"/>
                <a:gd name="connsiteX8" fmla="*/ 1466546 w 3324398"/>
                <a:gd name="connsiteY8" fmla="*/ 1199420 h 4447230"/>
                <a:gd name="connsiteX9" fmla="*/ 1722517 w 3324398"/>
                <a:gd name="connsiteY9" fmla="*/ 1335567 h 4447230"/>
                <a:gd name="connsiteX10" fmla="*/ 1983690 w 3324398"/>
                <a:gd name="connsiteY10" fmla="*/ 1458353 h 4447230"/>
                <a:gd name="connsiteX11" fmla="*/ 2290790 w 3324398"/>
                <a:gd name="connsiteY11" fmla="*/ 1545388 h 4447230"/>
                <a:gd name="connsiteX12" fmla="*/ 2420235 w 3324398"/>
                <a:gd name="connsiteY12" fmla="*/ 1830740 h 4447230"/>
                <a:gd name="connsiteX13" fmla="*/ 2543228 w 3324398"/>
                <a:gd name="connsiteY13" fmla="*/ 2159178 h 4447230"/>
                <a:gd name="connsiteX14" fmla="*/ 2736486 w 3324398"/>
                <a:gd name="connsiteY14" fmla="*/ 2365062 h 4447230"/>
                <a:gd name="connsiteX15" fmla="*/ 2854780 w 3324398"/>
                <a:gd name="connsiteY15" fmla="*/ 2673846 h 4447230"/>
                <a:gd name="connsiteX16" fmla="*/ 3061336 w 3324398"/>
                <a:gd name="connsiteY16" fmla="*/ 2850906 h 4447230"/>
                <a:gd name="connsiteX17" fmla="*/ 3245367 w 3324398"/>
                <a:gd name="connsiteY17" fmla="*/ 3047080 h 4447230"/>
                <a:gd name="connsiteX18" fmla="*/ 3251648 w 3324398"/>
                <a:gd name="connsiteY18" fmla="*/ 3536785 h 4447230"/>
                <a:gd name="connsiteX19" fmla="*/ 3321811 w 3324398"/>
                <a:gd name="connsiteY19" fmla="*/ 3872060 h 4447230"/>
                <a:gd name="connsiteX20" fmla="*/ 3324398 w 3324398"/>
                <a:gd name="connsiteY20" fmla="*/ 4447230 h 4447230"/>
                <a:gd name="connsiteX0" fmla="*/ 1079451 w 3704563"/>
                <a:gd name="connsiteY0" fmla="*/ 557263 h 4719192"/>
                <a:gd name="connsiteX1" fmla="*/ 0 w 3704563"/>
                <a:gd name="connsiteY1" fmla="*/ 0 h 4719192"/>
                <a:gd name="connsiteX2" fmla="*/ 380165 w 3704563"/>
                <a:gd name="connsiteY2" fmla="*/ 486448 h 4719192"/>
                <a:gd name="connsiteX3" fmla="*/ 629468 w 3704563"/>
                <a:gd name="connsiteY3" fmla="*/ 406641 h 4719192"/>
                <a:gd name="connsiteX4" fmla="*/ 893055 w 3704563"/>
                <a:gd name="connsiteY4" fmla="*/ 271962 h 4719192"/>
                <a:gd name="connsiteX5" fmla="*/ 1357492 w 3704563"/>
                <a:gd name="connsiteY5" fmla="*/ 706664 h 4719192"/>
                <a:gd name="connsiteX6" fmla="*/ 1355601 w 3704563"/>
                <a:gd name="connsiteY6" fmla="*/ 704938 h 4719192"/>
                <a:gd name="connsiteX7" fmla="*/ 1569644 w 3704563"/>
                <a:gd name="connsiteY7" fmla="*/ 903906 h 4719192"/>
                <a:gd name="connsiteX8" fmla="*/ 1723024 w 3704563"/>
                <a:gd name="connsiteY8" fmla="*/ 1122565 h 4719192"/>
                <a:gd name="connsiteX9" fmla="*/ 1846711 w 3704563"/>
                <a:gd name="connsiteY9" fmla="*/ 1471382 h 4719192"/>
                <a:gd name="connsiteX10" fmla="*/ 2102682 w 3704563"/>
                <a:gd name="connsiteY10" fmla="*/ 1607529 h 4719192"/>
                <a:gd name="connsiteX11" fmla="*/ 2363855 w 3704563"/>
                <a:gd name="connsiteY11" fmla="*/ 1730315 h 4719192"/>
                <a:gd name="connsiteX12" fmla="*/ 2670955 w 3704563"/>
                <a:gd name="connsiteY12" fmla="*/ 1817350 h 4719192"/>
                <a:gd name="connsiteX13" fmla="*/ 2800400 w 3704563"/>
                <a:gd name="connsiteY13" fmla="*/ 2102702 h 4719192"/>
                <a:gd name="connsiteX14" fmla="*/ 2923393 w 3704563"/>
                <a:gd name="connsiteY14" fmla="*/ 2431140 h 4719192"/>
                <a:gd name="connsiteX15" fmla="*/ 3116651 w 3704563"/>
                <a:gd name="connsiteY15" fmla="*/ 2637024 h 4719192"/>
                <a:gd name="connsiteX16" fmla="*/ 3234945 w 3704563"/>
                <a:gd name="connsiteY16" fmla="*/ 2945808 h 4719192"/>
                <a:gd name="connsiteX17" fmla="*/ 3441501 w 3704563"/>
                <a:gd name="connsiteY17" fmla="*/ 3122868 h 4719192"/>
                <a:gd name="connsiteX18" fmla="*/ 3625532 w 3704563"/>
                <a:gd name="connsiteY18" fmla="*/ 3319042 h 4719192"/>
                <a:gd name="connsiteX19" fmla="*/ 3631813 w 3704563"/>
                <a:gd name="connsiteY19" fmla="*/ 3808747 h 4719192"/>
                <a:gd name="connsiteX20" fmla="*/ 3701976 w 3704563"/>
                <a:gd name="connsiteY20" fmla="*/ 4144022 h 4719192"/>
                <a:gd name="connsiteX21" fmla="*/ 3704563 w 3704563"/>
                <a:gd name="connsiteY21" fmla="*/ 4719192 h 4719192"/>
                <a:gd name="connsiteX0" fmla="*/ 1079451 w 3704563"/>
                <a:gd name="connsiteY0" fmla="*/ 557263 h 4719192"/>
                <a:gd name="connsiteX1" fmla="*/ 416703 w 3704563"/>
                <a:gd name="connsiteY1" fmla="*/ 723541 h 4719192"/>
                <a:gd name="connsiteX2" fmla="*/ 0 w 3704563"/>
                <a:gd name="connsiteY2" fmla="*/ 0 h 4719192"/>
                <a:gd name="connsiteX3" fmla="*/ 380165 w 3704563"/>
                <a:gd name="connsiteY3" fmla="*/ 486448 h 4719192"/>
                <a:gd name="connsiteX4" fmla="*/ 629468 w 3704563"/>
                <a:gd name="connsiteY4" fmla="*/ 406641 h 4719192"/>
                <a:gd name="connsiteX5" fmla="*/ 893055 w 3704563"/>
                <a:gd name="connsiteY5" fmla="*/ 271962 h 4719192"/>
                <a:gd name="connsiteX6" fmla="*/ 1357492 w 3704563"/>
                <a:gd name="connsiteY6" fmla="*/ 706664 h 4719192"/>
                <a:gd name="connsiteX7" fmla="*/ 1355601 w 3704563"/>
                <a:gd name="connsiteY7" fmla="*/ 704938 h 4719192"/>
                <a:gd name="connsiteX8" fmla="*/ 1569644 w 3704563"/>
                <a:gd name="connsiteY8" fmla="*/ 903906 h 4719192"/>
                <a:gd name="connsiteX9" fmla="*/ 1723024 w 3704563"/>
                <a:gd name="connsiteY9" fmla="*/ 1122565 h 4719192"/>
                <a:gd name="connsiteX10" fmla="*/ 1846711 w 3704563"/>
                <a:gd name="connsiteY10" fmla="*/ 1471382 h 4719192"/>
                <a:gd name="connsiteX11" fmla="*/ 2102682 w 3704563"/>
                <a:gd name="connsiteY11" fmla="*/ 1607529 h 4719192"/>
                <a:gd name="connsiteX12" fmla="*/ 2363855 w 3704563"/>
                <a:gd name="connsiteY12" fmla="*/ 1730315 h 4719192"/>
                <a:gd name="connsiteX13" fmla="*/ 2670955 w 3704563"/>
                <a:gd name="connsiteY13" fmla="*/ 1817350 h 4719192"/>
                <a:gd name="connsiteX14" fmla="*/ 2800400 w 3704563"/>
                <a:gd name="connsiteY14" fmla="*/ 2102702 h 4719192"/>
                <a:gd name="connsiteX15" fmla="*/ 2923393 w 3704563"/>
                <a:gd name="connsiteY15" fmla="*/ 2431140 h 4719192"/>
                <a:gd name="connsiteX16" fmla="*/ 3116651 w 3704563"/>
                <a:gd name="connsiteY16" fmla="*/ 2637024 h 4719192"/>
                <a:gd name="connsiteX17" fmla="*/ 3234945 w 3704563"/>
                <a:gd name="connsiteY17" fmla="*/ 2945808 h 4719192"/>
                <a:gd name="connsiteX18" fmla="*/ 3441501 w 3704563"/>
                <a:gd name="connsiteY18" fmla="*/ 3122868 h 4719192"/>
                <a:gd name="connsiteX19" fmla="*/ 3625532 w 3704563"/>
                <a:gd name="connsiteY19" fmla="*/ 3319042 h 4719192"/>
                <a:gd name="connsiteX20" fmla="*/ 3631813 w 3704563"/>
                <a:gd name="connsiteY20" fmla="*/ 3808747 h 4719192"/>
                <a:gd name="connsiteX21" fmla="*/ 3701976 w 3704563"/>
                <a:gd name="connsiteY21" fmla="*/ 4144022 h 4719192"/>
                <a:gd name="connsiteX22" fmla="*/ 3704563 w 3704563"/>
                <a:gd name="connsiteY22" fmla="*/ 4719192 h 4719192"/>
                <a:gd name="connsiteX0" fmla="*/ 1079451 w 3704563"/>
                <a:gd name="connsiteY0" fmla="*/ 557263 h 4719192"/>
                <a:gd name="connsiteX1" fmla="*/ 880564 w 3704563"/>
                <a:gd name="connsiteY1" fmla="*/ 893215 h 4719192"/>
                <a:gd name="connsiteX2" fmla="*/ 416703 w 3704563"/>
                <a:gd name="connsiteY2" fmla="*/ 723541 h 4719192"/>
                <a:gd name="connsiteX3" fmla="*/ 0 w 3704563"/>
                <a:gd name="connsiteY3" fmla="*/ 0 h 4719192"/>
                <a:gd name="connsiteX4" fmla="*/ 380165 w 3704563"/>
                <a:gd name="connsiteY4" fmla="*/ 486448 h 4719192"/>
                <a:gd name="connsiteX5" fmla="*/ 629468 w 3704563"/>
                <a:gd name="connsiteY5" fmla="*/ 406641 h 4719192"/>
                <a:gd name="connsiteX6" fmla="*/ 893055 w 3704563"/>
                <a:gd name="connsiteY6" fmla="*/ 271962 h 4719192"/>
                <a:gd name="connsiteX7" fmla="*/ 1357492 w 3704563"/>
                <a:gd name="connsiteY7" fmla="*/ 706664 h 4719192"/>
                <a:gd name="connsiteX8" fmla="*/ 1355601 w 3704563"/>
                <a:gd name="connsiteY8" fmla="*/ 704938 h 4719192"/>
                <a:gd name="connsiteX9" fmla="*/ 1569644 w 3704563"/>
                <a:gd name="connsiteY9" fmla="*/ 903906 h 4719192"/>
                <a:gd name="connsiteX10" fmla="*/ 1723024 w 3704563"/>
                <a:gd name="connsiteY10" fmla="*/ 1122565 h 4719192"/>
                <a:gd name="connsiteX11" fmla="*/ 1846711 w 3704563"/>
                <a:gd name="connsiteY11" fmla="*/ 1471382 h 4719192"/>
                <a:gd name="connsiteX12" fmla="*/ 2102682 w 3704563"/>
                <a:gd name="connsiteY12" fmla="*/ 1607529 h 4719192"/>
                <a:gd name="connsiteX13" fmla="*/ 2363855 w 3704563"/>
                <a:gd name="connsiteY13" fmla="*/ 1730315 h 4719192"/>
                <a:gd name="connsiteX14" fmla="*/ 2670955 w 3704563"/>
                <a:gd name="connsiteY14" fmla="*/ 1817350 h 4719192"/>
                <a:gd name="connsiteX15" fmla="*/ 2800400 w 3704563"/>
                <a:gd name="connsiteY15" fmla="*/ 2102702 h 4719192"/>
                <a:gd name="connsiteX16" fmla="*/ 2923393 w 3704563"/>
                <a:gd name="connsiteY16" fmla="*/ 2431140 h 4719192"/>
                <a:gd name="connsiteX17" fmla="*/ 3116651 w 3704563"/>
                <a:gd name="connsiteY17" fmla="*/ 2637024 h 4719192"/>
                <a:gd name="connsiteX18" fmla="*/ 3234945 w 3704563"/>
                <a:gd name="connsiteY18" fmla="*/ 2945808 h 4719192"/>
                <a:gd name="connsiteX19" fmla="*/ 3441501 w 3704563"/>
                <a:gd name="connsiteY19" fmla="*/ 3122868 h 4719192"/>
                <a:gd name="connsiteX20" fmla="*/ 3625532 w 3704563"/>
                <a:gd name="connsiteY20" fmla="*/ 3319042 h 4719192"/>
                <a:gd name="connsiteX21" fmla="*/ 3631813 w 3704563"/>
                <a:gd name="connsiteY21" fmla="*/ 3808747 h 4719192"/>
                <a:gd name="connsiteX22" fmla="*/ 3701976 w 3704563"/>
                <a:gd name="connsiteY22" fmla="*/ 4144022 h 4719192"/>
                <a:gd name="connsiteX23" fmla="*/ 3704563 w 3704563"/>
                <a:gd name="connsiteY23" fmla="*/ 4719192 h 4719192"/>
                <a:gd name="connsiteX0" fmla="*/ 1079451 w 3704563"/>
                <a:gd name="connsiteY0" fmla="*/ 557263 h 4719192"/>
                <a:gd name="connsiteX1" fmla="*/ 1230613 w 3704563"/>
                <a:gd name="connsiteY1" fmla="*/ 894655 h 4719192"/>
                <a:gd name="connsiteX2" fmla="*/ 880564 w 3704563"/>
                <a:gd name="connsiteY2" fmla="*/ 893215 h 4719192"/>
                <a:gd name="connsiteX3" fmla="*/ 416703 w 3704563"/>
                <a:gd name="connsiteY3" fmla="*/ 723541 h 4719192"/>
                <a:gd name="connsiteX4" fmla="*/ 0 w 3704563"/>
                <a:gd name="connsiteY4" fmla="*/ 0 h 4719192"/>
                <a:gd name="connsiteX5" fmla="*/ 380165 w 3704563"/>
                <a:gd name="connsiteY5" fmla="*/ 486448 h 4719192"/>
                <a:gd name="connsiteX6" fmla="*/ 629468 w 3704563"/>
                <a:gd name="connsiteY6" fmla="*/ 406641 h 4719192"/>
                <a:gd name="connsiteX7" fmla="*/ 893055 w 3704563"/>
                <a:gd name="connsiteY7" fmla="*/ 271962 h 4719192"/>
                <a:gd name="connsiteX8" fmla="*/ 1357492 w 3704563"/>
                <a:gd name="connsiteY8" fmla="*/ 706664 h 4719192"/>
                <a:gd name="connsiteX9" fmla="*/ 1355601 w 3704563"/>
                <a:gd name="connsiteY9" fmla="*/ 704938 h 4719192"/>
                <a:gd name="connsiteX10" fmla="*/ 1569644 w 3704563"/>
                <a:gd name="connsiteY10" fmla="*/ 903906 h 4719192"/>
                <a:gd name="connsiteX11" fmla="*/ 1723024 w 3704563"/>
                <a:gd name="connsiteY11" fmla="*/ 1122565 h 4719192"/>
                <a:gd name="connsiteX12" fmla="*/ 1846711 w 3704563"/>
                <a:gd name="connsiteY12" fmla="*/ 1471382 h 4719192"/>
                <a:gd name="connsiteX13" fmla="*/ 2102682 w 3704563"/>
                <a:gd name="connsiteY13" fmla="*/ 1607529 h 4719192"/>
                <a:gd name="connsiteX14" fmla="*/ 2363855 w 3704563"/>
                <a:gd name="connsiteY14" fmla="*/ 1730315 h 4719192"/>
                <a:gd name="connsiteX15" fmla="*/ 2670955 w 3704563"/>
                <a:gd name="connsiteY15" fmla="*/ 1817350 h 4719192"/>
                <a:gd name="connsiteX16" fmla="*/ 2800400 w 3704563"/>
                <a:gd name="connsiteY16" fmla="*/ 2102702 h 4719192"/>
                <a:gd name="connsiteX17" fmla="*/ 2923393 w 3704563"/>
                <a:gd name="connsiteY17" fmla="*/ 2431140 h 4719192"/>
                <a:gd name="connsiteX18" fmla="*/ 3116651 w 3704563"/>
                <a:gd name="connsiteY18" fmla="*/ 2637024 h 4719192"/>
                <a:gd name="connsiteX19" fmla="*/ 3234945 w 3704563"/>
                <a:gd name="connsiteY19" fmla="*/ 2945808 h 4719192"/>
                <a:gd name="connsiteX20" fmla="*/ 3441501 w 3704563"/>
                <a:gd name="connsiteY20" fmla="*/ 3122868 h 4719192"/>
                <a:gd name="connsiteX21" fmla="*/ 3625532 w 3704563"/>
                <a:gd name="connsiteY21" fmla="*/ 3319042 h 4719192"/>
                <a:gd name="connsiteX22" fmla="*/ 3631813 w 3704563"/>
                <a:gd name="connsiteY22" fmla="*/ 3808747 h 4719192"/>
                <a:gd name="connsiteX23" fmla="*/ 3701976 w 3704563"/>
                <a:gd name="connsiteY23" fmla="*/ 4144022 h 4719192"/>
                <a:gd name="connsiteX24" fmla="*/ 3704563 w 3704563"/>
                <a:gd name="connsiteY24" fmla="*/ 4719192 h 4719192"/>
                <a:gd name="connsiteX0" fmla="*/ 1079451 w 3704563"/>
                <a:gd name="connsiteY0" fmla="*/ 557263 h 4719192"/>
                <a:gd name="connsiteX1" fmla="*/ 1357947 w 3704563"/>
                <a:gd name="connsiteY1" fmla="*/ 985875 h 4719192"/>
                <a:gd name="connsiteX2" fmla="*/ 1230613 w 3704563"/>
                <a:gd name="connsiteY2" fmla="*/ 894655 h 4719192"/>
                <a:gd name="connsiteX3" fmla="*/ 880564 w 3704563"/>
                <a:gd name="connsiteY3" fmla="*/ 893215 h 4719192"/>
                <a:gd name="connsiteX4" fmla="*/ 416703 w 3704563"/>
                <a:gd name="connsiteY4" fmla="*/ 723541 h 4719192"/>
                <a:gd name="connsiteX5" fmla="*/ 0 w 3704563"/>
                <a:gd name="connsiteY5" fmla="*/ 0 h 4719192"/>
                <a:gd name="connsiteX6" fmla="*/ 380165 w 3704563"/>
                <a:gd name="connsiteY6" fmla="*/ 486448 h 4719192"/>
                <a:gd name="connsiteX7" fmla="*/ 629468 w 3704563"/>
                <a:gd name="connsiteY7" fmla="*/ 406641 h 4719192"/>
                <a:gd name="connsiteX8" fmla="*/ 893055 w 3704563"/>
                <a:gd name="connsiteY8" fmla="*/ 271962 h 4719192"/>
                <a:gd name="connsiteX9" fmla="*/ 1357492 w 3704563"/>
                <a:gd name="connsiteY9" fmla="*/ 706664 h 4719192"/>
                <a:gd name="connsiteX10" fmla="*/ 1355601 w 3704563"/>
                <a:gd name="connsiteY10" fmla="*/ 704938 h 4719192"/>
                <a:gd name="connsiteX11" fmla="*/ 1569644 w 3704563"/>
                <a:gd name="connsiteY11" fmla="*/ 903906 h 4719192"/>
                <a:gd name="connsiteX12" fmla="*/ 1723024 w 3704563"/>
                <a:gd name="connsiteY12" fmla="*/ 1122565 h 4719192"/>
                <a:gd name="connsiteX13" fmla="*/ 1846711 w 3704563"/>
                <a:gd name="connsiteY13" fmla="*/ 1471382 h 4719192"/>
                <a:gd name="connsiteX14" fmla="*/ 2102682 w 3704563"/>
                <a:gd name="connsiteY14" fmla="*/ 1607529 h 4719192"/>
                <a:gd name="connsiteX15" fmla="*/ 2363855 w 3704563"/>
                <a:gd name="connsiteY15" fmla="*/ 1730315 h 4719192"/>
                <a:gd name="connsiteX16" fmla="*/ 2670955 w 3704563"/>
                <a:gd name="connsiteY16" fmla="*/ 1817350 h 4719192"/>
                <a:gd name="connsiteX17" fmla="*/ 2800400 w 3704563"/>
                <a:gd name="connsiteY17" fmla="*/ 2102702 h 4719192"/>
                <a:gd name="connsiteX18" fmla="*/ 2923393 w 3704563"/>
                <a:gd name="connsiteY18" fmla="*/ 2431140 h 4719192"/>
                <a:gd name="connsiteX19" fmla="*/ 3116651 w 3704563"/>
                <a:gd name="connsiteY19" fmla="*/ 2637024 h 4719192"/>
                <a:gd name="connsiteX20" fmla="*/ 3234945 w 3704563"/>
                <a:gd name="connsiteY20" fmla="*/ 2945808 h 4719192"/>
                <a:gd name="connsiteX21" fmla="*/ 3441501 w 3704563"/>
                <a:gd name="connsiteY21" fmla="*/ 3122868 h 4719192"/>
                <a:gd name="connsiteX22" fmla="*/ 3625532 w 3704563"/>
                <a:gd name="connsiteY22" fmla="*/ 3319042 h 4719192"/>
                <a:gd name="connsiteX23" fmla="*/ 3631813 w 3704563"/>
                <a:gd name="connsiteY23" fmla="*/ 3808747 h 4719192"/>
                <a:gd name="connsiteX24" fmla="*/ 3701976 w 3704563"/>
                <a:gd name="connsiteY24" fmla="*/ 4144022 h 4719192"/>
                <a:gd name="connsiteX25" fmla="*/ 3704563 w 3704563"/>
                <a:gd name="connsiteY25" fmla="*/ 4719192 h 4719192"/>
                <a:gd name="connsiteX0" fmla="*/ 1425745 w 3704563"/>
                <a:gd name="connsiteY0" fmla="*/ 1105721 h 4719192"/>
                <a:gd name="connsiteX1" fmla="*/ 1357947 w 3704563"/>
                <a:gd name="connsiteY1" fmla="*/ 985875 h 4719192"/>
                <a:gd name="connsiteX2" fmla="*/ 1230613 w 3704563"/>
                <a:gd name="connsiteY2" fmla="*/ 894655 h 4719192"/>
                <a:gd name="connsiteX3" fmla="*/ 880564 w 3704563"/>
                <a:gd name="connsiteY3" fmla="*/ 893215 h 4719192"/>
                <a:gd name="connsiteX4" fmla="*/ 416703 w 3704563"/>
                <a:gd name="connsiteY4" fmla="*/ 723541 h 4719192"/>
                <a:gd name="connsiteX5" fmla="*/ 0 w 3704563"/>
                <a:gd name="connsiteY5" fmla="*/ 0 h 4719192"/>
                <a:gd name="connsiteX6" fmla="*/ 380165 w 3704563"/>
                <a:gd name="connsiteY6" fmla="*/ 486448 h 4719192"/>
                <a:gd name="connsiteX7" fmla="*/ 629468 w 3704563"/>
                <a:gd name="connsiteY7" fmla="*/ 406641 h 4719192"/>
                <a:gd name="connsiteX8" fmla="*/ 893055 w 3704563"/>
                <a:gd name="connsiteY8" fmla="*/ 271962 h 4719192"/>
                <a:gd name="connsiteX9" fmla="*/ 1357492 w 3704563"/>
                <a:gd name="connsiteY9" fmla="*/ 706664 h 4719192"/>
                <a:gd name="connsiteX10" fmla="*/ 1355601 w 3704563"/>
                <a:gd name="connsiteY10" fmla="*/ 704938 h 4719192"/>
                <a:gd name="connsiteX11" fmla="*/ 1569644 w 3704563"/>
                <a:gd name="connsiteY11" fmla="*/ 903906 h 4719192"/>
                <a:gd name="connsiteX12" fmla="*/ 1723024 w 3704563"/>
                <a:gd name="connsiteY12" fmla="*/ 1122565 h 4719192"/>
                <a:gd name="connsiteX13" fmla="*/ 1846711 w 3704563"/>
                <a:gd name="connsiteY13" fmla="*/ 1471382 h 4719192"/>
                <a:gd name="connsiteX14" fmla="*/ 2102682 w 3704563"/>
                <a:gd name="connsiteY14" fmla="*/ 1607529 h 4719192"/>
                <a:gd name="connsiteX15" fmla="*/ 2363855 w 3704563"/>
                <a:gd name="connsiteY15" fmla="*/ 1730315 h 4719192"/>
                <a:gd name="connsiteX16" fmla="*/ 2670955 w 3704563"/>
                <a:gd name="connsiteY16" fmla="*/ 1817350 h 4719192"/>
                <a:gd name="connsiteX17" fmla="*/ 2800400 w 3704563"/>
                <a:gd name="connsiteY17" fmla="*/ 2102702 h 4719192"/>
                <a:gd name="connsiteX18" fmla="*/ 2923393 w 3704563"/>
                <a:gd name="connsiteY18" fmla="*/ 2431140 h 4719192"/>
                <a:gd name="connsiteX19" fmla="*/ 3116651 w 3704563"/>
                <a:gd name="connsiteY19" fmla="*/ 2637024 h 4719192"/>
                <a:gd name="connsiteX20" fmla="*/ 3234945 w 3704563"/>
                <a:gd name="connsiteY20" fmla="*/ 2945808 h 4719192"/>
                <a:gd name="connsiteX21" fmla="*/ 3441501 w 3704563"/>
                <a:gd name="connsiteY21" fmla="*/ 3122868 h 4719192"/>
                <a:gd name="connsiteX22" fmla="*/ 3625532 w 3704563"/>
                <a:gd name="connsiteY22" fmla="*/ 3319042 h 4719192"/>
                <a:gd name="connsiteX23" fmla="*/ 3631813 w 3704563"/>
                <a:gd name="connsiteY23" fmla="*/ 3808747 h 4719192"/>
                <a:gd name="connsiteX24" fmla="*/ 3701976 w 3704563"/>
                <a:gd name="connsiteY24" fmla="*/ 4144022 h 4719192"/>
                <a:gd name="connsiteX25" fmla="*/ 3704563 w 3704563"/>
                <a:gd name="connsiteY25" fmla="*/ 4719192 h 4719192"/>
                <a:gd name="connsiteX0" fmla="*/ 1425745 w 3704563"/>
                <a:gd name="connsiteY0" fmla="*/ 1105721 h 4719192"/>
                <a:gd name="connsiteX1" fmla="*/ 1357947 w 3704563"/>
                <a:gd name="connsiteY1" fmla="*/ 985875 h 4719192"/>
                <a:gd name="connsiteX2" fmla="*/ 1230613 w 3704563"/>
                <a:gd name="connsiteY2" fmla="*/ 894655 h 4719192"/>
                <a:gd name="connsiteX3" fmla="*/ 880564 w 3704563"/>
                <a:gd name="connsiteY3" fmla="*/ 893215 h 4719192"/>
                <a:gd name="connsiteX4" fmla="*/ 416703 w 3704563"/>
                <a:gd name="connsiteY4" fmla="*/ 723541 h 4719192"/>
                <a:gd name="connsiteX5" fmla="*/ 0 w 3704563"/>
                <a:gd name="connsiteY5" fmla="*/ 0 h 4719192"/>
                <a:gd name="connsiteX6" fmla="*/ 380165 w 3704563"/>
                <a:gd name="connsiteY6" fmla="*/ 486448 h 4719192"/>
                <a:gd name="connsiteX7" fmla="*/ 669029 w 3704563"/>
                <a:gd name="connsiteY7" fmla="*/ 181828 h 4719192"/>
                <a:gd name="connsiteX8" fmla="*/ 893055 w 3704563"/>
                <a:gd name="connsiteY8" fmla="*/ 271962 h 4719192"/>
                <a:gd name="connsiteX9" fmla="*/ 1357492 w 3704563"/>
                <a:gd name="connsiteY9" fmla="*/ 706664 h 4719192"/>
                <a:gd name="connsiteX10" fmla="*/ 1355601 w 3704563"/>
                <a:gd name="connsiteY10" fmla="*/ 704938 h 4719192"/>
                <a:gd name="connsiteX11" fmla="*/ 1569644 w 3704563"/>
                <a:gd name="connsiteY11" fmla="*/ 903906 h 4719192"/>
                <a:gd name="connsiteX12" fmla="*/ 1723024 w 3704563"/>
                <a:gd name="connsiteY12" fmla="*/ 1122565 h 4719192"/>
                <a:gd name="connsiteX13" fmla="*/ 1846711 w 3704563"/>
                <a:gd name="connsiteY13" fmla="*/ 1471382 h 4719192"/>
                <a:gd name="connsiteX14" fmla="*/ 2102682 w 3704563"/>
                <a:gd name="connsiteY14" fmla="*/ 1607529 h 4719192"/>
                <a:gd name="connsiteX15" fmla="*/ 2363855 w 3704563"/>
                <a:gd name="connsiteY15" fmla="*/ 1730315 h 4719192"/>
                <a:gd name="connsiteX16" fmla="*/ 2670955 w 3704563"/>
                <a:gd name="connsiteY16" fmla="*/ 1817350 h 4719192"/>
                <a:gd name="connsiteX17" fmla="*/ 2800400 w 3704563"/>
                <a:gd name="connsiteY17" fmla="*/ 2102702 h 4719192"/>
                <a:gd name="connsiteX18" fmla="*/ 2923393 w 3704563"/>
                <a:gd name="connsiteY18" fmla="*/ 2431140 h 4719192"/>
                <a:gd name="connsiteX19" fmla="*/ 3116651 w 3704563"/>
                <a:gd name="connsiteY19" fmla="*/ 2637024 h 4719192"/>
                <a:gd name="connsiteX20" fmla="*/ 3234945 w 3704563"/>
                <a:gd name="connsiteY20" fmla="*/ 2945808 h 4719192"/>
                <a:gd name="connsiteX21" fmla="*/ 3441501 w 3704563"/>
                <a:gd name="connsiteY21" fmla="*/ 3122868 h 4719192"/>
                <a:gd name="connsiteX22" fmla="*/ 3625532 w 3704563"/>
                <a:gd name="connsiteY22" fmla="*/ 3319042 h 4719192"/>
                <a:gd name="connsiteX23" fmla="*/ 3631813 w 3704563"/>
                <a:gd name="connsiteY23" fmla="*/ 3808747 h 4719192"/>
                <a:gd name="connsiteX24" fmla="*/ 3701976 w 3704563"/>
                <a:gd name="connsiteY24" fmla="*/ 4144022 h 4719192"/>
                <a:gd name="connsiteX25" fmla="*/ 3704563 w 3704563"/>
                <a:gd name="connsiteY25" fmla="*/ 4719192 h 4719192"/>
                <a:gd name="connsiteX0" fmla="*/ 1425745 w 3704563"/>
                <a:gd name="connsiteY0" fmla="*/ 1105721 h 4719192"/>
                <a:gd name="connsiteX1" fmla="*/ 1357947 w 3704563"/>
                <a:gd name="connsiteY1" fmla="*/ 985875 h 4719192"/>
                <a:gd name="connsiteX2" fmla="*/ 1230613 w 3704563"/>
                <a:gd name="connsiteY2" fmla="*/ 894655 h 4719192"/>
                <a:gd name="connsiteX3" fmla="*/ 880564 w 3704563"/>
                <a:gd name="connsiteY3" fmla="*/ 893215 h 4719192"/>
                <a:gd name="connsiteX4" fmla="*/ 416703 w 3704563"/>
                <a:gd name="connsiteY4" fmla="*/ 723541 h 4719192"/>
                <a:gd name="connsiteX5" fmla="*/ 0 w 3704563"/>
                <a:gd name="connsiteY5" fmla="*/ 0 h 4719192"/>
                <a:gd name="connsiteX6" fmla="*/ 380165 w 3704563"/>
                <a:gd name="connsiteY6" fmla="*/ 486448 h 4719192"/>
                <a:gd name="connsiteX7" fmla="*/ 669029 w 3704563"/>
                <a:gd name="connsiteY7" fmla="*/ 181828 h 4719192"/>
                <a:gd name="connsiteX8" fmla="*/ 891119 w 3704563"/>
                <a:gd name="connsiteY8" fmla="*/ 330959 h 4719192"/>
                <a:gd name="connsiteX9" fmla="*/ 1357492 w 3704563"/>
                <a:gd name="connsiteY9" fmla="*/ 706664 h 4719192"/>
                <a:gd name="connsiteX10" fmla="*/ 1355601 w 3704563"/>
                <a:gd name="connsiteY10" fmla="*/ 704938 h 4719192"/>
                <a:gd name="connsiteX11" fmla="*/ 1569644 w 3704563"/>
                <a:gd name="connsiteY11" fmla="*/ 903906 h 4719192"/>
                <a:gd name="connsiteX12" fmla="*/ 1723024 w 3704563"/>
                <a:gd name="connsiteY12" fmla="*/ 1122565 h 4719192"/>
                <a:gd name="connsiteX13" fmla="*/ 1846711 w 3704563"/>
                <a:gd name="connsiteY13" fmla="*/ 1471382 h 4719192"/>
                <a:gd name="connsiteX14" fmla="*/ 2102682 w 3704563"/>
                <a:gd name="connsiteY14" fmla="*/ 1607529 h 4719192"/>
                <a:gd name="connsiteX15" fmla="*/ 2363855 w 3704563"/>
                <a:gd name="connsiteY15" fmla="*/ 1730315 h 4719192"/>
                <a:gd name="connsiteX16" fmla="*/ 2670955 w 3704563"/>
                <a:gd name="connsiteY16" fmla="*/ 1817350 h 4719192"/>
                <a:gd name="connsiteX17" fmla="*/ 2800400 w 3704563"/>
                <a:gd name="connsiteY17" fmla="*/ 2102702 h 4719192"/>
                <a:gd name="connsiteX18" fmla="*/ 2923393 w 3704563"/>
                <a:gd name="connsiteY18" fmla="*/ 2431140 h 4719192"/>
                <a:gd name="connsiteX19" fmla="*/ 3116651 w 3704563"/>
                <a:gd name="connsiteY19" fmla="*/ 2637024 h 4719192"/>
                <a:gd name="connsiteX20" fmla="*/ 3234945 w 3704563"/>
                <a:gd name="connsiteY20" fmla="*/ 2945808 h 4719192"/>
                <a:gd name="connsiteX21" fmla="*/ 3441501 w 3704563"/>
                <a:gd name="connsiteY21" fmla="*/ 3122868 h 4719192"/>
                <a:gd name="connsiteX22" fmla="*/ 3625532 w 3704563"/>
                <a:gd name="connsiteY22" fmla="*/ 3319042 h 4719192"/>
                <a:gd name="connsiteX23" fmla="*/ 3631813 w 3704563"/>
                <a:gd name="connsiteY23" fmla="*/ 3808747 h 4719192"/>
                <a:gd name="connsiteX24" fmla="*/ 3701976 w 3704563"/>
                <a:gd name="connsiteY24" fmla="*/ 4144022 h 4719192"/>
                <a:gd name="connsiteX25" fmla="*/ 3704563 w 3704563"/>
                <a:gd name="connsiteY25" fmla="*/ 4719192 h 4719192"/>
                <a:gd name="connsiteX0" fmla="*/ 1425745 w 3704563"/>
                <a:gd name="connsiteY0" fmla="*/ 1105721 h 4719192"/>
                <a:gd name="connsiteX1" fmla="*/ 1357947 w 3704563"/>
                <a:gd name="connsiteY1" fmla="*/ 985875 h 4719192"/>
                <a:gd name="connsiteX2" fmla="*/ 1230613 w 3704563"/>
                <a:gd name="connsiteY2" fmla="*/ 894655 h 4719192"/>
                <a:gd name="connsiteX3" fmla="*/ 880564 w 3704563"/>
                <a:gd name="connsiteY3" fmla="*/ 893215 h 4719192"/>
                <a:gd name="connsiteX4" fmla="*/ 416703 w 3704563"/>
                <a:gd name="connsiteY4" fmla="*/ 723541 h 4719192"/>
                <a:gd name="connsiteX5" fmla="*/ 0 w 3704563"/>
                <a:gd name="connsiteY5" fmla="*/ 0 h 4719192"/>
                <a:gd name="connsiteX6" fmla="*/ 380165 w 3704563"/>
                <a:gd name="connsiteY6" fmla="*/ 486448 h 4719192"/>
                <a:gd name="connsiteX7" fmla="*/ 669029 w 3704563"/>
                <a:gd name="connsiteY7" fmla="*/ 181828 h 4719192"/>
                <a:gd name="connsiteX8" fmla="*/ 1093572 w 3704563"/>
                <a:gd name="connsiteY8" fmla="*/ 547945 h 4719192"/>
                <a:gd name="connsiteX9" fmla="*/ 1357492 w 3704563"/>
                <a:gd name="connsiteY9" fmla="*/ 706664 h 4719192"/>
                <a:gd name="connsiteX10" fmla="*/ 1355601 w 3704563"/>
                <a:gd name="connsiteY10" fmla="*/ 704938 h 4719192"/>
                <a:gd name="connsiteX11" fmla="*/ 1569644 w 3704563"/>
                <a:gd name="connsiteY11" fmla="*/ 903906 h 4719192"/>
                <a:gd name="connsiteX12" fmla="*/ 1723024 w 3704563"/>
                <a:gd name="connsiteY12" fmla="*/ 1122565 h 4719192"/>
                <a:gd name="connsiteX13" fmla="*/ 1846711 w 3704563"/>
                <a:gd name="connsiteY13" fmla="*/ 1471382 h 4719192"/>
                <a:gd name="connsiteX14" fmla="*/ 2102682 w 3704563"/>
                <a:gd name="connsiteY14" fmla="*/ 1607529 h 4719192"/>
                <a:gd name="connsiteX15" fmla="*/ 2363855 w 3704563"/>
                <a:gd name="connsiteY15" fmla="*/ 1730315 h 4719192"/>
                <a:gd name="connsiteX16" fmla="*/ 2670955 w 3704563"/>
                <a:gd name="connsiteY16" fmla="*/ 1817350 h 4719192"/>
                <a:gd name="connsiteX17" fmla="*/ 2800400 w 3704563"/>
                <a:gd name="connsiteY17" fmla="*/ 2102702 h 4719192"/>
                <a:gd name="connsiteX18" fmla="*/ 2923393 w 3704563"/>
                <a:gd name="connsiteY18" fmla="*/ 2431140 h 4719192"/>
                <a:gd name="connsiteX19" fmla="*/ 3116651 w 3704563"/>
                <a:gd name="connsiteY19" fmla="*/ 2637024 h 4719192"/>
                <a:gd name="connsiteX20" fmla="*/ 3234945 w 3704563"/>
                <a:gd name="connsiteY20" fmla="*/ 2945808 h 4719192"/>
                <a:gd name="connsiteX21" fmla="*/ 3441501 w 3704563"/>
                <a:gd name="connsiteY21" fmla="*/ 3122868 h 4719192"/>
                <a:gd name="connsiteX22" fmla="*/ 3625532 w 3704563"/>
                <a:gd name="connsiteY22" fmla="*/ 3319042 h 4719192"/>
                <a:gd name="connsiteX23" fmla="*/ 3631813 w 3704563"/>
                <a:gd name="connsiteY23" fmla="*/ 3808747 h 4719192"/>
                <a:gd name="connsiteX24" fmla="*/ 3701976 w 3704563"/>
                <a:gd name="connsiteY24" fmla="*/ 4144022 h 4719192"/>
                <a:gd name="connsiteX25" fmla="*/ 3704563 w 3704563"/>
                <a:gd name="connsiteY25" fmla="*/ 4719192 h 4719192"/>
                <a:gd name="connsiteX0" fmla="*/ 1425745 w 3704563"/>
                <a:gd name="connsiteY0" fmla="*/ 1105721 h 4719192"/>
                <a:gd name="connsiteX1" fmla="*/ 1357947 w 3704563"/>
                <a:gd name="connsiteY1" fmla="*/ 985875 h 4719192"/>
                <a:gd name="connsiteX2" fmla="*/ 1230613 w 3704563"/>
                <a:gd name="connsiteY2" fmla="*/ 894655 h 4719192"/>
                <a:gd name="connsiteX3" fmla="*/ 880564 w 3704563"/>
                <a:gd name="connsiteY3" fmla="*/ 893215 h 4719192"/>
                <a:gd name="connsiteX4" fmla="*/ 416703 w 3704563"/>
                <a:gd name="connsiteY4" fmla="*/ 723541 h 4719192"/>
                <a:gd name="connsiteX5" fmla="*/ 0 w 3704563"/>
                <a:gd name="connsiteY5" fmla="*/ 0 h 4719192"/>
                <a:gd name="connsiteX6" fmla="*/ 380165 w 3704563"/>
                <a:gd name="connsiteY6" fmla="*/ 486448 h 4719192"/>
                <a:gd name="connsiteX7" fmla="*/ 892003 w 3704563"/>
                <a:gd name="connsiteY7" fmla="*/ 338912 h 4719192"/>
                <a:gd name="connsiteX8" fmla="*/ 1093572 w 3704563"/>
                <a:gd name="connsiteY8" fmla="*/ 547945 h 4719192"/>
                <a:gd name="connsiteX9" fmla="*/ 1357492 w 3704563"/>
                <a:gd name="connsiteY9" fmla="*/ 706664 h 4719192"/>
                <a:gd name="connsiteX10" fmla="*/ 1355601 w 3704563"/>
                <a:gd name="connsiteY10" fmla="*/ 704938 h 4719192"/>
                <a:gd name="connsiteX11" fmla="*/ 1569644 w 3704563"/>
                <a:gd name="connsiteY11" fmla="*/ 903906 h 4719192"/>
                <a:gd name="connsiteX12" fmla="*/ 1723024 w 3704563"/>
                <a:gd name="connsiteY12" fmla="*/ 1122565 h 4719192"/>
                <a:gd name="connsiteX13" fmla="*/ 1846711 w 3704563"/>
                <a:gd name="connsiteY13" fmla="*/ 1471382 h 4719192"/>
                <a:gd name="connsiteX14" fmla="*/ 2102682 w 3704563"/>
                <a:gd name="connsiteY14" fmla="*/ 1607529 h 4719192"/>
                <a:gd name="connsiteX15" fmla="*/ 2363855 w 3704563"/>
                <a:gd name="connsiteY15" fmla="*/ 1730315 h 4719192"/>
                <a:gd name="connsiteX16" fmla="*/ 2670955 w 3704563"/>
                <a:gd name="connsiteY16" fmla="*/ 1817350 h 4719192"/>
                <a:gd name="connsiteX17" fmla="*/ 2800400 w 3704563"/>
                <a:gd name="connsiteY17" fmla="*/ 2102702 h 4719192"/>
                <a:gd name="connsiteX18" fmla="*/ 2923393 w 3704563"/>
                <a:gd name="connsiteY18" fmla="*/ 2431140 h 4719192"/>
                <a:gd name="connsiteX19" fmla="*/ 3116651 w 3704563"/>
                <a:gd name="connsiteY19" fmla="*/ 2637024 h 4719192"/>
                <a:gd name="connsiteX20" fmla="*/ 3234945 w 3704563"/>
                <a:gd name="connsiteY20" fmla="*/ 2945808 h 4719192"/>
                <a:gd name="connsiteX21" fmla="*/ 3441501 w 3704563"/>
                <a:gd name="connsiteY21" fmla="*/ 3122868 h 4719192"/>
                <a:gd name="connsiteX22" fmla="*/ 3625532 w 3704563"/>
                <a:gd name="connsiteY22" fmla="*/ 3319042 h 4719192"/>
                <a:gd name="connsiteX23" fmla="*/ 3631813 w 3704563"/>
                <a:gd name="connsiteY23" fmla="*/ 3808747 h 4719192"/>
                <a:gd name="connsiteX24" fmla="*/ 3701976 w 3704563"/>
                <a:gd name="connsiteY24" fmla="*/ 4144022 h 4719192"/>
                <a:gd name="connsiteX25" fmla="*/ 3704563 w 3704563"/>
                <a:gd name="connsiteY25" fmla="*/ 4719192 h 4719192"/>
                <a:gd name="connsiteX0" fmla="*/ 1425745 w 3704563"/>
                <a:gd name="connsiteY0" fmla="*/ 1105721 h 4719192"/>
                <a:gd name="connsiteX1" fmla="*/ 1357947 w 3704563"/>
                <a:gd name="connsiteY1" fmla="*/ 985875 h 4719192"/>
                <a:gd name="connsiteX2" fmla="*/ 1230613 w 3704563"/>
                <a:gd name="connsiteY2" fmla="*/ 894655 h 4719192"/>
                <a:gd name="connsiteX3" fmla="*/ 880564 w 3704563"/>
                <a:gd name="connsiteY3" fmla="*/ 893215 h 4719192"/>
                <a:gd name="connsiteX4" fmla="*/ 416703 w 3704563"/>
                <a:gd name="connsiteY4" fmla="*/ 723541 h 4719192"/>
                <a:gd name="connsiteX5" fmla="*/ 0 w 3704563"/>
                <a:gd name="connsiteY5" fmla="*/ 0 h 4719192"/>
                <a:gd name="connsiteX6" fmla="*/ 659013 w 3704563"/>
                <a:gd name="connsiteY6" fmla="*/ 183408 h 4719192"/>
                <a:gd name="connsiteX7" fmla="*/ 892003 w 3704563"/>
                <a:gd name="connsiteY7" fmla="*/ 338912 h 4719192"/>
                <a:gd name="connsiteX8" fmla="*/ 1093572 w 3704563"/>
                <a:gd name="connsiteY8" fmla="*/ 547945 h 4719192"/>
                <a:gd name="connsiteX9" fmla="*/ 1357492 w 3704563"/>
                <a:gd name="connsiteY9" fmla="*/ 706664 h 4719192"/>
                <a:gd name="connsiteX10" fmla="*/ 1355601 w 3704563"/>
                <a:gd name="connsiteY10" fmla="*/ 704938 h 4719192"/>
                <a:gd name="connsiteX11" fmla="*/ 1569644 w 3704563"/>
                <a:gd name="connsiteY11" fmla="*/ 903906 h 4719192"/>
                <a:gd name="connsiteX12" fmla="*/ 1723024 w 3704563"/>
                <a:gd name="connsiteY12" fmla="*/ 1122565 h 4719192"/>
                <a:gd name="connsiteX13" fmla="*/ 1846711 w 3704563"/>
                <a:gd name="connsiteY13" fmla="*/ 1471382 h 4719192"/>
                <a:gd name="connsiteX14" fmla="*/ 2102682 w 3704563"/>
                <a:gd name="connsiteY14" fmla="*/ 1607529 h 4719192"/>
                <a:gd name="connsiteX15" fmla="*/ 2363855 w 3704563"/>
                <a:gd name="connsiteY15" fmla="*/ 1730315 h 4719192"/>
                <a:gd name="connsiteX16" fmla="*/ 2670955 w 3704563"/>
                <a:gd name="connsiteY16" fmla="*/ 1817350 h 4719192"/>
                <a:gd name="connsiteX17" fmla="*/ 2800400 w 3704563"/>
                <a:gd name="connsiteY17" fmla="*/ 2102702 h 4719192"/>
                <a:gd name="connsiteX18" fmla="*/ 2923393 w 3704563"/>
                <a:gd name="connsiteY18" fmla="*/ 2431140 h 4719192"/>
                <a:gd name="connsiteX19" fmla="*/ 3116651 w 3704563"/>
                <a:gd name="connsiteY19" fmla="*/ 2637024 h 4719192"/>
                <a:gd name="connsiteX20" fmla="*/ 3234945 w 3704563"/>
                <a:gd name="connsiteY20" fmla="*/ 2945808 h 4719192"/>
                <a:gd name="connsiteX21" fmla="*/ 3441501 w 3704563"/>
                <a:gd name="connsiteY21" fmla="*/ 3122868 h 4719192"/>
                <a:gd name="connsiteX22" fmla="*/ 3625532 w 3704563"/>
                <a:gd name="connsiteY22" fmla="*/ 3319042 h 4719192"/>
                <a:gd name="connsiteX23" fmla="*/ 3631813 w 3704563"/>
                <a:gd name="connsiteY23" fmla="*/ 3808747 h 4719192"/>
                <a:gd name="connsiteX24" fmla="*/ 3701976 w 3704563"/>
                <a:gd name="connsiteY24" fmla="*/ 4144022 h 4719192"/>
                <a:gd name="connsiteX25" fmla="*/ 3704563 w 3704563"/>
                <a:gd name="connsiteY25" fmla="*/ 4719192 h 4719192"/>
                <a:gd name="connsiteX0" fmla="*/ 1009042 w 3287860"/>
                <a:gd name="connsiteY0" fmla="*/ 1264664 h 4878135"/>
                <a:gd name="connsiteX1" fmla="*/ 941244 w 3287860"/>
                <a:gd name="connsiteY1" fmla="*/ 1144818 h 4878135"/>
                <a:gd name="connsiteX2" fmla="*/ 813910 w 3287860"/>
                <a:gd name="connsiteY2" fmla="*/ 1053598 h 4878135"/>
                <a:gd name="connsiteX3" fmla="*/ 463861 w 3287860"/>
                <a:gd name="connsiteY3" fmla="*/ 1052158 h 4878135"/>
                <a:gd name="connsiteX4" fmla="*/ 0 w 3287860"/>
                <a:gd name="connsiteY4" fmla="*/ 882484 h 4878135"/>
                <a:gd name="connsiteX5" fmla="*/ 90468 w 3287860"/>
                <a:gd name="connsiteY5" fmla="*/ 0 h 4878135"/>
                <a:gd name="connsiteX6" fmla="*/ 242310 w 3287860"/>
                <a:gd name="connsiteY6" fmla="*/ 342351 h 4878135"/>
                <a:gd name="connsiteX7" fmla="*/ 475300 w 3287860"/>
                <a:gd name="connsiteY7" fmla="*/ 497855 h 4878135"/>
                <a:gd name="connsiteX8" fmla="*/ 676869 w 3287860"/>
                <a:gd name="connsiteY8" fmla="*/ 706888 h 4878135"/>
                <a:gd name="connsiteX9" fmla="*/ 940789 w 3287860"/>
                <a:gd name="connsiteY9" fmla="*/ 865607 h 4878135"/>
                <a:gd name="connsiteX10" fmla="*/ 938898 w 3287860"/>
                <a:gd name="connsiteY10" fmla="*/ 863881 h 4878135"/>
                <a:gd name="connsiteX11" fmla="*/ 1152941 w 3287860"/>
                <a:gd name="connsiteY11" fmla="*/ 1062849 h 4878135"/>
                <a:gd name="connsiteX12" fmla="*/ 1306321 w 3287860"/>
                <a:gd name="connsiteY12" fmla="*/ 1281508 h 4878135"/>
                <a:gd name="connsiteX13" fmla="*/ 1430008 w 3287860"/>
                <a:gd name="connsiteY13" fmla="*/ 1630325 h 4878135"/>
                <a:gd name="connsiteX14" fmla="*/ 1685979 w 3287860"/>
                <a:gd name="connsiteY14" fmla="*/ 1766472 h 4878135"/>
                <a:gd name="connsiteX15" fmla="*/ 1947152 w 3287860"/>
                <a:gd name="connsiteY15" fmla="*/ 1889258 h 4878135"/>
                <a:gd name="connsiteX16" fmla="*/ 2254252 w 3287860"/>
                <a:gd name="connsiteY16" fmla="*/ 1976293 h 4878135"/>
                <a:gd name="connsiteX17" fmla="*/ 2383697 w 3287860"/>
                <a:gd name="connsiteY17" fmla="*/ 2261645 h 4878135"/>
                <a:gd name="connsiteX18" fmla="*/ 2506690 w 3287860"/>
                <a:gd name="connsiteY18" fmla="*/ 2590083 h 4878135"/>
                <a:gd name="connsiteX19" fmla="*/ 2699948 w 3287860"/>
                <a:gd name="connsiteY19" fmla="*/ 2795967 h 4878135"/>
                <a:gd name="connsiteX20" fmla="*/ 2818242 w 3287860"/>
                <a:gd name="connsiteY20" fmla="*/ 3104751 h 4878135"/>
                <a:gd name="connsiteX21" fmla="*/ 3024798 w 3287860"/>
                <a:gd name="connsiteY21" fmla="*/ 3281811 h 4878135"/>
                <a:gd name="connsiteX22" fmla="*/ 3208829 w 3287860"/>
                <a:gd name="connsiteY22" fmla="*/ 3477985 h 4878135"/>
                <a:gd name="connsiteX23" fmla="*/ 3215110 w 3287860"/>
                <a:gd name="connsiteY23" fmla="*/ 3967690 h 4878135"/>
                <a:gd name="connsiteX24" fmla="*/ 3285273 w 3287860"/>
                <a:gd name="connsiteY24" fmla="*/ 4302965 h 4878135"/>
                <a:gd name="connsiteX25" fmla="*/ 3287860 w 3287860"/>
                <a:gd name="connsiteY25" fmla="*/ 4878135 h 4878135"/>
                <a:gd name="connsiteX0" fmla="*/ 1136074 w 3414892"/>
                <a:gd name="connsiteY0" fmla="*/ 1448919 h 5062390"/>
                <a:gd name="connsiteX1" fmla="*/ 1068276 w 3414892"/>
                <a:gd name="connsiteY1" fmla="*/ 1329073 h 5062390"/>
                <a:gd name="connsiteX2" fmla="*/ 940942 w 3414892"/>
                <a:gd name="connsiteY2" fmla="*/ 1237853 h 5062390"/>
                <a:gd name="connsiteX3" fmla="*/ 590893 w 3414892"/>
                <a:gd name="connsiteY3" fmla="*/ 1236413 h 5062390"/>
                <a:gd name="connsiteX4" fmla="*/ 0 w 3414892"/>
                <a:gd name="connsiteY4" fmla="*/ 0 h 5062390"/>
                <a:gd name="connsiteX5" fmla="*/ 217500 w 3414892"/>
                <a:gd name="connsiteY5" fmla="*/ 184255 h 5062390"/>
                <a:gd name="connsiteX6" fmla="*/ 369342 w 3414892"/>
                <a:gd name="connsiteY6" fmla="*/ 526606 h 5062390"/>
                <a:gd name="connsiteX7" fmla="*/ 602332 w 3414892"/>
                <a:gd name="connsiteY7" fmla="*/ 682110 h 5062390"/>
                <a:gd name="connsiteX8" fmla="*/ 803901 w 3414892"/>
                <a:gd name="connsiteY8" fmla="*/ 891143 h 5062390"/>
                <a:gd name="connsiteX9" fmla="*/ 1067821 w 3414892"/>
                <a:gd name="connsiteY9" fmla="*/ 1049862 h 5062390"/>
                <a:gd name="connsiteX10" fmla="*/ 1065930 w 3414892"/>
                <a:gd name="connsiteY10" fmla="*/ 1048136 h 5062390"/>
                <a:gd name="connsiteX11" fmla="*/ 1279973 w 3414892"/>
                <a:gd name="connsiteY11" fmla="*/ 1247104 h 5062390"/>
                <a:gd name="connsiteX12" fmla="*/ 1433353 w 3414892"/>
                <a:gd name="connsiteY12" fmla="*/ 1465763 h 5062390"/>
                <a:gd name="connsiteX13" fmla="*/ 1557040 w 3414892"/>
                <a:gd name="connsiteY13" fmla="*/ 1814580 h 5062390"/>
                <a:gd name="connsiteX14" fmla="*/ 1813011 w 3414892"/>
                <a:gd name="connsiteY14" fmla="*/ 1950727 h 5062390"/>
                <a:gd name="connsiteX15" fmla="*/ 2074184 w 3414892"/>
                <a:gd name="connsiteY15" fmla="*/ 2073513 h 5062390"/>
                <a:gd name="connsiteX16" fmla="*/ 2381284 w 3414892"/>
                <a:gd name="connsiteY16" fmla="*/ 2160548 h 5062390"/>
                <a:gd name="connsiteX17" fmla="*/ 2510729 w 3414892"/>
                <a:gd name="connsiteY17" fmla="*/ 2445900 h 5062390"/>
                <a:gd name="connsiteX18" fmla="*/ 2633722 w 3414892"/>
                <a:gd name="connsiteY18" fmla="*/ 2774338 h 5062390"/>
                <a:gd name="connsiteX19" fmla="*/ 2826980 w 3414892"/>
                <a:gd name="connsiteY19" fmla="*/ 2980222 h 5062390"/>
                <a:gd name="connsiteX20" fmla="*/ 2945274 w 3414892"/>
                <a:gd name="connsiteY20" fmla="*/ 3289006 h 5062390"/>
                <a:gd name="connsiteX21" fmla="*/ 3151830 w 3414892"/>
                <a:gd name="connsiteY21" fmla="*/ 3466066 h 5062390"/>
                <a:gd name="connsiteX22" fmla="*/ 3335861 w 3414892"/>
                <a:gd name="connsiteY22" fmla="*/ 3662240 h 5062390"/>
                <a:gd name="connsiteX23" fmla="*/ 3342142 w 3414892"/>
                <a:gd name="connsiteY23" fmla="*/ 4151945 h 5062390"/>
                <a:gd name="connsiteX24" fmla="*/ 3412305 w 3414892"/>
                <a:gd name="connsiteY24" fmla="*/ 4487220 h 5062390"/>
                <a:gd name="connsiteX25" fmla="*/ 3414892 w 3414892"/>
                <a:gd name="connsiteY25" fmla="*/ 5062390 h 5062390"/>
                <a:gd name="connsiteX0" fmla="*/ 1337006 w 3615824"/>
                <a:gd name="connsiteY0" fmla="*/ 1621625 h 5235096"/>
                <a:gd name="connsiteX1" fmla="*/ 1269208 w 3615824"/>
                <a:gd name="connsiteY1" fmla="*/ 1501779 h 5235096"/>
                <a:gd name="connsiteX2" fmla="*/ 1141874 w 3615824"/>
                <a:gd name="connsiteY2" fmla="*/ 1410559 h 5235096"/>
                <a:gd name="connsiteX3" fmla="*/ 0 w 3615824"/>
                <a:gd name="connsiteY3" fmla="*/ 0 h 5235096"/>
                <a:gd name="connsiteX4" fmla="*/ 200932 w 3615824"/>
                <a:gd name="connsiteY4" fmla="*/ 172706 h 5235096"/>
                <a:gd name="connsiteX5" fmla="*/ 418432 w 3615824"/>
                <a:gd name="connsiteY5" fmla="*/ 356961 h 5235096"/>
                <a:gd name="connsiteX6" fmla="*/ 570274 w 3615824"/>
                <a:gd name="connsiteY6" fmla="*/ 699312 h 5235096"/>
                <a:gd name="connsiteX7" fmla="*/ 803264 w 3615824"/>
                <a:gd name="connsiteY7" fmla="*/ 854816 h 5235096"/>
                <a:gd name="connsiteX8" fmla="*/ 1004833 w 3615824"/>
                <a:gd name="connsiteY8" fmla="*/ 1063849 h 5235096"/>
                <a:gd name="connsiteX9" fmla="*/ 1268753 w 3615824"/>
                <a:gd name="connsiteY9" fmla="*/ 1222568 h 5235096"/>
                <a:gd name="connsiteX10" fmla="*/ 1266862 w 3615824"/>
                <a:gd name="connsiteY10" fmla="*/ 1220842 h 5235096"/>
                <a:gd name="connsiteX11" fmla="*/ 1480905 w 3615824"/>
                <a:gd name="connsiteY11" fmla="*/ 1419810 h 5235096"/>
                <a:gd name="connsiteX12" fmla="*/ 1634285 w 3615824"/>
                <a:gd name="connsiteY12" fmla="*/ 1638469 h 5235096"/>
                <a:gd name="connsiteX13" fmla="*/ 1757972 w 3615824"/>
                <a:gd name="connsiteY13" fmla="*/ 1987286 h 5235096"/>
                <a:gd name="connsiteX14" fmla="*/ 2013943 w 3615824"/>
                <a:gd name="connsiteY14" fmla="*/ 2123433 h 5235096"/>
                <a:gd name="connsiteX15" fmla="*/ 2275116 w 3615824"/>
                <a:gd name="connsiteY15" fmla="*/ 2246219 h 5235096"/>
                <a:gd name="connsiteX16" fmla="*/ 2582216 w 3615824"/>
                <a:gd name="connsiteY16" fmla="*/ 2333254 h 5235096"/>
                <a:gd name="connsiteX17" fmla="*/ 2711661 w 3615824"/>
                <a:gd name="connsiteY17" fmla="*/ 2618606 h 5235096"/>
                <a:gd name="connsiteX18" fmla="*/ 2834654 w 3615824"/>
                <a:gd name="connsiteY18" fmla="*/ 2947044 h 5235096"/>
                <a:gd name="connsiteX19" fmla="*/ 3027912 w 3615824"/>
                <a:gd name="connsiteY19" fmla="*/ 3152928 h 5235096"/>
                <a:gd name="connsiteX20" fmla="*/ 3146206 w 3615824"/>
                <a:gd name="connsiteY20" fmla="*/ 3461712 h 5235096"/>
                <a:gd name="connsiteX21" fmla="*/ 3352762 w 3615824"/>
                <a:gd name="connsiteY21" fmla="*/ 3638772 h 5235096"/>
                <a:gd name="connsiteX22" fmla="*/ 3536793 w 3615824"/>
                <a:gd name="connsiteY22" fmla="*/ 3834946 h 5235096"/>
                <a:gd name="connsiteX23" fmla="*/ 3543074 w 3615824"/>
                <a:gd name="connsiteY23" fmla="*/ 4324651 h 5235096"/>
                <a:gd name="connsiteX24" fmla="*/ 3613237 w 3615824"/>
                <a:gd name="connsiteY24" fmla="*/ 4659926 h 5235096"/>
                <a:gd name="connsiteX25" fmla="*/ 3615824 w 3615824"/>
                <a:gd name="connsiteY25" fmla="*/ 5235096 h 5235096"/>
                <a:gd name="connsiteX0" fmla="*/ 1542478 w 3821296"/>
                <a:gd name="connsiteY0" fmla="*/ 1819918 h 5433389"/>
                <a:gd name="connsiteX1" fmla="*/ 1474680 w 3821296"/>
                <a:gd name="connsiteY1" fmla="*/ 1700072 h 5433389"/>
                <a:gd name="connsiteX2" fmla="*/ 0 w 3821296"/>
                <a:gd name="connsiteY2" fmla="*/ 0 h 5433389"/>
                <a:gd name="connsiteX3" fmla="*/ 205472 w 3821296"/>
                <a:gd name="connsiteY3" fmla="*/ 198293 h 5433389"/>
                <a:gd name="connsiteX4" fmla="*/ 406404 w 3821296"/>
                <a:gd name="connsiteY4" fmla="*/ 370999 h 5433389"/>
                <a:gd name="connsiteX5" fmla="*/ 623904 w 3821296"/>
                <a:gd name="connsiteY5" fmla="*/ 555254 h 5433389"/>
                <a:gd name="connsiteX6" fmla="*/ 775746 w 3821296"/>
                <a:gd name="connsiteY6" fmla="*/ 897605 h 5433389"/>
                <a:gd name="connsiteX7" fmla="*/ 1008736 w 3821296"/>
                <a:gd name="connsiteY7" fmla="*/ 1053109 h 5433389"/>
                <a:gd name="connsiteX8" fmla="*/ 1210305 w 3821296"/>
                <a:gd name="connsiteY8" fmla="*/ 1262142 h 5433389"/>
                <a:gd name="connsiteX9" fmla="*/ 1474225 w 3821296"/>
                <a:gd name="connsiteY9" fmla="*/ 1420861 h 5433389"/>
                <a:gd name="connsiteX10" fmla="*/ 1472334 w 3821296"/>
                <a:gd name="connsiteY10" fmla="*/ 1419135 h 5433389"/>
                <a:gd name="connsiteX11" fmla="*/ 1686377 w 3821296"/>
                <a:gd name="connsiteY11" fmla="*/ 1618103 h 5433389"/>
                <a:gd name="connsiteX12" fmla="*/ 1839757 w 3821296"/>
                <a:gd name="connsiteY12" fmla="*/ 1836762 h 5433389"/>
                <a:gd name="connsiteX13" fmla="*/ 1963444 w 3821296"/>
                <a:gd name="connsiteY13" fmla="*/ 2185579 h 5433389"/>
                <a:gd name="connsiteX14" fmla="*/ 2219415 w 3821296"/>
                <a:gd name="connsiteY14" fmla="*/ 2321726 h 5433389"/>
                <a:gd name="connsiteX15" fmla="*/ 2480588 w 3821296"/>
                <a:gd name="connsiteY15" fmla="*/ 2444512 h 5433389"/>
                <a:gd name="connsiteX16" fmla="*/ 2787688 w 3821296"/>
                <a:gd name="connsiteY16" fmla="*/ 2531547 h 5433389"/>
                <a:gd name="connsiteX17" fmla="*/ 2917133 w 3821296"/>
                <a:gd name="connsiteY17" fmla="*/ 2816899 h 5433389"/>
                <a:gd name="connsiteX18" fmla="*/ 3040126 w 3821296"/>
                <a:gd name="connsiteY18" fmla="*/ 3145337 h 5433389"/>
                <a:gd name="connsiteX19" fmla="*/ 3233384 w 3821296"/>
                <a:gd name="connsiteY19" fmla="*/ 3351221 h 5433389"/>
                <a:gd name="connsiteX20" fmla="*/ 3351678 w 3821296"/>
                <a:gd name="connsiteY20" fmla="*/ 3660005 h 5433389"/>
                <a:gd name="connsiteX21" fmla="*/ 3558234 w 3821296"/>
                <a:gd name="connsiteY21" fmla="*/ 3837065 h 5433389"/>
                <a:gd name="connsiteX22" fmla="*/ 3742265 w 3821296"/>
                <a:gd name="connsiteY22" fmla="*/ 4033239 h 5433389"/>
                <a:gd name="connsiteX23" fmla="*/ 3748546 w 3821296"/>
                <a:gd name="connsiteY23" fmla="*/ 4522944 h 5433389"/>
                <a:gd name="connsiteX24" fmla="*/ 3818709 w 3821296"/>
                <a:gd name="connsiteY24" fmla="*/ 4858219 h 5433389"/>
                <a:gd name="connsiteX25" fmla="*/ 3821296 w 3821296"/>
                <a:gd name="connsiteY25" fmla="*/ 5433389 h 5433389"/>
                <a:gd name="connsiteX0" fmla="*/ 1794659 w 4073477"/>
                <a:gd name="connsiteY0" fmla="*/ 1903586 h 5517057"/>
                <a:gd name="connsiteX1" fmla="*/ 0 w 4073477"/>
                <a:gd name="connsiteY1" fmla="*/ 0 h 5517057"/>
                <a:gd name="connsiteX2" fmla="*/ 252181 w 4073477"/>
                <a:gd name="connsiteY2" fmla="*/ 83668 h 5517057"/>
                <a:gd name="connsiteX3" fmla="*/ 457653 w 4073477"/>
                <a:gd name="connsiteY3" fmla="*/ 281961 h 5517057"/>
                <a:gd name="connsiteX4" fmla="*/ 658585 w 4073477"/>
                <a:gd name="connsiteY4" fmla="*/ 454667 h 5517057"/>
                <a:gd name="connsiteX5" fmla="*/ 876085 w 4073477"/>
                <a:gd name="connsiteY5" fmla="*/ 638922 h 5517057"/>
                <a:gd name="connsiteX6" fmla="*/ 1027927 w 4073477"/>
                <a:gd name="connsiteY6" fmla="*/ 981273 h 5517057"/>
                <a:gd name="connsiteX7" fmla="*/ 1260917 w 4073477"/>
                <a:gd name="connsiteY7" fmla="*/ 1136777 h 5517057"/>
                <a:gd name="connsiteX8" fmla="*/ 1462486 w 4073477"/>
                <a:gd name="connsiteY8" fmla="*/ 1345810 h 5517057"/>
                <a:gd name="connsiteX9" fmla="*/ 1726406 w 4073477"/>
                <a:gd name="connsiteY9" fmla="*/ 1504529 h 5517057"/>
                <a:gd name="connsiteX10" fmla="*/ 1724515 w 4073477"/>
                <a:gd name="connsiteY10" fmla="*/ 1502803 h 5517057"/>
                <a:gd name="connsiteX11" fmla="*/ 1938558 w 4073477"/>
                <a:gd name="connsiteY11" fmla="*/ 1701771 h 5517057"/>
                <a:gd name="connsiteX12" fmla="*/ 2091938 w 4073477"/>
                <a:gd name="connsiteY12" fmla="*/ 1920430 h 5517057"/>
                <a:gd name="connsiteX13" fmla="*/ 2215625 w 4073477"/>
                <a:gd name="connsiteY13" fmla="*/ 2269247 h 5517057"/>
                <a:gd name="connsiteX14" fmla="*/ 2471596 w 4073477"/>
                <a:gd name="connsiteY14" fmla="*/ 2405394 h 5517057"/>
                <a:gd name="connsiteX15" fmla="*/ 2732769 w 4073477"/>
                <a:gd name="connsiteY15" fmla="*/ 2528180 h 5517057"/>
                <a:gd name="connsiteX16" fmla="*/ 3039869 w 4073477"/>
                <a:gd name="connsiteY16" fmla="*/ 2615215 h 5517057"/>
                <a:gd name="connsiteX17" fmla="*/ 3169314 w 4073477"/>
                <a:gd name="connsiteY17" fmla="*/ 2900567 h 5517057"/>
                <a:gd name="connsiteX18" fmla="*/ 3292307 w 4073477"/>
                <a:gd name="connsiteY18" fmla="*/ 3229005 h 5517057"/>
                <a:gd name="connsiteX19" fmla="*/ 3485565 w 4073477"/>
                <a:gd name="connsiteY19" fmla="*/ 3434889 h 5517057"/>
                <a:gd name="connsiteX20" fmla="*/ 3603859 w 4073477"/>
                <a:gd name="connsiteY20" fmla="*/ 3743673 h 5517057"/>
                <a:gd name="connsiteX21" fmla="*/ 3810415 w 4073477"/>
                <a:gd name="connsiteY21" fmla="*/ 3920733 h 5517057"/>
                <a:gd name="connsiteX22" fmla="*/ 3994446 w 4073477"/>
                <a:gd name="connsiteY22" fmla="*/ 4116907 h 5517057"/>
                <a:gd name="connsiteX23" fmla="*/ 4000727 w 4073477"/>
                <a:gd name="connsiteY23" fmla="*/ 4606612 h 5517057"/>
                <a:gd name="connsiteX24" fmla="*/ 4070890 w 4073477"/>
                <a:gd name="connsiteY24" fmla="*/ 4941887 h 5517057"/>
                <a:gd name="connsiteX25" fmla="*/ 4073477 w 4073477"/>
                <a:gd name="connsiteY25" fmla="*/ 5517057 h 5517057"/>
                <a:gd name="connsiteX0" fmla="*/ 2029707 w 4308525"/>
                <a:gd name="connsiteY0" fmla="*/ 1985907 h 5599378"/>
                <a:gd name="connsiteX1" fmla="*/ 0 w 4308525"/>
                <a:gd name="connsiteY1" fmla="*/ -1 h 5599378"/>
                <a:gd name="connsiteX2" fmla="*/ 235048 w 4308525"/>
                <a:gd name="connsiteY2" fmla="*/ 82321 h 5599378"/>
                <a:gd name="connsiteX3" fmla="*/ 487229 w 4308525"/>
                <a:gd name="connsiteY3" fmla="*/ 165989 h 5599378"/>
                <a:gd name="connsiteX4" fmla="*/ 692701 w 4308525"/>
                <a:gd name="connsiteY4" fmla="*/ 364282 h 5599378"/>
                <a:gd name="connsiteX5" fmla="*/ 893633 w 4308525"/>
                <a:gd name="connsiteY5" fmla="*/ 536988 h 5599378"/>
                <a:gd name="connsiteX6" fmla="*/ 1111133 w 4308525"/>
                <a:gd name="connsiteY6" fmla="*/ 721243 h 5599378"/>
                <a:gd name="connsiteX7" fmla="*/ 1262975 w 4308525"/>
                <a:gd name="connsiteY7" fmla="*/ 1063594 h 5599378"/>
                <a:gd name="connsiteX8" fmla="*/ 1495965 w 4308525"/>
                <a:gd name="connsiteY8" fmla="*/ 1219098 h 5599378"/>
                <a:gd name="connsiteX9" fmla="*/ 1697534 w 4308525"/>
                <a:gd name="connsiteY9" fmla="*/ 1428131 h 5599378"/>
                <a:gd name="connsiteX10" fmla="*/ 1961454 w 4308525"/>
                <a:gd name="connsiteY10" fmla="*/ 1586850 h 5599378"/>
                <a:gd name="connsiteX11" fmla="*/ 1959563 w 4308525"/>
                <a:gd name="connsiteY11" fmla="*/ 1585124 h 5599378"/>
                <a:gd name="connsiteX12" fmla="*/ 2173606 w 4308525"/>
                <a:gd name="connsiteY12" fmla="*/ 1784092 h 5599378"/>
                <a:gd name="connsiteX13" fmla="*/ 2326986 w 4308525"/>
                <a:gd name="connsiteY13" fmla="*/ 2002751 h 5599378"/>
                <a:gd name="connsiteX14" fmla="*/ 2450673 w 4308525"/>
                <a:gd name="connsiteY14" fmla="*/ 2351568 h 5599378"/>
                <a:gd name="connsiteX15" fmla="*/ 2706644 w 4308525"/>
                <a:gd name="connsiteY15" fmla="*/ 2487715 h 5599378"/>
                <a:gd name="connsiteX16" fmla="*/ 2967817 w 4308525"/>
                <a:gd name="connsiteY16" fmla="*/ 2610501 h 5599378"/>
                <a:gd name="connsiteX17" fmla="*/ 3274917 w 4308525"/>
                <a:gd name="connsiteY17" fmla="*/ 2697536 h 5599378"/>
                <a:gd name="connsiteX18" fmla="*/ 3404362 w 4308525"/>
                <a:gd name="connsiteY18" fmla="*/ 2982888 h 5599378"/>
                <a:gd name="connsiteX19" fmla="*/ 3527355 w 4308525"/>
                <a:gd name="connsiteY19" fmla="*/ 3311326 h 5599378"/>
                <a:gd name="connsiteX20" fmla="*/ 3720613 w 4308525"/>
                <a:gd name="connsiteY20" fmla="*/ 3517210 h 5599378"/>
                <a:gd name="connsiteX21" fmla="*/ 3838907 w 4308525"/>
                <a:gd name="connsiteY21" fmla="*/ 3825994 h 5599378"/>
                <a:gd name="connsiteX22" fmla="*/ 4045463 w 4308525"/>
                <a:gd name="connsiteY22" fmla="*/ 4003054 h 5599378"/>
                <a:gd name="connsiteX23" fmla="*/ 4229494 w 4308525"/>
                <a:gd name="connsiteY23" fmla="*/ 4199228 h 5599378"/>
                <a:gd name="connsiteX24" fmla="*/ 4235775 w 4308525"/>
                <a:gd name="connsiteY24" fmla="*/ 4688933 h 5599378"/>
                <a:gd name="connsiteX25" fmla="*/ 4305938 w 4308525"/>
                <a:gd name="connsiteY25" fmla="*/ 5024208 h 5599378"/>
                <a:gd name="connsiteX26" fmla="*/ 4308525 w 4308525"/>
                <a:gd name="connsiteY26" fmla="*/ 5599378 h 5599378"/>
                <a:gd name="connsiteX0" fmla="*/ 0 w 4504506"/>
                <a:gd name="connsiteY0" fmla="*/ 1 h 5820415"/>
                <a:gd name="connsiteX1" fmla="*/ 195981 w 4504506"/>
                <a:gd name="connsiteY1" fmla="*/ 221036 h 5820415"/>
                <a:gd name="connsiteX2" fmla="*/ 431029 w 4504506"/>
                <a:gd name="connsiteY2" fmla="*/ 303358 h 5820415"/>
                <a:gd name="connsiteX3" fmla="*/ 683210 w 4504506"/>
                <a:gd name="connsiteY3" fmla="*/ 387026 h 5820415"/>
                <a:gd name="connsiteX4" fmla="*/ 888682 w 4504506"/>
                <a:gd name="connsiteY4" fmla="*/ 585319 h 5820415"/>
                <a:gd name="connsiteX5" fmla="*/ 1089614 w 4504506"/>
                <a:gd name="connsiteY5" fmla="*/ 758025 h 5820415"/>
                <a:gd name="connsiteX6" fmla="*/ 1307114 w 4504506"/>
                <a:gd name="connsiteY6" fmla="*/ 942280 h 5820415"/>
                <a:gd name="connsiteX7" fmla="*/ 1458956 w 4504506"/>
                <a:gd name="connsiteY7" fmla="*/ 1284631 h 5820415"/>
                <a:gd name="connsiteX8" fmla="*/ 1691946 w 4504506"/>
                <a:gd name="connsiteY8" fmla="*/ 1440135 h 5820415"/>
                <a:gd name="connsiteX9" fmla="*/ 1893515 w 4504506"/>
                <a:gd name="connsiteY9" fmla="*/ 1649168 h 5820415"/>
                <a:gd name="connsiteX10" fmla="*/ 2157435 w 4504506"/>
                <a:gd name="connsiteY10" fmla="*/ 1807887 h 5820415"/>
                <a:gd name="connsiteX11" fmla="*/ 2155544 w 4504506"/>
                <a:gd name="connsiteY11" fmla="*/ 1806161 h 5820415"/>
                <a:gd name="connsiteX12" fmla="*/ 2369587 w 4504506"/>
                <a:gd name="connsiteY12" fmla="*/ 2005129 h 5820415"/>
                <a:gd name="connsiteX13" fmla="*/ 2522967 w 4504506"/>
                <a:gd name="connsiteY13" fmla="*/ 2223788 h 5820415"/>
                <a:gd name="connsiteX14" fmla="*/ 2646654 w 4504506"/>
                <a:gd name="connsiteY14" fmla="*/ 2572605 h 5820415"/>
                <a:gd name="connsiteX15" fmla="*/ 2902625 w 4504506"/>
                <a:gd name="connsiteY15" fmla="*/ 2708752 h 5820415"/>
                <a:gd name="connsiteX16" fmla="*/ 3163798 w 4504506"/>
                <a:gd name="connsiteY16" fmla="*/ 2831538 h 5820415"/>
                <a:gd name="connsiteX17" fmla="*/ 3470898 w 4504506"/>
                <a:gd name="connsiteY17" fmla="*/ 2918573 h 5820415"/>
                <a:gd name="connsiteX18" fmla="*/ 3600343 w 4504506"/>
                <a:gd name="connsiteY18" fmla="*/ 3203925 h 5820415"/>
                <a:gd name="connsiteX19" fmla="*/ 3723336 w 4504506"/>
                <a:gd name="connsiteY19" fmla="*/ 3532363 h 5820415"/>
                <a:gd name="connsiteX20" fmla="*/ 3916594 w 4504506"/>
                <a:gd name="connsiteY20" fmla="*/ 3738247 h 5820415"/>
                <a:gd name="connsiteX21" fmla="*/ 4034888 w 4504506"/>
                <a:gd name="connsiteY21" fmla="*/ 4047031 h 5820415"/>
                <a:gd name="connsiteX22" fmla="*/ 4241444 w 4504506"/>
                <a:gd name="connsiteY22" fmla="*/ 4224091 h 5820415"/>
                <a:gd name="connsiteX23" fmla="*/ 4425475 w 4504506"/>
                <a:gd name="connsiteY23" fmla="*/ 4420265 h 5820415"/>
                <a:gd name="connsiteX24" fmla="*/ 4431756 w 4504506"/>
                <a:gd name="connsiteY24" fmla="*/ 4909970 h 5820415"/>
                <a:gd name="connsiteX25" fmla="*/ 4501919 w 4504506"/>
                <a:gd name="connsiteY25" fmla="*/ 5245245 h 5820415"/>
                <a:gd name="connsiteX26" fmla="*/ 4504506 w 4504506"/>
                <a:gd name="connsiteY26" fmla="*/ 5820415 h 5820415"/>
                <a:gd name="connsiteX0" fmla="*/ 2129 w 4506635"/>
                <a:gd name="connsiteY0" fmla="*/ 2708 h 5823122"/>
                <a:gd name="connsiteX1" fmla="*/ 0 w 4506635"/>
                <a:gd name="connsiteY1" fmla="*/ 0 h 5823122"/>
                <a:gd name="connsiteX2" fmla="*/ 198110 w 4506635"/>
                <a:gd name="connsiteY2" fmla="*/ 223743 h 5823122"/>
                <a:gd name="connsiteX3" fmla="*/ 433158 w 4506635"/>
                <a:gd name="connsiteY3" fmla="*/ 306065 h 5823122"/>
                <a:gd name="connsiteX4" fmla="*/ 685339 w 4506635"/>
                <a:gd name="connsiteY4" fmla="*/ 389733 h 5823122"/>
                <a:gd name="connsiteX5" fmla="*/ 890811 w 4506635"/>
                <a:gd name="connsiteY5" fmla="*/ 588026 h 5823122"/>
                <a:gd name="connsiteX6" fmla="*/ 1091743 w 4506635"/>
                <a:gd name="connsiteY6" fmla="*/ 760732 h 5823122"/>
                <a:gd name="connsiteX7" fmla="*/ 1309243 w 4506635"/>
                <a:gd name="connsiteY7" fmla="*/ 944987 h 5823122"/>
                <a:gd name="connsiteX8" fmla="*/ 1461085 w 4506635"/>
                <a:gd name="connsiteY8" fmla="*/ 1287338 h 5823122"/>
                <a:gd name="connsiteX9" fmla="*/ 1694075 w 4506635"/>
                <a:gd name="connsiteY9" fmla="*/ 1442842 h 5823122"/>
                <a:gd name="connsiteX10" fmla="*/ 1895644 w 4506635"/>
                <a:gd name="connsiteY10" fmla="*/ 1651875 h 5823122"/>
                <a:gd name="connsiteX11" fmla="*/ 2159564 w 4506635"/>
                <a:gd name="connsiteY11" fmla="*/ 1810594 h 5823122"/>
                <a:gd name="connsiteX12" fmla="*/ 2157673 w 4506635"/>
                <a:gd name="connsiteY12" fmla="*/ 1808868 h 5823122"/>
                <a:gd name="connsiteX13" fmla="*/ 2371716 w 4506635"/>
                <a:gd name="connsiteY13" fmla="*/ 2007836 h 5823122"/>
                <a:gd name="connsiteX14" fmla="*/ 2525096 w 4506635"/>
                <a:gd name="connsiteY14" fmla="*/ 2226495 h 5823122"/>
                <a:gd name="connsiteX15" fmla="*/ 2648783 w 4506635"/>
                <a:gd name="connsiteY15" fmla="*/ 2575312 h 5823122"/>
                <a:gd name="connsiteX16" fmla="*/ 2904754 w 4506635"/>
                <a:gd name="connsiteY16" fmla="*/ 2711459 h 5823122"/>
                <a:gd name="connsiteX17" fmla="*/ 3165927 w 4506635"/>
                <a:gd name="connsiteY17" fmla="*/ 2834245 h 5823122"/>
                <a:gd name="connsiteX18" fmla="*/ 3473027 w 4506635"/>
                <a:gd name="connsiteY18" fmla="*/ 2921280 h 5823122"/>
                <a:gd name="connsiteX19" fmla="*/ 3602472 w 4506635"/>
                <a:gd name="connsiteY19" fmla="*/ 3206632 h 5823122"/>
                <a:gd name="connsiteX20" fmla="*/ 3725465 w 4506635"/>
                <a:gd name="connsiteY20" fmla="*/ 3535070 h 5823122"/>
                <a:gd name="connsiteX21" fmla="*/ 3918723 w 4506635"/>
                <a:gd name="connsiteY21" fmla="*/ 3740954 h 5823122"/>
                <a:gd name="connsiteX22" fmla="*/ 4037017 w 4506635"/>
                <a:gd name="connsiteY22" fmla="*/ 4049738 h 5823122"/>
                <a:gd name="connsiteX23" fmla="*/ 4243573 w 4506635"/>
                <a:gd name="connsiteY23" fmla="*/ 4226798 h 5823122"/>
                <a:gd name="connsiteX24" fmla="*/ 4427604 w 4506635"/>
                <a:gd name="connsiteY24" fmla="*/ 4422972 h 5823122"/>
                <a:gd name="connsiteX25" fmla="*/ 4433885 w 4506635"/>
                <a:gd name="connsiteY25" fmla="*/ 4912677 h 5823122"/>
                <a:gd name="connsiteX26" fmla="*/ 4504048 w 4506635"/>
                <a:gd name="connsiteY26" fmla="*/ 5247952 h 5823122"/>
                <a:gd name="connsiteX27" fmla="*/ 4506635 w 4506635"/>
                <a:gd name="connsiteY27" fmla="*/ 5823122 h 5823122"/>
                <a:gd name="connsiteX0" fmla="*/ 199720 w 4704226"/>
                <a:gd name="connsiteY0" fmla="*/ 175939 h 5996353"/>
                <a:gd name="connsiteX1" fmla="*/ 0 w 4704226"/>
                <a:gd name="connsiteY1" fmla="*/ 0 h 5996353"/>
                <a:gd name="connsiteX2" fmla="*/ 395701 w 4704226"/>
                <a:gd name="connsiteY2" fmla="*/ 396974 h 5996353"/>
                <a:gd name="connsiteX3" fmla="*/ 630749 w 4704226"/>
                <a:gd name="connsiteY3" fmla="*/ 479296 h 5996353"/>
                <a:gd name="connsiteX4" fmla="*/ 882930 w 4704226"/>
                <a:gd name="connsiteY4" fmla="*/ 562964 h 5996353"/>
                <a:gd name="connsiteX5" fmla="*/ 1088402 w 4704226"/>
                <a:gd name="connsiteY5" fmla="*/ 761257 h 5996353"/>
                <a:gd name="connsiteX6" fmla="*/ 1289334 w 4704226"/>
                <a:gd name="connsiteY6" fmla="*/ 933963 h 5996353"/>
                <a:gd name="connsiteX7" fmla="*/ 1506834 w 4704226"/>
                <a:gd name="connsiteY7" fmla="*/ 1118218 h 5996353"/>
                <a:gd name="connsiteX8" fmla="*/ 1658676 w 4704226"/>
                <a:gd name="connsiteY8" fmla="*/ 1460569 h 5996353"/>
                <a:gd name="connsiteX9" fmla="*/ 1891666 w 4704226"/>
                <a:gd name="connsiteY9" fmla="*/ 1616073 h 5996353"/>
                <a:gd name="connsiteX10" fmla="*/ 2093235 w 4704226"/>
                <a:gd name="connsiteY10" fmla="*/ 1825106 h 5996353"/>
                <a:gd name="connsiteX11" fmla="*/ 2357155 w 4704226"/>
                <a:gd name="connsiteY11" fmla="*/ 1983825 h 5996353"/>
                <a:gd name="connsiteX12" fmla="*/ 2355264 w 4704226"/>
                <a:gd name="connsiteY12" fmla="*/ 1982099 h 5996353"/>
                <a:gd name="connsiteX13" fmla="*/ 2569307 w 4704226"/>
                <a:gd name="connsiteY13" fmla="*/ 2181067 h 5996353"/>
                <a:gd name="connsiteX14" fmla="*/ 2722687 w 4704226"/>
                <a:gd name="connsiteY14" fmla="*/ 2399726 h 5996353"/>
                <a:gd name="connsiteX15" fmla="*/ 2846374 w 4704226"/>
                <a:gd name="connsiteY15" fmla="*/ 2748543 h 5996353"/>
                <a:gd name="connsiteX16" fmla="*/ 3102345 w 4704226"/>
                <a:gd name="connsiteY16" fmla="*/ 2884690 h 5996353"/>
                <a:gd name="connsiteX17" fmla="*/ 3363518 w 4704226"/>
                <a:gd name="connsiteY17" fmla="*/ 3007476 h 5996353"/>
                <a:gd name="connsiteX18" fmla="*/ 3670618 w 4704226"/>
                <a:gd name="connsiteY18" fmla="*/ 3094511 h 5996353"/>
                <a:gd name="connsiteX19" fmla="*/ 3800063 w 4704226"/>
                <a:gd name="connsiteY19" fmla="*/ 3379863 h 5996353"/>
                <a:gd name="connsiteX20" fmla="*/ 3923056 w 4704226"/>
                <a:gd name="connsiteY20" fmla="*/ 3708301 h 5996353"/>
                <a:gd name="connsiteX21" fmla="*/ 4116314 w 4704226"/>
                <a:gd name="connsiteY21" fmla="*/ 3914185 h 5996353"/>
                <a:gd name="connsiteX22" fmla="*/ 4234608 w 4704226"/>
                <a:gd name="connsiteY22" fmla="*/ 4222969 h 5996353"/>
                <a:gd name="connsiteX23" fmla="*/ 4441164 w 4704226"/>
                <a:gd name="connsiteY23" fmla="*/ 4400029 h 5996353"/>
                <a:gd name="connsiteX24" fmla="*/ 4625195 w 4704226"/>
                <a:gd name="connsiteY24" fmla="*/ 4596203 h 5996353"/>
                <a:gd name="connsiteX25" fmla="*/ 4631476 w 4704226"/>
                <a:gd name="connsiteY25" fmla="*/ 5085908 h 5996353"/>
                <a:gd name="connsiteX26" fmla="*/ 4701639 w 4704226"/>
                <a:gd name="connsiteY26" fmla="*/ 5421183 h 5996353"/>
                <a:gd name="connsiteX27" fmla="*/ 4704226 w 4704226"/>
                <a:gd name="connsiteY27" fmla="*/ 5996353 h 5996353"/>
                <a:gd name="connsiteX0" fmla="*/ 199720 w 4704226"/>
                <a:gd name="connsiteY0" fmla="*/ 413808 h 6234222"/>
                <a:gd name="connsiteX1" fmla="*/ 224943 w 4704226"/>
                <a:gd name="connsiteY1" fmla="*/ 0 h 6234222"/>
                <a:gd name="connsiteX2" fmla="*/ 0 w 4704226"/>
                <a:gd name="connsiteY2" fmla="*/ 237869 h 6234222"/>
                <a:gd name="connsiteX3" fmla="*/ 395701 w 4704226"/>
                <a:gd name="connsiteY3" fmla="*/ 634843 h 6234222"/>
                <a:gd name="connsiteX4" fmla="*/ 630749 w 4704226"/>
                <a:gd name="connsiteY4" fmla="*/ 717165 h 6234222"/>
                <a:gd name="connsiteX5" fmla="*/ 882930 w 4704226"/>
                <a:gd name="connsiteY5" fmla="*/ 800833 h 6234222"/>
                <a:gd name="connsiteX6" fmla="*/ 1088402 w 4704226"/>
                <a:gd name="connsiteY6" fmla="*/ 999126 h 6234222"/>
                <a:gd name="connsiteX7" fmla="*/ 1289334 w 4704226"/>
                <a:gd name="connsiteY7" fmla="*/ 1171832 h 6234222"/>
                <a:gd name="connsiteX8" fmla="*/ 1506834 w 4704226"/>
                <a:gd name="connsiteY8" fmla="*/ 1356087 h 6234222"/>
                <a:gd name="connsiteX9" fmla="*/ 1658676 w 4704226"/>
                <a:gd name="connsiteY9" fmla="*/ 1698438 h 6234222"/>
                <a:gd name="connsiteX10" fmla="*/ 1891666 w 4704226"/>
                <a:gd name="connsiteY10" fmla="*/ 1853942 h 6234222"/>
                <a:gd name="connsiteX11" fmla="*/ 2093235 w 4704226"/>
                <a:gd name="connsiteY11" fmla="*/ 2062975 h 6234222"/>
                <a:gd name="connsiteX12" fmla="*/ 2357155 w 4704226"/>
                <a:gd name="connsiteY12" fmla="*/ 2221694 h 6234222"/>
                <a:gd name="connsiteX13" fmla="*/ 2355264 w 4704226"/>
                <a:gd name="connsiteY13" fmla="*/ 2219968 h 6234222"/>
                <a:gd name="connsiteX14" fmla="*/ 2569307 w 4704226"/>
                <a:gd name="connsiteY14" fmla="*/ 2418936 h 6234222"/>
                <a:gd name="connsiteX15" fmla="*/ 2722687 w 4704226"/>
                <a:gd name="connsiteY15" fmla="*/ 2637595 h 6234222"/>
                <a:gd name="connsiteX16" fmla="*/ 2846374 w 4704226"/>
                <a:gd name="connsiteY16" fmla="*/ 2986412 h 6234222"/>
                <a:gd name="connsiteX17" fmla="*/ 3102345 w 4704226"/>
                <a:gd name="connsiteY17" fmla="*/ 3122559 h 6234222"/>
                <a:gd name="connsiteX18" fmla="*/ 3363518 w 4704226"/>
                <a:gd name="connsiteY18" fmla="*/ 3245345 h 6234222"/>
                <a:gd name="connsiteX19" fmla="*/ 3670618 w 4704226"/>
                <a:gd name="connsiteY19" fmla="*/ 3332380 h 6234222"/>
                <a:gd name="connsiteX20" fmla="*/ 3800063 w 4704226"/>
                <a:gd name="connsiteY20" fmla="*/ 3617732 h 6234222"/>
                <a:gd name="connsiteX21" fmla="*/ 3923056 w 4704226"/>
                <a:gd name="connsiteY21" fmla="*/ 3946170 h 6234222"/>
                <a:gd name="connsiteX22" fmla="*/ 4116314 w 4704226"/>
                <a:gd name="connsiteY22" fmla="*/ 4152054 h 6234222"/>
                <a:gd name="connsiteX23" fmla="*/ 4234608 w 4704226"/>
                <a:gd name="connsiteY23" fmla="*/ 4460838 h 6234222"/>
                <a:gd name="connsiteX24" fmla="*/ 4441164 w 4704226"/>
                <a:gd name="connsiteY24" fmla="*/ 4637898 h 6234222"/>
                <a:gd name="connsiteX25" fmla="*/ 4625195 w 4704226"/>
                <a:gd name="connsiteY25" fmla="*/ 4834072 h 6234222"/>
                <a:gd name="connsiteX26" fmla="*/ 4631476 w 4704226"/>
                <a:gd name="connsiteY26" fmla="*/ 5323777 h 6234222"/>
                <a:gd name="connsiteX27" fmla="*/ 4701639 w 4704226"/>
                <a:gd name="connsiteY27" fmla="*/ 5659052 h 6234222"/>
                <a:gd name="connsiteX28" fmla="*/ 4704226 w 4704226"/>
                <a:gd name="connsiteY28" fmla="*/ 6234222 h 6234222"/>
                <a:gd name="connsiteX0" fmla="*/ 199720 w 4704226"/>
                <a:gd name="connsiteY0" fmla="*/ 514179 h 6334593"/>
                <a:gd name="connsiteX1" fmla="*/ 463469 w 4704226"/>
                <a:gd name="connsiteY1" fmla="*/ 0 h 6334593"/>
                <a:gd name="connsiteX2" fmla="*/ 224943 w 4704226"/>
                <a:gd name="connsiteY2" fmla="*/ 100371 h 6334593"/>
                <a:gd name="connsiteX3" fmla="*/ 0 w 4704226"/>
                <a:gd name="connsiteY3" fmla="*/ 338240 h 6334593"/>
                <a:gd name="connsiteX4" fmla="*/ 395701 w 4704226"/>
                <a:gd name="connsiteY4" fmla="*/ 735214 h 6334593"/>
                <a:gd name="connsiteX5" fmla="*/ 630749 w 4704226"/>
                <a:gd name="connsiteY5" fmla="*/ 817536 h 6334593"/>
                <a:gd name="connsiteX6" fmla="*/ 882930 w 4704226"/>
                <a:gd name="connsiteY6" fmla="*/ 901204 h 6334593"/>
                <a:gd name="connsiteX7" fmla="*/ 1088402 w 4704226"/>
                <a:gd name="connsiteY7" fmla="*/ 1099497 h 6334593"/>
                <a:gd name="connsiteX8" fmla="*/ 1289334 w 4704226"/>
                <a:gd name="connsiteY8" fmla="*/ 1272203 h 6334593"/>
                <a:gd name="connsiteX9" fmla="*/ 1506834 w 4704226"/>
                <a:gd name="connsiteY9" fmla="*/ 1456458 h 6334593"/>
                <a:gd name="connsiteX10" fmla="*/ 1658676 w 4704226"/>
                <a:gd name="connsiteY10" fmla="*/ 1798809 h 6334593"/>
                <a:gd name="connsiteX11" fmla="*/ 1891666 w 4704226"/>
                <a:gd name="connsiteY11" fmla="*/ 1954313 h 6334593"/>
                <a:gd name="connsiteX12" fmla="*/ 2093235 w 4704226"/>
                <a:gd name="connsiteY12" fmla="*/ 2163346 h 6334593"/>
                <a:gd name="connsiteX13" fmla="*/ 2357155 w 4704226"/>
                <a:gd name="connsiteY13" fmla="*/ 2322065 h 6334593"/>
                <a:gd name="connsiteX14" fmla="*/ 2355264 w 4704226"/>
                <a:gd name="connsiteY14" fmla="*/ 2320339 h 6334593"/>
                <a:gd name="connsiteX15" fmla="*/ 2569307 w 4704226"/>
                <a:gd name="connsiteY15" fmla="*/ 2519307 h 6334593"/>
                <a:gd name="connsiteX16" fmla="*/ 2722687 w 4704226"/>
                <a:gd name="connsiteY16" fmla="*/ 2737966 h 6334593"/>
                <a:gd name="connsiteX17" fmla="*/ 2846374 w 4704226"/>
                <a:gd name="connsiteY17" fmla="*/ 3086783 h 6334593"/>
                <a:gd name="connsiteX18" fmla="*/ 3102345 w 4704226"/>
                <a:gd name="connsiteY18" fmla="*/ 3222930 h 6334593"/>
                <a:gd name="connsiteX19" fmla="*/ 3363518 w 4704226"/>
                <a:gd name="connsiteY19" fmla="*/ 3345716 h 6334593"/>
                <a:gd name="connsiteX20" fmla="*/ 3670618 w 4704226"/>
                <a:gd name="connsiteY20" fmla="*/ 3432751 h 6334593"/>
                <a:gd name="connsiteX21" fmla="*/ 3800063 w 4704226"/>
                <a:gd name="connsiteY21" fmla="*/ 3718103 h 6334593"/>
                <a:gd name="connsiteX22" fmla="*/ 3923056 w 4704226"/>
                <a:gd name="connsiteY22" fmla="*/ 4046541 h 6334593"/>
                <a:gd name="connsiteX23" fmla="*/ 4116314 w 4704226"/>
                <a:gd name="connsiteY23" fmla="*/ 4252425 h 6334593"/>
                <a:gd name="connsiteX24" fmla="*/ 4234608 w 4704226"/>
                <a:gd name="connsiteY24" fmla="*/ 4561209 h 6334593"/>
                <a:gd name="connsiteX25" fmla="*/ 4441164 w 4704226"/>
                <a:gd name="connsiteY25" fmla="*/ 4738269 h 6334593"/>
                <a:gd name="connsiteX26" fmla="*/ 4625195 w 4704226"/>
                <a:gd name="connsiteY26" fmla="*/ 4934443 h 6334593"/>
                <a:gd name="connsiteX27" fmla="*/ 4631476 w 4704226"/>
                <a:gd name="connsiteY27" fmla="*/ 5424148 h 6334593"/>
                <a:gd name="connsiteX28" fmla="*/ 4701639 w 4704226"/>
                <a:gd name="connsiteY28" fmla="*/ 5759423 h 6334593"/>
                <a:gd name="connsiteX29" fmla="*/ 4704226 w 4704226"/>
                <a:gd name="connsiteY29" fmla="*/ 6334593 h 6334593"/>
                <a:gd name="connsiteX0" fmla="*/ 618691 w 4704226"/>
                <a:gd name="connsiteY0" fmla="*/ 310461 h 6334593"/>
                <a:gd name="connsiteX1" fmla="*/ 463469 w 4704226"/>
                <a:gd name="connsiteY1" fmla="*/ 0 h 6334593"/>
                <a:gd name="connsiteX2" fmla="*/ 224943 w 4704226"/>
                <a:gd name="connsiteY2" fmla="*/ 100371 h 6334593"/>
                <a:gd name="connsiteX3" fmla="*/ 0 w 4704226"/>
                <a:gd name="connsiteY3" fmla="*/ 338240 h 6334593"/>
                <a:gd name="connsiteX4" fmla="*/ 395701 w 4704226"/>
                <a:gd name="connsiteY4" fmla="*/ 735214 h 6334593"/>
                <a:gd name="connsiteX5" fmla="*/ 630749 w 4704226"/>
                <a:gd name="connsiteY5" fmla="*/ 817536 h 6334593"/>
                <a:gd name="connsiteX6" fmla="*/ 882930 w 4704226"/>
                <a:gd name="connsiteY6" fmla="*/ 901204 h 6334593"/>
                <a:gd name="connsiteX7" fmla="*/ 1088402 w 4704226"/>
                <a:gd name="connsiteY7" fmla="*/ 1099497 h 6334593"/>
                <a:gd name="connsiteX8" fmla="*/ 1289334 w 4704226"/>
                <a:gd name="connsiteY8" fmla="*/ 1272203 h 6334593"/>
                <a:gd name="connsiteX9" fmla="*/ 1506834 w 4704226"/>
                <a:gd name="connsiteY9" fmla="*/ 1456458 h 6334593"/>
                <a:gd name="connsiteX10" fmla="*/ 1658676 w 4704226"/>
                <a:gd name="connsiteY10" fmla="*/ 1798809 h 6334593"/>
                <a:gd name="connsiteX11" fmla="*/ 1891666 w 4704226"/>
                <a:gd name="connsiteY11" fmla="*/ 1954313 h 6334593"/>
                <a:gd name="connsiteX12" fmla="*/ 2093235 w 4704226"/>
                <a:gd name="connsiteY12" fmla="*/ 2163346 h 6334593"/>
                <a:gd name="connsiteX13" fmla="*/ 2357155 w 4704226"/>
                <a:gd name="connsiteY13" fmla="*/ 2322065 h 6334593"/>
                <a:gd name="connsiteX14" fmla="*/ 2355264 w 4704226"/>
                <a:gd name="connsiteY14" fmla="*/ 2320339 h 6334593"/>
                <a:gd name="connsiteX15" fmla="*/ 2569307 w 4704226"/>
                <a:gd name="connsiteY15" fmla="*/ 2519307 h 6334593"/>
                <a:gd name="connsiteX16" fmla="*/ 2722687 w 4704226"/>
                <a:gd name="connsiteY16" fmla="*/ 2737966 h 6334593"/>
                <a:gd name="connsiteX17" fmla="*/ 2846374 w 4704226"/>
                <a:gd name="connsiteY17" fmla="*/ 3086783 h 6334593"/>
                <a:gd name="connsiteX18" fmla="*/ 3102345 w 4704226"/>
                <a:gd name="connsiteY18" fmla="*/ 3222930 h 6334593"/>
                <a:gd name="connsiteX19" fmla="*/ 3363518 w 4704226"/>
                <a:gd name="connsiteY19" fmla="*/ 3345716 h 6334593"/>
                <a:gd name="connsiteX20" fmla="*/ 3670618 w 4704226"/>
                <a:gd name="connsiteY20" fmla="*/ 3432751 h 6334593"/>
                <a:gd name="connsiteX21" fmla="*/ 3800063 w 4704226"/>
                <a:gd name="connsiteY21" fmla="*/ 3718103 h 6334593"/>
                <a:gd name="connsiteX22" fmla="*/ 3923056 w 4704226"/>
                <a:gd name="connsiteY22" fmla="*/ 4046541 h 6334593"/>
                <a:gd name="connsiteX23" fmla="*/ 4116314 w 4704226"/>
                <a:gd name="connsiteY23" fmla="*/ 4252425 h 6334593"/>
                <a:gd name="connsiteX24" fmla="*/ 4234608 w 4704226"/>
                <a:gd name="connsiteY24" fmla="*/ 4561209 h 6334593"/>
                <a:gd name="connsiteX25" fmla="*/ 4441164 w 4704226"/>
                <a:gd name="connsiteY25" fmla="*/ 4738269 h 6334593"/>
                <a:gd name="connsiteX26" fmla="*/ 4625195 w 4704226"/>
                <a:gd name="connsiteY26" fmla="*/ 4934443 h 6334593"/>
                <a:gd name="connsiteX27" fmla="*/ 4631476 w 4704226"/>
                <a:gd name="connsiteY27" fmla="*/ 5424148 h 6334593"/>
                <a:gd name="connsiteX28" fmla="*/ 4701639 w 4704226"/>
                <a:gd name="connsiteY28" fmla="*/ 5759423 h 6334593"/>
                <a:gd name="connsiteX29" fmla="*/ 4704226 w 4704226"/>
                <a:gd name="connsiteY29" fmla="*/ 6334593 h 6334593"/>
                <a:gd name="connsiteX0" fmla="*/ 411205 w 4496740"/>
                <a:gd name="connsiteY0" fmla="*/ 310461 h 6334593"/>
                <a:gd name="connsiteX1" fmla="*/ 255983 w 4496740"/>
                <a:gd name="connsiteY1" fmla="*/ 0 h 6334593"/>
                <a:gd name="connsiteX2" fmla="*/ 17457 w 4496740"/>
                <a:gd name="connsiteY2" fmla="*/ 100371 h 6334593"/>
                <a:gd name="connsiteX3" fmla="*/ 0 w 4496740"/>
                <a:gd name="connsiteY3" fmla="*/ 524077 h 6334593"/>
                <a:gd name="connsiteX4" fmla="*/ 188215 w 4496740"/>
                <a:gd name="connsiteY4" fmla="*/ 735214 h 6334593"/>
                <a:gd name="connsiteX5" fmla="*/ 423263 w 4496740"/>
                <a:gd name="connsiteY5" fmla="*/ 817536 h 6334593"/>
                <a:gd name="connsiteX6" fmla="*/ 675444 w 4496740"/>
                <a:gd name="connsiteY6" fmla="*/ 901204 h 6334593"/>
                <a:gd name="connsiteX7" fmla="*/ 880916 w 4496740"/>
                <a:gd name="connsiteY7" fmla="*/ 1099497 h 6334593"/>
                <a:gd name="connsiteX8" fmla="*/ 1081848 w 4496740"/>
                <a:gd name="connsiteY8" fmla="*/ 1272203 h 6334593"/>
                <a:gd name="connsiteX9" fmla="*/ 1299348 w 4496740"/>
                <a:gd name="connsiteY9" fmla="*/ 1456458 h 6334593"/>
                <a:gd name="connsiteX10" fmla="*/ 1451190 w 4496740"/>
                <a:gd name="connsiteY10" fmla="*/ 1798809 h 6334593"/>
                <a:gd name="connsiteX11" fmla="*/ 1684180 w 4496740"/>
                <a:gd name="connsiteY11" fmla="*/ 1954313 h 6334593"/>
                <a:gd name="connsiteX12" fmla="*/ 1885749 w 4496740"/>
                <a:gd name="connsiteY12" fmla="*/ 2163346 h 6334593"/>
                <a:gd name="connsiteX13" fmla="*/ 2149669 w 4496740"/>
                <a:gd name="connsiteY13" fmla="*/ 2322065 h 6334593"/>
                <a:gd name="connsiteX14" fmla="*/ 2147778 w 4496740"/>
                <a:gd name="connsiteY14" fmla="*/ 2320339 h 6334593"/>
                <a:gd name="connsiteX15" fmla="*/ 2361821 w 4496740"/>
                <a:gd name="connsiteY15" fmla="*/ 2519307 h 6334593"/>
                <a:gd name="connsiteX16" fmla="*/ 2515201 w 4496740"/>
                <a:gd name="connsiteY16" fmla="*/ 2737966 h 6334593"/>
                <a:gd name="connsiteX17" fmla="*/ 2638888 w 4496740"/>
                <a:gd name="connsiteY17" fmla="*/ 3086783 h 6334593"/>
                <a:gd name="connsiteX18" fmla="*/ 2894859 w 4496740"/>
                <a:gd name="connsiteY18" fmla="*/ 3222930 h 6334593"/>
                <a:gd name="connsiteX19" fmla="*/ 3156032 w 4496740"/>
                <a:gd name="connsiteY19" fmla="*/ 3345716 h 6334593"/>
                <a:gd name="connsiteX20" fmla="*/ 3463132 w 4496740"/>
                <a:gd name="connsiteY20" fmla="*/ 3432751 h 6334593"/>
                <a:gd name="connsiteX21" fmla="*/ 3592577 w 4496740"/>
                <a:gd name="connsiteY21" fmla="*/ 3718103 h 6334593"/>
                <a:gd name="connsiteX22" fmla="*/ 3715570 w 4496740"/>
                <a:gd name="connsiteY22" fmla="*/ 4046541 h 6334593"/>
                <a:gd name="connsiteX23" fmla="*/ 3908828 w 4496740"/>
                <a:gd name="connsiteY23" fmla="*/ 4252425 h 6334593"/>
                <a:gd name="connsiteX24" fmla="*/ 4027122 w 4496740"/>
                <a:gd name="connsiteY24" fmla="*/ 4561209 h 6334593"/>
                <a:gd name="connsiteX25" fmla="*/ 4233678 w 4496740"/>
                <a:gd name="connsiteY25" fmla="*/ 4738269 h 6334593"/>
                <a:gd name="connsiteX26" fmla="*/ 4417709 w 4496740"/>
                <a:gd name="connsiteY26" fmla="*/ 4934443 h 6334593"/>
                <a:gd name="connsiteX27" fmla="*/ 4423990 w 4496740"/>
                <a:gd name="connsiteY27" fmla="*/ 5424148 h 6334593"/>
                <a:gd name="connsiteX28" fmla="*/ 4494153 w 4496740"/>
                <a:gd name="connsiteY28" fmla="*/ 5759423 h 6334593"/>
                <a:gd name="connsiteX29" fmla="*/ 4496740 w 4496740"/>
                <a:gd name="connsiteY29" fmla="*/ 6334593 h 6334593"/>
                <a:gd name="connsiteX0" fmla="*/ 598661 w 4684196"/>
                <a:gd name="connsiteY0" fmla="*/ 310461 h 6334593"/>
                <a:gd name="connsiteX1" fmla="*/ 443439 w 4684196"/>
                <a:gd name="connsiteY1" fmla="*/ 0 h 6334593"/>
                <a:gd name="connsiteX2" fmla="*/ 0 w 4684196"/>
                <a:gd name="connsiteY2" fmla="*/ 335079 h 6334593"/>
                <a:gd name="connsiteX3" fmla="*/ 187456 w 4684196"/>
                <a:gd name="connsiteY3" fmla="*/ 524077 h 6334593"/>
                <a:gd name="connsiteX4" fmla="*/ 375671 w 4684196"/>
                <a:gd name="connsiteY4" fmla="*/ 735214 h 6334593"/>
                <a:gd name="connsiteX5" fmla="*/ 610719 w 4684196"/>
                <a:gd name="connsiteY5" fmla="*/ 817536 h 6334593"/>
                <a:gd name="connsiteX6" fmla="*/ 862900 w 4684196"/>
                <a:gd name="connsiteY6" fmla="*/ 901204 h 6334593"/>
                <a:gd name="connsiteX7" fmla="*/ 1068372 w 4684196"/>
                <a:gd name="connsiteY7" fmla="*/ 1099497 h 6334593"/>
                <a:gd name="connsiteX8" fmla="*/ 1269304 w 4684196"/>
                <a:gd name="connsiteY8" fmla="*/ 1272203 h 6334593"/>
                <a:gd name="connsiteX9" fmla="*/ 1486804 w 4684196"/>
                <a:gd name="connsiteY9" fmla="*/ 1456458 h 6334593"/>
                <a:gd name="connsiteX10" fmla="*/ 1638646 w 4684196"/>
                <a:gd name="connsiteY10" fmla="*/ 1798809 h 6334593"/>
                <a:gd name="connsiteX11" fmla="*/ 1871636 w 4684196"/>
                <a:gd name="connsiteY11" fmla="*/ 1954313 h 6334593"/>
                <a:gd name="connsiteX12" fmla="*/ 2073205 w 4684196"/>
                <a:gd name="connsiteY12" fmla="*/ 2163346 h 6334593"/>
                <a:gd name="connsiteX13" fmla="*/ 2337125 w 4684196"/>
                <a:gd name="connsiteY13" fmla="*/ 2322065 h 6334593"/>
                <a:gd name="connsiteX14" fmla="*/ 2335234 w 4684196"/>
                <a:gd name="connsiteY14" fmla="*/ 2320339 h 6334593"/>
                <a:gd name="connsiteX15" fmla="*/ 2549277 w 4684196"/>
                <a:gd name="connsiteY15" fmla="*/ 2519307 h 6334593"/>
                <a:gd name="connsiteX16" fmla="*/ 2702657 w 4684196"/>
                <a:gd name="connsiteY16" fmla="*/ 2737966 h 6334593"/>
                <a:gd name="connsiteX17" fmla="*/ 2826344 w 4684196"/>
                <a:gd name="connsiteY17" fmla="*/ 3086783 h 6334593"/>
                <a:gd name="connsiteX18" fmla="*/ 3082315 w 4684196"/>
                <a:gd name="connsiteY18" fmla="*/ 3222930 h 6334593"/>
                <a:gd name="connsiteX19" fmla="*/ 3343488 w 4684196"/>
                <a:gd name="connsiteY19" fmla="*/ 3345716 h 6334593"/>
                <a:gd name="connsiteX20" fmla="*/ 3650588 w 4684196"/>
                <a:gd name="connsiteY20" fmla="*/ 3432751 h 6334593"/>
                <a:gd name="connsiteX21" fmla="*/ 3780033 w 4684196"/>
                <a:gd name="connsiteY21" fmla="*/ 3718103 h 6334593"/>
                <a:gd name="connsiteX22" fmla="*/ 3903026 w 4684196"/>
                <a:gd name="connsiteY22" fmla="*/ 4046541 h 6334593"/>
                <a:gd name="connsiteX23" fmla="*/ 4096284 w 4684196"/>
                <a:gd name="connsiteY23" fmla="*/ 4252425 h 6334593"/>
                <a:gd name="connsiteX24" fmla="*/ 4214578 w 4684196"/>
                <a:gd name="connsiteY24" fmla="*/ 4561209 h 6334593"/>
                <a:gd name="connsiteX25" fmla="*/ 4421134 w 4684196"/>
                <a:gd name="connsiteY25" fmla="*/ 4738269 h 6334593"/>
                <a:gd name="connsiteX26" fmla="*/ 4605165 w 4684196"/>
                <a:gd name="connsiteY26" fmla="*/ 4934443 h 6334593"/>
                <a:gd name="connsiteX27" fmla="*/ 4611446 w 4684196"/>
                <a:gd name="connsiteY27" fmla="*/ 5424148 h 6334593"/>
                <a:gd name="connsiteX28" fmla="*/ 4681609 w 4684196"/>
                <a:gd name="connsiteY28" fmla="*/ 5759423 h 6334593"/>
                <a:gd name="connsiteX29" fmla="*/ 4684196 w 4684196"/>
                <a:gd name="connsiteY29" fmla="*/ 6334593 h 6334593"/>
                <a:gd name="connsiteX0" fmla="*/ 598661 w 4684196"/>
                <a:gd name="connsiteY0" fmla="*/ 0 h 6024132"/>
                <a:gd name="connsiteX1" fmla="*/ 0 w 4684196"/>
                <a:gd name="connsiteY1" fmla="*/ 24618 h 6024132"/>
                <a:gd name="connsiteX2" fmla="*/ 187456 w 4684196"/>
                <a:gd name="connsiteY2" fmla="*/ 213616 h 6024132"/>
                <a:gd name="connsiteX3" fmla="*/ 375671 w 4684196"/>
                <a:gd name="connsiteY3" fmla="*/ 424753 h 6024132"/>
                <a:gd name="connsiteX4" fmla="*/ 610719 w 4684196"/>
                <a:gd name="connsiteY4" fmla="*/ 507075 h 6024132"/>
                <a:gd name="connsiteX5" fmla="*/ 862900 w 4684196"/>
                <a:gd name="connsiteY5" fmla="*/ 590743 h 6024132"/>
                <a:gd name="connsiteX6" fmla="*/ 1068372 w 4684196"/>
                <a:gd name="connsiteY6" fmla="*/ 789036 h 6024132"/>
                <a:gd name="connsiteX7" fmla="*/ 1269304 w 4684196"/>
                <a:gd name="connsiteY7" fmla="*/ 961742 h 6024132"/>
                <a:gd name="connsiteX8" fmla="*/ 1486804 w 4684196"/>
                <a:gd name="connsiteY8" fmla="*/ 1145997 h 6024132"/>
                <a:gd name="connsiteX9" fmla="*/ 1638646 w 4684196"/>
                <a:gd name="connsiteY9" fmla="*/ 1488348 h 6024132"/>
                <a:gd name="connsiteX10" fmla="*/ 1871636 w 4684196"/>
                <a:gd name="connsiteY10" fmla="*/ 1643852 h 6024132"/>
                <a:gd name="connsiteX11" fmla="*/ 2073205 w 4684196"/>
                <a:gd name="connsiteY11" fmla="*/ 1852885 h 6024132"/>
                <a:gd name="connsiteX12" fmla="*/ 2337125 w 4684196"/>
                <a:gd name="connsiteY12" fmla="*/ 2011604 h 6024132"/>
                <a:gd name="connsiteX13" fmla="*/ 2335234 w 4684196"/>
                <a:gd name="connsiteY13" fmla="*/ 2009878 h 6024132"/>
                <a:gd name="connsiteX14" fmla="*/ 2549277 w 4684196"/>
                <a:gd name="connsiteY14" fmla="*/ 2208846 h 6024132"/>
                <a:gd name="connsiteX15" fmla="*/ 2702657 w 4684196"/>
                <a:gd name="connsiteY15" fmla="*/ 2427505 h 6024132"/>
                <a:gd name="connsiteX16" fmla="*/ 2826344 w 4684196"/>
                <a:gd name="connsiteY16" fmla="*/ 2776322 h 6024132"/>
                <a:gd name="connsiteX17" fmla="*/ 3082315 w 4684196"/>
                <a:gd name="connsiteY17" fmla="*/ 2912469 h 6024132"/>
                <a:gd name="connsiteX18" fmla="*/ 3343488 w 4684196"/>
                <a:gd name="connsiteY18" fmla="*/ 3035255 h 6024132"/>
                <a:gd name="connsiteX19" fmla="*/ 3650588 w 4684196"/>
                <a:gd name="connsiteY19" fmla="*/ 3122290 h 6024132"/>
                <a:gd name="connsiteX20" fmla="*/ 3780033 w 4684196"/>
                <a:gd name="connsiteY20" fmla="*/ 3407642 h 6024132"/>
                <a:gd name="connsiteX21" fmla="*/ 3903026 w 4684196"/>
                <a:gd name="connsiteY21" fmla="*/ 3736080 h 6024132"/>
                <a:gd name="connsiteX22" fmla="*/ 4096284 w 4684196"/>
                <a:gd name="connsiteY22" fmla="*/ 3941964 h 6024132"/>
                <a:gd name="connsiteX23" fmla="*/ 4214578 w 4684196"/>
                <a:gd name="connsiteY23" fmla="*/ 4250748 h 6024132"/>
                <a:gd name="connsiteX24" fmla="*/ 4421134 w 4684196"/>
                <a:gd name="connsiteY24" fmla="*/ 4427808 h 6024132"/>
                <a:gd name="connsiteX25" fmla="*/ 4605165 w 4684196"/>
                <a:gd name="connsiteY25" fmla="*/ 4623982 h 6024132"/>
                <a:gd name="connsiteX26" fmla="*/ 4611446 w 4684196"/>
                <a:gd name="connsiteY26" fmla="*/ 5113687 h 6024132"/>
                <a:gd name="connsiteX27" fmla="*/ 4681609 w 4684196"/>
                <a:gd name="connsiteY27" fmla="*/ 5448962 h 6024132"/>
                <a:gd name="connsiteX28" fmla="*/ 4684196 w 4684196"/>
                <a:gd name="connsiteY28" fmla="*/ 6024132 h 6024132"/>
                <a:gd name="connsiteX0" fmla="*/ 598661 w 4684196"/>
                <a:gd name="connsiteY0" fmla="*/ 358215 h 6382347"/>
                <a:gd name="connsiteX1" fmla="*/ 297157 w 4684196"/>
                <a:gd name="connsiteY1" fmla="*/ 0 h 6382347"/>
                <a:gd name="connsiteX2" fmla="*/ 0 w 4684196"/>
                <a:gd name="connsiteY2" fmla="*/ 382833 h 6382347"/>
                <a:gd name="connsiteX3" fmla="*/ 187456 w 4684196"/>
                <a:gd name="connsiteY3" fmla="*/ 571831 h 6382347"/>
                <a:gd name="connsiteX4" fmla="*/ 375671 w 4684196"/>
                <a:gd name="connsiteY4" fmla="*/ 782968 h 6382347"/>
                <a:gd name="connsiteX5" fmla="*/ 610719 w 4684196"/>
                <a:gd name="connsiteY5" fmla="*/ 865290 h 6382347"/>
                <a:gd name="connsiteX6" fmla="*/ 862900 w 4684196"/>
                <a:gd name="connsiteY6" fmla="*/ 948958 h 6382347"/>
                <a:gd name="connsiteX7" fmla="*/ 1068372 w 4684196"/>
                <a:gd name="connsiteY7" fmla="*/ 1147251 h 6382347"/>
                <a:gd name="connsiteX8" fmla="*/ 1269304 w 4684196"/>
                <a:gd name="connsiteY8" fmla="*/ 1319957 h 6382347"/>
                <a:gd name="connsiteX9" fmla="*/ 1486804 w 4684196"/>
                <a:gd name="connsiteY9" fmla="*/ 1504212 h 6382347"/>
                <a:gd name="connsiteX10" fmla="*/ 1638646 w 4684196"/>
                <a:gd name="connsiteY10" fmla="*/ 1846563 h 6382347"/>
                <a:gd name="connsiteX11" fmla="*/ 1871636 w 4684196"/>
                <a:gd name="connsiteY11" fmla="*/ 2002067 h 6382347"/>
                <a:gd name="connsiteX12" fmla="*/ 2073205 w 4684196"/>
                <a:gd name="connsiteY12" fmla="*/ 2211100 h 6382347"/>
                <a:gd name="connsiteX13" fmla="*/ 2337125 w 4684196"/>
                <a:gd name="connsiteY13" fmla="*/ 2369819 h 6382347"/>
                <a:gd name="connsiteX14" fmla="*/ 2335234 w 4684196"/>
                <a:gd name="connsiteY14" fmla="*/ 2368093 h 6382347"/>
                <a:gd name="connsiteX15" fmla="*/ 2549277 w 4684196"/>
                <a:gd name="connsiteY15" fmla="*/ 2567061 h 6382347"/>
                <a:gd name="connsiteX16" fmla="*/ 2702657 w 4684196"/>
                <a:gd name="connsiteY16" fmla="*/ 2785720 h 6382347"/>
                <a:gd name="connsiteX17" fmla="*/ 2826344 w 4684196"/>
                <a:gd name="connsiteY17" fmla="*/ 3134537 h 6382347"/>
                <a:gd name="connsiteX18" fmla="*/ 3082315 w 4684196"/>
                <a:gd name="connsiteY18" fmla="*/ 3270684 h 6382347"/>
                <a:gd name="connsiteX19" fmla="*/ 3343488 w 4684196"/>
                <a:gd name="connsiteY19" fmla="*/ 3393470 h 6382347"/>
                <a:gd name="connsiteX20" fmla="*/ 3650588 w 4684196"/>
                <a:gd name="connsiteY20" fmla="*/ 3480505 h 6382347"/>
                <a:gd name="connsiteX21" fmla="*/ 3780033 w 4684196"/>
                <a:gd name="connsiteY21" fmla="*/ 3765857 h 6382347"/>
                <a:gd name="connsiteX22" fmla="*/ 3903026 w 4684196"/>
                <a:gd name="connsiteY22" fmla="*/ 4094295 h 6382347"/>
                <a:gd name="connsiteX23" fmla="*/ 4096284 w 4684196"/>
                <a:gd name="connsiteY23" fmla="*/ 4300179 h 6382347"/>
                <a:gd name="connsiteX24" fmla="*/ 4214578 w 4684196"/>
                <a:gd name="connsiteY24" fmla="*/ 4608963 h 6382347"/>
                <a:gd name="connsiteX25" fmla="*/ 4421134 w 4684196"/>
                <a:gd name="connsiteY25" fmla="*/ 4786023 h 6382347"/>
                <a:gd name="connsiteX26" fmla="*/ 4605165 w 4684196"/>
                <a:gd name="connsiteY26" fmla="*/ 4982197 h 6382347"/>
                <a:gd name="connsiteX27" fmla="*/ 4611446 w 4684196"/>
                <a:gd name="connsiteY27" fmla="*/ 5471902 h 6382347"/>
                <a:gd name="connsiteX28" fmla="*/ 4681609 w 4684196"/>
                <a:gd name="connsiteY28" fmla="*/ 5807177 h 6382347"/>
                <a:gd name="connsiteX29" fmla="*/ 4684196 w 4684196"/>
                <a:gd name="connsiteY29" fmla="*/ 6382347 h 6382347"/>
                <a:gd name="connsiteX0" fmla="*/ 598661 w 4684196"/>
                <a:gd name="connsiteY0" fmla="*/ 0 h 6024132"/>
                <a:gd name="connsiteX1" fmla="*/ 0 w 4684196"/>
                <a:gd name="connsiteY1" fmla="*/ 24618 h 6024132"/>
                <a:gd name="connsiteX2" fmla="*/ 187456 w 4684196"/>
                <a:gd name="connsiteY2" fmla="*/ 213616 h 6024132"/>
                <a:gd name="connsiteX3" fmla="*/ 375671 w 4684196"/>
                <a:gd name="connsiteY3" fmla="*/ 424753 h 6024132"/>
                <a:gd name="connsiteX4" fmla="*/ 610719 w 4684196"/>
                <a:gd name="connsiteY4" fmla="*/ 507075 h 6024132"/>
                <a:gd name="connsiteX5" fmla="*/ 862900 w 4684196"/>
                <a:gd name="connsiteY5" fmla="*/ 590743 h 6024132"/>
                <a:gd name="connsiteX6" fmla="*/ 1068372 w 4684196"/>
                <a:gd name="connsiteY6" fmla="*/ 789036 h 6024132"/>
                <a:gd name="connsiteX7" fmla="*/ 1269304 w 4684196"/>
                <a:gd name="connsiteY7" fmla="*/ 961742 h 6024132"/>
                <a:gd name="connsiteX8" fmla="*/ 1486804 w 4684196"/>
                <a:gd name="connsiteY8" fmla="*/ 1145997 h 6024132"/>
                <a:gd name="connsiteX9" fmla="*/ 1638646 w 4684196"/>
                <a:gd name="connsiteY9" fmla="*/ 1488348 h 6024132"/>
                <a:gd name="connsiteX10" fmla="*/ 1871636 w 4684196"/>
                <a:gd name="connsiteY10" fmla="*/ 1643852 h 6024132"/>
                <a:gd name="connsiteX11" fmla="*/ 2073205 w 4684196"/>
                <a:gd name="connsiteY11" fmla="*/ 1852885 h 6024132"/>
                <a:gd name="connsiteX12" fmla="*/ 2337125 w 4684196"/>
                <a:gd name="connsiteY12" fmla="*/ 2011604 h 6024132"/>
                <a:gd name="connsiteX13" fmla="*/ 2335234 w 4684196"/>
                <a:gd name="connsiteY13" fmla="*/ 2009878 h 6024132"/>
                <a:gd name="connsiteX14" fmla="*/ 2549277 w 4684196"/>
                <a:gd name="connsiteY14" fmla="*/ 2208846 h 6024132"/>
                <a:gd name="connsiteX15" fmla="*/ 2702657 w 4684196"/>
                <a:gd name="connsiteY15" fmla="*/ 2427505 h 6024132"/>
                <a:gd name="connsiteX16" fmla="*/ 2826344 w 4684196"/>
                <a:gd name="connsiteY16" fmla="*/ 2776322 h 6024132"/>
                <a:gd name="connsiteX17" fmla="*/ 3082315 w 4684196"/>
                <a:gd name="connsiteY17" fmla="*/ 2912469 h 6024132"/>
                <a:gd name="connsiteX18" fmla="*/ 3343488 w 4684196"/>
                <a:gd name="connsiteY18" fmla="*/ 3035255 h 6024132"/>
                <a:gd name="connsiteX19" fmla="*/ 3650588 w 4684196"/>
                <a:gd name="connsiteY19" fmla="*/ 3122290 h 6024132"/>
                <a:gd name="connsiteX20" fmla="*/ 3780033 w 4684196"/>
                <a:gd name="connsiteY20" fmla="*/ 3407642 h 6024132"/>
                <a:gd name="connsiteX21" fmla="*/ 3903026 w 4684196"/>
                <a:gd name="connsiteY21" fmla="*/ 3736080 h 6024132"/>
                <a:gd name="connsiteX22" fmla="*/ 4096284 w 4684196"/>
                <a:gd name="connsiteY22" fmla="*/ 3941964 h 6024132"/>
                <a:gd name="connsiteX23" fmla="*/ 4214578 w 4684196"/>
                <a:gd name="connsiteY23" fmla="*/ 4250748 h 6024132"/>
                <a:gd name="connsiteX24" fmla="*/ 4421134 w 4684196"/>
                <a:gd name="connsiteY24" fmla="*/ 4427808 h 6024132"/>
                <a:gd name="connsiteX25" fmla="*/ 4605165 w 4684196"/>
                <a:gd name="connsiteY25" fmla="*/ 4623982 h 6024132"/>
                <a:gd name="connsiteX26" fmla="*/ 4611446 w 4684196"/>
                <a:gd name="connsiteY26" fmla="*/ 5113687 h 6024132"/>
                <a:gd name="connsiteX27" fmla="*/ 4681609 w 4684196"/>
                <a:gd name="connsiteY27" fmla="*/ 5448962 h 6024132"/>
                <a:gd name="connsiteX28" fmla="*/ 4684196 w 4684196"/>
                <a:gd name="connsiteY28" fmla="*/ 6024132 h 6024132"/>
                <a:gd name="connsiteX0" fmla="*/ 17862 w 4684196"/>
                <a:gd name="connsiteY0" fmla="*/ 0 h 6053929"/>
                <a:gd name="connsiteX1" fmla="*/ 0 w 4684196"/>
                <a:gd name="connsiteY1" fmla="*/ 54415 h 6053929"/>
                <a:gd name="connsiteX2" fmla="*/ 187456 w 4684196"/>
                <a:gd name="connsiteY2" fmla="*/ 243413 h 6053929"/>
                <a:gd name="connsiteX3" fmla="*/ 375671 w 4684196"/>
                <a:gd name="connsiteY3" fmla="*/ 454550 h 6053929"/>
                <a:gd name="connsiteX4" fmla="*/ 610719 w 4684196"/>
                <a:gd name="connsiteY4" fmla="*/ 536872 h 6053929"/>
                <a:gd name="connsiteX5" fmla="*/ 862900 w 4684196"/>
                <a:gd name="connsiteY5" fmla="*/ 620540 h 6053929"/>
                <a:gd name="connsiteX6" fmla="*/ 1068372 w 4684196"/>
                <a:gd name="connsiteY6" fmla="*/ 818833 h 6053929"/>
                <a:gd name="connsiteX7" fmla="*/ 1269304 w 4684196"/>
                <a:gd name="connsiteY7" fmla="*/ 991539 h 6053929"/>
                <a:gd name="connsiteX8" fmla="*/ 1486804 w 4684196"/>
                <a:gd name="connsiteY8" fmla="*/ 1175794 h 6053929"/>
                <a:gd name="connsiteX9" fmla="*/ 1638646 w 4684196"/>
                <a:gd name="connsiteY9" fmla="*/ 1518145 h 6053929"/>
                <a:gd name="connsiteX10" fmla="*/ 1871636 w 4684196"/>
                <a:gd name="connsiteY10" fmla="*/ 1673649 h 6053929"/>
                <a:gd name="connsiteX11" fmla="*/ 2073205 w 4684196"/>
                <a:gd name="connsiteY11" fmla="*/ 1882682 h 6053929"/>
                <a:gd name="connsiteX12" fmla="*/ 2337125 w 4684196"/>
                <a:gd name="connsiteY12" fmla="*/ 2041401 h 6053929"/>
                <a:gd name="connsiteX13" fmla="*/ 2335234 w 4684196"/>
                <a:gd name="connsiteY13" fmla="*/ 2039675 h 6053929"/>
                <a:gd name="connsiteX14" fmla="*/ 2549277 w 4684196"/>
                <a:gd name="connsiteY14" fmla="*/ 2238643 h 6053929"/>
                <a:gd name="connsiteX15" fmla="*/ 2702657 w 4684196"/>
                <a:gd name="connsiteY15" fmla="*/ 2457302 h 6053929"/>
                <a:gd name="connsiteX16" fmla="*/ 2826344 w 4684196"/>
                <a:gd name="connsiteY16" fmla="*/ 2806119 h 6053929"/>
                <a:gd name="connsiteX17" fmla="*/ 3082315 w 4684196"/>
                <a:gd name="connsiteY17" fmla="*/ 2942266 h 6053929"/>
                <a:gd name="connsiteX18" fmla="*/ 3343488 w 4684196"/>
                <a:gd name="connsiteY18" fmla="*/ 3065052 h 6053929"/>
                <a:gd name="connsiteX19" fmla="*/ 3650588 w 4684196"/>
                <a:gd name="connsiteY19" fmla="*/ 3152087 h 6053929"/>
                <a:gd name="connsiteX20" fmla="*/ 3780033 w 4684196"/>
                <a:gd name="connsiteY20" fmla="*/ 3437439 h 6053929"/>
                <a:gd name="connsiteX21" fmla="*/ 3903026 w 4684196"/>
                <a:gd name="connsiteY21" fmla="*/ 3765877 h 6053929"/>
                <a:gd name="connsiteX22" fmla="*/ 4096284 w 4684196"/>
                <a:gd name="connsiteY22" fmla="*/ 3971761 h 6053929"/>
                <a:gd name="connsiteX23" fmla="*/ 4214578 w 4684196"/>
                <a:gd name="connsiteY23" fmla="*/ 4280545 h 6053929"/>
                <a:gd name="connsiteX24" fmla="*/ 4421134 w 4684196"/>
                <a:gd name="connsiteY24" fmla="*/ 4457605 h 6053929"/>
                <a:gd name="connsiteX25" fmla="*/ 4605165 w 4684196"/>
                <a:gd name="connsiteY25" fmla="*/ 4653779 h 6053929"/>
                <a:gd name="connsiteX26" fmla="*/ 4611446 w 4684196"/>
                <a:gd name="connsiteY26" fmla="*/ 5143484 h 6053929"/>
                <a:gd name="connsiteX27" fmla="*/ 4681609 w 4684196"/>
                <a:gd name="connsiteY27" fmla="*/ 5478759 h 6053929"/>
                <a:gd name="connsiteX28" fmla="*/ 4684196 w 4684196"/>
                <a:gd name="connsiteY28" fmla="*/ 6053929 h 6053929"/>
                <a:gd name="connsiteX0" fmla="*/ 0 w 4666334"/>
                <a:gd name="connsiteY0" fmla="*/ 0 h 6053929"/>
                <a:gd name="connsiteX1" fmla="*/ 169594 w 4666334"/>
                <a:gd name="connsiteY1" fmla="*/ 243413 h 6053929"/>
                <a:gd name="connsiteX2" fmla="*/ 357809 w 4666334"/>
                <a:gd name="connsiteY2" fmla="*/ 454550 h 6053929"/>
                <a:gd name="connsiteX3" fmla="*/ 592857 w 4666334"/>
                <a:gd name="connsiteY3" fmla="*/ 536872 h 6053929"/>
                <a:gd name="connsiteX4" fmla="*/ 845038 w 4666334"/>
                <a:gd name="connsiteY4" fmla="*/ 620540 h 6053929"/>
                <a:gd name="connsiteX5" fmla="*/ 1050510 w 4666334"/>
                <a:gd name="connsiteY5" fmla="*/ 818833 h 6053929"/>
                <a:gd name="connsiteX6" fmla="*/ 1251442 w 4666334"/>
                <a:gd name="connsiteY6" fmla="*/ 991539 h 6053929"/>
                <a:gd name="connsiteX7" fmla="*/ 1468942 w 4666334"/>
                <a:gd name="connsiteY7" fmla="*/ 1175794 h 6053929"/>
                <a:gd name="connsiteX8" fmla="*/ 1620784 w 4666334"/>
                <a:gd name="connsiteY8" fmla="*/ 1518145 h 6053929"/>
                <a:gd name="connsiteX9" fmla="*/ 1853774 w 4666334"/>
                <a:gd name="connsiteY9" fmla="*/ 1673649 h 6053929"/>
                <a:gd name="connsiteX10" fmla="*/ 2055343 w 4666334"/>
                <a:gd name="connsiteY10" fmla="*/ 1882682 h 6053929"/>
                <a:gd name="connsiteX11" fmla="*/ 2319263 w 4666334"/>
                <a:gd name="connsiteY11" fmla="*/ 2041401 h 6053929"/>
                <a:gd name="connsiteX12" fmla="*/ 2317372 w 4666334"/>
                <a:gd name="connsiteY12" fmla="*/ 2039675 h 6053929"/>
                <a:gd name="connsiteX13" fmla="*/ 2531415 w 4666334"/>
                <a:gd name="connsiteY13" fmla="*/ 2238643 h 6053929"/>
                <a:gd name="connsiteX14" fmla="*/ 2684795 w 4666334"/>
                <a:gd name="connsiteY14" fmla="*/ 2457302 h 6053929"/>
                <a:gd name="connsiteX15" fmla="*/ 2808482 w 4666334"/>
                <a:gd name="connsiteY15" fmla="*/ 2806119 h 6053929"/>
                <a:gd name="connsiteX16" fmla="*/ 3064453 w 4666334"/>
                <a:gd name="connsiteY16" fmla="*/ 2942266 h 6053929"/>
                <a:gd name="connsiteX17" fmla="*/ 3325626 w 4666334"/>
                <a:gd name="connsiteY17" fmla="*/ 3065052 h 6053929"/>
                <a:gd name="connsiteX18" fmla="*/ 3632726 w 4666334"/>
                <a:gd name="connsiteY18" fmla="*/ 3152087 h 6053929"/>
                <a:gd name="connsiteX19" fmla="*/ 3762171 w 4666334"/>
                <a:gd name="connsiteY19" fmla="*/ 3437439 h 6053929"/>
                <a:gd name="connsiteX20" fmla="*/ 3885164 w 4666334"/>
                <a:gd name="connsiteY20" fmla="*/ 3765877 h 6053929"/>
                <a:gd name="connsiteX21" fmla="*/ 4078422 w 4666334"/>
                <a:gd name="connsiteY21" fmla="*/ 3971761 h 6053929"/>
                <a:gd name="connsiteX22" fmla="*/ 4196716 w 4666334"/>
                <a:gd name="connsiteY22" fmla="*/ 4280545 h 6053929"/>
                <a:gd name="connsiteX23" fmla="*/ 4403272 w 4666334"/>
                <a:gd name="connsiteY23" fmla="*/ 4457605 h 6053929"/>
                <a:gd name="connsiteX24" fmla="*/ 4587303 w 4666334"/>
                <a:gd name="connsiteY24" fmla="*/ 4653779 h 6053929"/>
                <a:gd name="connsiteX25" fmla="*/ 4593584 w 4666334"/>
                <a:gd name="connsiteY25" fmla="*/ 5143484 h 6053929"/>
                <a:gd name="connsiteX26" fmla="*/ 4663747 w 4666334"/>
                <a:gd name="connsiteY26" fmla="*/ 5478759 h 6053929"/>
                <a:gd name="connsiteX27" fmla="*/ 4666334 w 4666334"/>
                <a:gd name="connsiteY27" fmla="*/ 6053929 h 6053929"/>
                <a:gd name="connsiteX0" fmla="*/ 0 w 4689186"/>
                <a:gd name="connsiteY0" fmla="*/ 0 h 5999729"/>
                <a:gd name="connsiteX1" fmla="*/ 192446 w 4689186"/>
                <a:gd name="connsiteY1" fmla="*/ 189213 h 5999729"/>
                <a:gd name="connsiteX2" fmla="*/ 380661 w 4689186"/>
                <a:gd name="connsiteY2" fmla="*/ 400350 h 5999729"/>
                <a:gd name="connsiteX3" fmla="*/ 615709 w 4689186"/>
                <a:gd name="connsiteY3" fmla="*/ 482672 h 5999729"/>
                <a:gd name="connsiteX4" fmla="*/ 867890 w 4689186"/>
                <a:gd name="connsiteY4" fmla="*/ 566340 h 5999729"/>
                <a:gd name="connsiteX5" fmla="*/ 1073362 w 4689186"/>
                <a:gd name="connsiteY5" fmla="*/ 764633 h 5999729"/>
                <a:gd name="connsiteX6" fmla="*/ 1274294 w 4689186"/>
                <a:gd name="connsiteY6" fmla="*/ 937339 h 5999729"/>
                <a:gd name="connsiteX7" fmla="*/ 1491794 w 4689186"/>
                <a:gd name="connsiteY7" fmla="*/ 1121594 h 5999729"/>
                <a:gd name="connsiteX8" fmla="*/ 1643636 w 4689186"/>
                <a:gd name="connsiteY8" fmla="*/ 1463945 h 5999729"/>
                <a:gd name="connsiteX9" fmla="*/ 1876626 w 4689186"/>
                <a:gd name="connsiteY9" fmla="*/ 1619449 h 5999729"/>
                <a:gd name="connsiteX10" fmla="*/ 2078195 w 4689186"/>
                <a:gd name="connsiteY10" fmla="*/ 1828482 h 5999729"/>
                <a:gd name="connsiteX11" fmla="*/ 2342115 w 4689186"/>
                <a:gd name="connsiteY11" fmla="*/ 1987201 h 5999729"/>
                <a:gd name="connsiteX12" fmla="*/ 2340224 w 4689186"/>
                <a:gd name="connsiteY12" fmla="*/ 1985475 h 5999729"/>
                <a:gd name="connsiteX13" fmla="*/ 2554267 w 4689186"/>
                <a:gd name="connsiteY13" fmla="*/ 2184443 h 5999729"/>
                <a:gd name="connsiteX14" fmla="*/ 2707647 w 4689186"/>
                <a:gd name="connsiteY14" fmla="*/ 2403102 h 5999729"/>
                <a:gd name="connsiteX15" fmla="*/ 2831334 w 4689186"/>
                <a:gd name="connsiteY15" fmla="*/ 2751919 h 5999729"/>
                <a:gd name="connsiteX16" fmla="*/ 3087305 w 4689186"/>
                <a:gd name="connsiteY16" fmla="*/ 2888066 h 5999729"/>
                <a:gd name="connsiteX17" fmla="*/ 3348478 w 4689186"/>
                <a:gd name="connsiteY17" fmla="*/ 3010852 h 5999729"/>
                <a:gd name="connsiteX18" fmla="*/ 3655578 w 4689186"/>
                <a:gd name="connsiteY18" fmla="*/ 3097887 h 5999729"/>
                <a:gd name="connsiteX19" fmla="*/ 3785023 w 4689186"/>
                <a:gd name="connsiteY19" fmla="*/ 3383239 h 5999729"/>
                <a:gd name="connsiteX20" fmla="*/ 3908016 w 4689186"/>
                <a:gd name="connsiteY20" fmla="*/ 3711677 h 5999729"/>
                <a:gd name="connsiteX21" fmla="*/ 4101274 w 4689186"/>
                <a:gd name="connsiteY21" fmla="*/ 3917561 h 5999729"/>
                <a:gd name="connsiteX22" fmla="*/ 4219568 w 4689186"/>
                <a:gd name="connsiteY22" fmla="*/ 4226345 h 5999729"/>
                <a:gd name="connsiteX23" fmla="*/ 4426124 w 4689186"/>
                <a:gd name="connsiteY23" fmla="*/ 4403405 h 5999729"/>
                <a:gd name="connsiteX24" fmla="*/ 4610155 w 4689186"/>
                <a:gd name="connsiteY24" fmla="*/ 4599579 h 5999729"/>
                <a:gd name="connsiteX25" fmla="*/ 4616436 w 4689186"/>
                <a:gd name="connsiteY25" fmla="*/ 5089284 h 5999729"/>
                <a:gd name="connsiteX26" fmla="*/ 4686599 w 4689186"/>
                <a:gd name="connsiteY26" fmla="*/ 5424559 h 5999729"/>
                <a:gd name="connsiteX27" fmla="*/ 4689186 w 4689186"/>
                <a:gd name="connsiteY27" fmla="*/ 5999729 h 5999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4689186" h="5999729">
                  <a:moveTo>
                    <a:pt x="0" y="0"/>
                  </a:moveTo>
                  <a:lnTo>
                    <a:pt x="192446" y="189213"/>
                  </a:lnTo>
                  <a:lnTo>
                    <a:pt x="380661" y="400350"/>
                  </a:lnTo>
                  <a:lnTo>
                    <a:pt x="615709" y="482672"/>
                  </a:lnTo>
                  <a:lnTo>
                    <a:pt x="867890" y="566340"/>
                  </a:lnTo>
                  <a:lnTo>
                    <a:pt x="1073362" y="764633"/>
                  </a:lnTo>
                  <a:lnTo>
                    <a:pt x="1274294" y="937339"/>
                  </a:lnTo>
                  <a:lnTo>
                    <a:pt x="1491794" y="1121594"/>
                  </a:lnTo>
                  <a:lnTo>
                    <a:pt x="1643636" y="1463945"/>
                  </a:lnTo>
                  <a:lnTo>
                    <a:pt x="1876626" y="1619449"/>
                  </a:lnTo>
                  <a:lnTo>
                    <a:pt x="2078195" y="1828482"/>
                  </a:lnTo>
                  <a:lnTo>
                    <a:pt x="2342115" y="1987201"/>
                  </a:lnTo>
                  <a:lnTo>
                    <a:pt x="2340224" y="1985475"/>
                  </a:lnTo>
                  <a:lnTo>
                    <a:pt x="2554267" y="2184443"/>
                  </a:lnTo>
                  <a:lnTo>
                    <a:pt x="2707647" y="2403102"/>
                  </a:lnTo>
                  <a:lnTo>
                    <a:pt x="2831334" y="2751919"/>
                  </a:lnTo>
                  <a:lnTo>
                    <a:pt x="3087305" y="2888066"/>
                  </a:lnTo>
                  <a:cubicBezTo>
                    <a:pt x="3220415" y="2946015"/>
                    <a:pt x="3261420" y="2969923"/>
                    <a:pt x="3348478" y="3010852"/>
                  </a:cubicBezTo>
                  <a:lnTo>
                    <a:pt x="3655578" y="3097887"/>
                  </a:lnTo>
                  <a:cubicBezTo>
                    <a:pt x="3730313" y="3243653"/>
                    <a:pt x="3784527" y="3383735"/>
                    <a:pt x="3785023" y="3383239"/>
                  </a:cubicBezTo>
                  <a:cubicBezTo>
                    <a:pt x="3858602" y="3571678"/>
                    <a:pt x="3907520" y="3711181"/>
                    <a:pt x="3908016" y="3711677"/>
                  </a:cubicBezTo>
                  <a:lnTo>
                    <a:pt x="4101274" y="3917561"/>
                  </a:lnTo>
                  <a:cubicBezTo>
                    <a:pt x="4194785" y="4123716"/>
                    <a:pt x="4220064" y="4226841"/>
                    <a:pt x="4219568" y="4226345"/>
                  </a:cubicBezTo>
                  <a:lnTo>
                    <a:pt x="4426124" y="4403405"/>
                  </a:lnTo>
                  <a:cubicBezTo>
                    <a:pt x="4532024" y="4506515"/>
                    <a:pt x="4610651" y="4600075"/>
                    <a:pt x="4610155" y="4599579"/>
                  </a:cubicBezTo>
                  <a:cubicBezTo>
                    <a:pt x="4614416" y="4805227"/>
                    <a:pt x="4617428" y="5088788"/>
                    <a:pt x="4616436" y="5089284"/>
                  </a:cubicBezTo>
                  <a:cubicBezTo>
                    <a:pt x="4637680" y="5181729"/>
                    <a:pt x="4686103" y="5424559"/>
                    <a:pt x="4686599" y="5424559"/>
                  </a:cubicBezTo>
                  <a:cubicBezTo>
                    <a:pt x="4687461" y="5616282"/>
                    <a:pt x="4688324" y="5808006"/>
                    <a:pt x="4689186" y="5999729"/>
                  </a:cubicBezTo>
                </a:path>
              </a:pathLst>
            </a:custGeom>
            <a:ln w="31750">
              <a:solidFill>
                <a:srgbClr val="0066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CA"/>
            </a:p>
          </p:txBody>
        </p:sp>
        <p:pic>
          <p:nvPicPr>
            <p:cNvPr id="2152" name="Image 198" descr="marque_bleue_dégradé.png">
              <a:extLst>
                <a:ext uri="{FF2B5EF4-FFF2-40B4-BE49-F238E27FC236}">
                  <a16:creationId xmlns:a16="http://schemas.microsoft.com/office/drawing/2014/main" id="{AFE9B15F-C577-484C-8298-6EF54F67731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48576" y="2125692"/>
              <a:ext cx="204500" cy="1956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53" name="Image 199" descr="marque_bleue_dégradé.png">
              <a:extLst>
                <a:ext uri="{FF2B5EF4-FFF2-40B4-BE49-F238E27FC236}">
                  <a16:creationId xmlns:a16="http://schemas.microsoft.com/office/drawing/2014/main" id="{EF3C11AD-5CCC-4155-A7A2-DCFF044C269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89083" y="2120930"/>
              <a:ext cx="204500" cy="1956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54" name="Image 197" descr="marque_bleue_dégradé.png">
              <a:extLst>
                <a:ext uri="{FF2B5EF4-FFF2-40B4-BE49-F238E27FC236}">
                  <a16:creationId xmlns:a16="http://schemas.microsoft.com/office/drawing/2014/main" id="{7982C8EB-82F6-4241-8C10-711880EA5F8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10451" y="2085212"/>
              <a:ext cx="204500" cy="1956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55" name="Image 152" descr="marque_bleue_dégradé.png">
              <a:extLst>
                <a:ext uri="{FF2B5EF4-FFF2-40B4-BE49-F238E27FC236}">
                  <a16:creationId xmlns:a16="http://schemas.microsoft.com/office/drawing/2014/main" id="{61812CEF-EEB2-4541-B5F4-296D5485340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8237" y="989837"/>
              <a:ext cx="204500" cy="1956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56" name="Image 148" descr="marque_jaune_dégradé.png">
              <a:extLst>
                <a:ext uri="{FF2B5EF4-FFF2-40B4-BE49-F238E27FC236}">
                  <a16:creationId xmlns:a16="http://schemas.microsoft.com/office/drawing/2014/main" id="{67B22BB8-F323-4823-872A-6B88F3A79D8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18846" y="2093130"/>
              <a:ext cx="189247" cy="163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57" name="Image 141" descr="marque_jaune_dégradé.png">
              <a:extLst>
                <a:ext uri="{FF2B5EF4-FFF2-40B4-BE49-F238E27FC236}">
                  <a16:creationId xmlns:a16="http://schemas.microsoft.com/office/drawing/2014/main" id="{5E561B4E-0A0B-47AB-A1E8-888048FA32C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37734" y="3376622"/>
              <a:ext cx="189247" cy="163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58" name="Image 126" descr="marque_jaune_dégradé.png">
              <a:extLst>
                <a:ext uri="{FF2B5EF4-FFF2-40B4-BE49-F238E27FC236}">
                  <a16:creationId xmlns:a16="http://schemas.microsoft.com/office/drawing/2014/main" id="{F1EB55DD-3582-45DC-9681-FF554F3C717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73279" y="4583916"/>
              <a:ext cx="189247" cy="163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59" name="ZoneTexte 17">
              <a:extLst>
                <a:ext uri="{FF2B5EF4-FFF2-40B4-BE49-F238E27FC236}">
                  <a16:creationId xmlns:a16="http://schemas.microsoft.com/office/drawing/2014/main" id="{12347558-6BD3-4287-8302-499F41233B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6900" y="1228725"/>
              <a:ext cx="284163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fr-CA" altLang="fr-FR" sz="1400" b="1"/>
                <a:t>0</a:t>
              </a:r>
            </a:p>
          </p:txBody>
        </p:sp>
        <p:sp>
          <p:nvSpPr>
            <p:cNvPr id="2160" name="ZoneTexte 18">
              <a:extLst>
                <a:ext uri="{FF2B5EF4-FFF2-40B4-BE49-F238E27FC236}">
                  <a16:creationId xmlns:a16="http://schemas.microsoft.com/office/drawing/2014/main" id="{3BF33E75-E475-4C37-9786-A839D36887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8150" y="5414963"/>
              <a:ext cx="442913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fr-CA" altLang="fr-FR" sz="1400" b="1"/>
                <a:t>-10</a:t>
              </a:r>
            </a:p>
          </p:txBody>
        </p:sp>
        <p:sp>
          <p:nvSpPr>
            <p:cNvPr id="2161" name="ZoneTexte 19">
              <a:extLst>
                <a:ext uri="{FF2B5EF4-FFF2-40B4-BE49-F238E27FC236}">
                  <a16:creationId xmlns:a16="http://schemas.microsoft.com/office/drawing/2014/main" id="{FCB9AD13-0093-4749-A22D-6C14D1D4AA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8163" y="4581525"/>
              <a:ext cx="342900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fr-CA" altLang="fr-FR" sz="1400" b="1"/>
                <a:t>-8</a:t>
              </a:r>
            </a:p>
          </p:txBody>
        </p:sp>
        <p:sp>
          <p:nvSpPr>
            <p:cNvPr id="2162" name="ZoneTexte 20">
              <a:extLst>
                <a:ext uri="{FF2B5EF4-FFF2-40B4-BE49-F238E27FC236}">
                  <a16:creationId xmlns:a16="http://schemas.microsoft.com/office/drawing/2014/main" id="{412273DC-EEBB-4104-9818-2B993B1433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8163" y="3738563"/>
              <a:ext cx="342900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fr-CA" altLang="fr-FR" sz="1400" b="1"/>
                <a:t>-6</a:t>
              </a:r>
            </a:p>
          </p:txBody>
        </p:sp>
        <p:sp>
          <p:nvSpPr>
            <p:cNvPr id="2163" name="ZoneTexte 21">
              <a:extLst>
                <a:ext uri="{FF2B5EF4-FFF2-40B4-BE49-F238E27FC236}">
                  <a16:creationId xmlns:a16="http://schemas.microsoft.com/office/drawing/2014/main" id="{7F7448B5-108F-4944-AFAA-A37A8B4C46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8163" y="2905125"/>
              <a:ext cx="342900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fr-CA" altLang="fr-FR" sz="1400" b="1"/>
                <a:t>-4</a:t>
              </a:r>
            </a:p>
          </p:txBody>
        </p:sp>
        <p:sp>
          <p:nvSpPr>
            <p:cNvPr id="2164" name="ZoneTexte 22">
              <a:extLst>
                <a:ext uri="{FF2B5EF4-FFF2-40B4-BE49-F238E27FC236}">
                  <a16:creationId xmlns:a16="http://schemas.microsoft.com/office/drawing/2014/main" id="{E8589F35-525D-4682-BE66-ACED04D2855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8163" y="2062163"/>
              <a:ext cx="342900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fr-CA" altLang="fr-FR" sz="1400" b="1"/>
                <a:t>-2</a:t>
              </a:r>
            </a:p>
          </p:txBody>
        </p:sp>
        <p:sp>
          <p:nvSpPr>
            <p:cNvPr id="2165" name="ZoneTexte 23">
              <a:extLst>
                <a:ext uri="{FF2B5EF4-FFF2-40B4-BE49-F238E27FC236}">
                  <a16:creationId xmlns:a16="http://schemas.microsoft.com/office/drawing/2014/main" id="{E5C645E8-2E0B-4332-A80E-011D212998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4538" y="5656263"/>
              <a:ext cx="284162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fr-CA" altLang="fr-FR" sz="1400" b="1"/>
                <a:t>0</a:t>
              </a:r>
            </a:p>
          </p:txBody>
        </p:sp>
        <p:sp>
          <p:nvSpPr>
            <p:cNvPr id="2166" name="ZoneTexte 24">
              <a:extLst>
                <a:ext uri="{FF2B5EF4-FFF2-40B4-BE49-F238E27FC236}">
                  <a16:creationId xmlns:a16="http://schemas.microsoft.com/office/drawing/2014/main" id="{64CAF594-BC46-474D-833A-7418DB83977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52563" y="5656263"/>
              <a:ext cx="382587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fr-CA" altLang="fr-FR" sz="1400" b="1"/>
                <a:t>12</a:t>
              </a:r>
            </a:p>
          </p:txBody>
        </p:sp>
        <p:sp>
          <p:nvSpPr>
            <p:cNvPr id="2167" name="ZoneTexte 25">
              <a:extLst>
                <a:ext uri="{FF2B5EF4-FFF2-40B4-BE49-F238E27FC236}">
                  <a16:creationId xmlns:a16="http://schemas.microsoft.com/office/drawing/2014/main" id="{2704DD29-DF67-46CF-8A97-2018C810B7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14563" y="5656263"/>
              <a:ext cx="382587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fr-CA" altLang="fr-FR" sz="1400" b="1"/>
                <a:t>24</a:t>
              </a:r>
            </a:p>
          </p:txBody>
        </p:sp>
        <p:sp>
          <p:nvSpPr>
            <p:cNvPr id="2168" name="ZoneTexte 26">
              <a:extLst>
                <a:ext uri="{FF2B5EF4-FFF2-40B4-BE49-F238E27FC236}">
                  <a16:creationId xmlns:a16="http://schemas.microsoft.com/office/drawing/2014/main" id="{52C8A5B8-ECA3-4BF6-9579-2EF395C807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11488" y="5656263"/>
              <a:ext cx="384175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fr-CA" altLang="fr-FR" sz="1400" b="1"/>
                <a:t>36</a:t>
              </a:r>
            </a:p>
          </p:txBody>
        </p:sp>
        <p:sp>
          <p:nvSpPr>
            <p:cNvPr id="2169" name="ZoneTexte 27">
              <a:extLst>
                <a:ext uri="{FF2B5EF4-FFF2-40B4-BE49-F238E27FC236}">
                  <a16:creationId xmlns:a16="http://schemas.microsoft.com/office/drawing/2014/main" id="{6C6F0AD3-3653-4AAD-9977-645A21DBAF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19525" y="5656263"/>
              <a:ext cx="382588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fr-CA" altLang="fr-FR" sz="1400" b="1"/>
                <a:t>48</a:t>
              </a:r>
            </a:p>
          </p:txBody>
        </p:sp>
        <p:sp>
          <p:nvSpPr>
            <p:cNvPr id="2170" name="ZoneTexte 28">
              <a:extLst>
                <a:ext uri="{FF2B5EF4-FFF2-40B4-BE49-F238E27FC236}">
                  <a16:creationId xmlns:a16="http://schemas.microsoft.com/office/drawing/2014/main" id="{CEA8D6E6-F70C-44EF-A095-8B3C0F0DC8C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25975" y="5656263"/>
              <a:ext cx="382588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fr-CA" altLang="fr-FR" sz="1400" b="1"/>
                <a:t>60</a:t>
              </a:r>
            </a:p>
          </p:txBody>
        </p:sp>
        <p:sp>
          <p:nvSpPr>
            <p:cNvPr id="2171" name="ZoneTexte 29">
              <a:extLst>
                <a:ext uri="{FF2B5EF4-FFF2-40B4-BE49-F238E27FC236}">
                  <a16:creationId xmlns:a16="http://schemas.microsoft.com/office/drawing/2014/main" id="{63898ED3-D654-47A1-A4C0-3322153172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32425" y="5656263"/>
              <a:ext cx="384175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fr-CA" altLang="fr-FR" sz="1400" b="1"/>
                <a:t>72</a:t>
              </a:r>
            </a:p>
          </p:txBody>
        </p:sp>
        <p:sp>
          <p:nvSpPr>
            <p:cNvPr id="2172" name="ZoneTexte 30">
              <a:extLst>
                <a:ext uri="{FF2B5EF4-FFF2-40B4-BE49-F238E27FC236}">
                  <a16:creationId xmlns:a16="http://schemas.microsoft.com/office/drawing/2014/main" id="{DFA8FEC3-EB9F-4447-95C9-98C896B1EEC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30938" y="5656263"/>
              <a:ext cx="382587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fr-CA" altLang="fr-FR" sz="1400" b="1"/>
                <a:t>84</a:t>
              </a:r>
            </a:p>
          </p:txBody>
        </p:sp>
        <p:sp>
          <p:nvSpPr>
            <p:cNvPr id="2173" name="ZoneTexte 31">
              <a:extLst>
                <a:ext uri="{FF2B5EF4-FFF2-40B4-BE49-F238E27FC236}">
                  <a16:creationId xmlns:a16="http://schemas.microsoft.com/office/drawing/2014/main" id="{C324C586-FFAE-45B9-A9BA-B69676E4C8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92938" y="5656263"/>
              <a:ext cx="382587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fr-CA" altLang="fr-FR" sz="1400" b="1"/>
                <a:t>96</a:t>
              </a:r>
            </a:p>
          </p:txBody>
        </p:sp>
        <p:sp>
          <p:nvSpPr>
            <p:cNvPr id="2174" name="ZoneTexte 32">
              <a:extLst>
                <a:ext uri="{FF2B5EF4-FFF2-40B4-BE49-F238E27FC236}">
                  <a16:creationId xmlns:a16="http://schemas.microsoft.com/office/drawing/2014/main" id="{21B5F161-98BE-4824-A9A5-352CAEF252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45413" y="5656263"/>
              <a:ext cx="482600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fr-CA" altLang="fr-FR" sz="1400" b="1"/>
                <a:t>108</a:t>
              </a:r>
            </a:p>
          </p:txBody>
        </p:sp>
        <p:pic>
          <p:nvPicPr>
            <p:cNvPr id="2175" name="Image 44" descr="marque_verte_dégradé.png">
              <a:extLst>
                <a:ext uri="{FF2B5EF4-FFF2-40B4-BE49-F238E27FC236}">
                  <a16:creationId xmlns:a16="http://schemas.microsoft.com/office/drawing/2014/main" id="{4083B075-9567-4419-B332-EF7C90AAEB0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64919" y="4775847"/>
              <a:ext cx="152556" cy="144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76" name="Image 45" descr="marque_t.png">
              <a:extLst>
                <a:ext uri="{FF2B5EF4-FFF2-40B4-BE49-F238E27FC236}">
                  <a16:creationId xmlns:a16="http://schemas.microsoft.com/office/drawing/2014/main" id="{33553E9D-583D-43A9-BB39-3637BB4433C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80577" y="4746022"/>
              <a:ext cx="64008" cy="2688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77" name="Image 49" descr="marque_verte_dégradé.png">
              <a:extLst>
                <a:ext uri="{FF2B5EF4-FFF2-40B4-BE49-F238E27FC236}">
                  <a16:creationId xmlns:a16="http://schemas.microsoft.com/office/drawing/2014/main" id="{9586D825-F8D3-4AA2-A3D4-D33C6B0BD7B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74020" y="2266009"/>
              <a:ext cx="152556" cy="144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78" name="Image 51" descr="marque_verte_dégradé.png">
              <a:extLst>
                <a:ext uri="{FF2B5EF4-FFF2-40B4-BE49-F238E27FC236}">
                  <a16:creationId xmlns:a16="http://schemas.microsoft.com/office/drawing/2014/main" id="{B3B98379-FEC0-461F-AC2F-F4215856950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07382" y="2763691"/>
              <a:ext cx="152556" cy="144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79" name="Image 53" descr="marque_verte_dégradé.png">
              <a:extLst>
                <a:ext uri="{FF2B5EF4-FFF2-40B4-BE49-F238E27FC236}">
                  <a16:creationId xmlns:a16="http://schemas.microsoft.com/office/drawing/2014/main" id="{F4C08564-10F0-4457-92F4-404D544412A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57413" y="3158978"/>
              <a:ext cx="152556" cy="144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80" name="Image 55" descr="marque_verte_dégradé.png">
              <a:extLst>
                <a:ext uri="{FF2B5EF4-FFF2-40B4-BE49-F238E27FC236}">
                  <a16:creationId xmlns:a16="http://schemas.microsoft.com/office/drawing/2014/main" id="{2CC80D73-6D20-4B01-BF3D-B119DDC0746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12206" y="3549503"/>
              <a:ext cx="152556" cy="144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81" name="Image 57" descr="marque_verte_dégradé.png">
              <a:extLst>
                <a:ext uri="{FF2B5EF4-FFF2-40B4-BE49-F238E27FC236}">
                  <a16:creationId xmlns:a16="http://schemas.microsoft.com/office/drawing/2014/main" id="{CFADD2D1-5DC6-4D42-945A-3663B575D35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59857" y="3947172"/>
              <a:ext cx="152556" cy="144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82" name="Image 59" descr="marque_verte_dégradé.png">
              <a:extLst>
                <a:ext uri="{FF2B5EF4-FFF2-40B4-BE49-F238E27FC236}">
                  <a16:creationId xmlns:a16="http://schemas.microsoft.com/office/drawing/2014/main" id="{29F60E61-5CDA-4EC2-8A71-AE8556C32EA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4175" y="4063853"/>
              <a:ext cx="152556" cy="144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83" name="Image 62" descr="marque_verte_dégradé.png">
              <a:extLst>
                <a:ext uri="{FF2B5EF4-FFF2-40B4-BE49-F238E27FC236}">
                  <a16:creationId xmlns:a16="http://schemas.microsoft.com/office/drawing/2014/main" id="{0C42007D-76EF-4D8B-90CF-D25DC781D3A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86113" y="4299597"/>
              <a:ext cx="152556" cy="144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84" name="Image 64" descr="marque_verte_dégradé.png">
              <a:extLst>
                <a:ext uri="{FF2B5EF4-FFF2-40B4-BE49-F238E27FC236}">
                  <a16:creationId xmlns:a16="http://schemas.microsoft.com/office/drawing/2014/main" id="{5D59BEB5-131A-49AF-84A7-8FBCDF14C8F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45669" y="4478191"/>
              <a:ext cx="152556" cy="144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85" name="Image 66" descr="marque_verte_dégradé.png">
              <a:extLst>
                <a:ext uri="{FF2B5EF4-FFF2-40B4-BE49-F238E27FC236}">
                  <a16:creationId xmlns:a16="http://schemas.microsoft.com/office/drawing/2014/main" id="{FAAC5640-C961-4FE0-B7FE-4CA5EFF1271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31419" y="4430565"/>
              <a:ext cx="152556" cy="144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86" name="Image 72" descr="marque_verte_dégradé.png">
              <a:extLst>
                <a:ext uri="{FF2B5EF4-FFF2-40B4-BE49-F238E27FC236}">
                  <a16:creationId xmlns:a16="http://schemas.microsoft.com/office/drawing/2014/main" id="{A6906C5D-C165-4499-9EFA-516F5C82186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10226" y="4847285"/>
              <a:ext cx="152556" cy="144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87" name="Image 73" descr="marque_verte_dégradé.png">
              <a:extLst>
                <a:ext uri="{FF2B5EF4-FFF2-40B4-BE49-F238E27FC236}">
                  <a16:creationId xmlns:a16="http://schemas.microsoft.com/office/drawing/2014/main" id="{2A82F6EC-168E-4D84-A585-F9B1DDB7B9D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83932" y="4597253"/>
              <a:ext cx="152556" cy="144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88" name="Image 74" descr="marque_verte_dégradé.png">
              <a:extLst>
                <a:ext uri="{FF2B5EF4-FFF2-40B4-BE49-F238E27FC236}">
                  <a16:creationId xmlns:a16="http://schemas.microsoft.com/office/drawing/2014/main" id="{ABAA2F61-C32E-4EA9-9658-366B2936765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29138" y="4599634"/>
              <a:ext cx="152556" cy="144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89" name="Image 75" descr="marque_verte_dégradé.png">
              <a:extLst>
                <a:ext uri="{FF2B5EF4-FFF2-40B4-BE49-F238E27FC236}">
                  <a16:creationId xmlns:a16="http://schemas.microsoft.com/office/drawing/2014/main" id="{4B2AC3F6-BB5A-43F5-B3F4-44E8FC1E924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69582" y="4530578"/>
              <a:ext cx="152556" cy="144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90" name="Image 76" descr="marque_verte_dégradé.png">
              <a:extLst>
                <a:ext uri="{FF2B5EF4-FFF2-40B4-BE49-F238E27FC236}">
                  <a16:creationId xmlns:a16="http://schemas.microsoft.com/office/drawing/2014/main" id="{1A26D2D3-A22F-4BCA-A8A0-EF7A90B35DB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90975" y="4463902"/>
              <a:ext cx="152556" cy="144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91" name="Image 78" descr="marque_verte_dégradé.png">
              <a:extLst>
                <a:ext uri="{FF2B5EF4-FFF2-40B4-BE49-F238E27FC236}">
                  <a16:creationId xmlns:a16="http://schemas.microsoft.com/office/drawing/2014/main" id="{09D176D7-FD0F-4D1C-B0DA-6D4E7E7A4D2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84170" y="4766323"/>
              <a:ext cx="152556" cy="144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92" name="Image 79" descr="marque_verte_dégradé.png">
              <a:extLst>
                <a:ext uri="{FF2B5EF4-FFF2-40B4-BE49-F238E27FC236}">
                  <a16:creationId xmlns:a16="http://schemas.microsoft.com/office/drawing/2014/main" id="{5D543F63-62E8-460C-A99C-4C04352C1F4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26994" y="4771085"/>
              <a:ext cx="152556" cy="144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93" name="Image 80" descr="marque_verte_dégradé.png">
              <a:extLst>
                <a:ext uri="{FF2B5EF4-FFF2-40B4-BE49-F238E27FC236}">
                  <a16:creationId xmlns:a16="http://schemas.microsoft.com/office/drawing/2014/main" id="{6356AB98-B5D4-4109-ACC8-F7545B87C88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36382" y="4804423"/>
              <a:ext cx="152556" cy="144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94" name="Image 81" descr="marque_verte_dégradé.png">
              <a:extLst>
                <a:ext uri="{FF2B5EF4-FFF2-40B4-BE49-F238E27FC236}">
                  <a16:creationId xmlns:a16="http://schemas.microsoft.com/office/drawing/2014/main" id="{FBBC0975-D533-4891-821F-0E5EE5D9FB1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57914" y="4928247"/>
              <a:ext cx="152556" cy="144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95" name="Image 82" descr="marque_verte_dégradé.png">
              <a:extLst>
                <a:ext uri="{FF2B5EF4-FFF2-40B4-BE49-F238E27FC236}">
                  <a16:creationId xmlns:a16="http://schemas.microsoft.com/office/drawing/2014/main" id="{D42FFEEE-92D1-4F86-BDF9-A2B1AED27F1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72163" y="4766322"/>
              <a:ext cx="152556" cy="144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96" name="Image 85" descr="marque_t.png">
              <a:extLst>
                <a:ext uri="{FF2B5EF4-FFF2-40B4-BE49-F238E27FC236}">
                  <a16:creationId xmlns:a16="http://schemas.microsoft.com/office/drawing/2014/main" id="{8E713053-806F-4EEB-96C0-6E5FB201876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87921" y="4712685"/>
              <a:ext cx="64008" cy="271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97" name="Image 89" descr="marque_verte_dégradé.png">
              <a:extLst>
                <a:ext uri="{FF2B5EF4-FFF2-40B4-BE49-F238E27FC236}">
                  <a16:creationId xmlns:a16="http://schemas.microsoft.com/office/drawing/2014/main" id="{068F11DC-B051-47C2-8788-17F22511EBD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41345" y="4771085"/>
              <a:ext cx="152556" cy="144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98" name="Image 90" descr="marque_verte_dégradé.png">
              <a:extLst>
                <a:ext uri="{FF2B5EF4-FFF2-40B4-BE49-F238E27FC236}">
                  <a16:creationId xmlns:a16="http://schemas.microsoft.com/office/drawing/2014/main" id="{864AFF98-AEBE-4C62-8267-9E1AC08B7B5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91377" y="4609161"/>
              <a:ext cx="152556" cy="144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99" name="Image 91" descr="marque_verte_dégradé.png">
              <a:extLst>
                <a:ext uri="{FF2B5EF4-FFF2-40B4-BE49-F238E27FC236}">
                  <a16:creationId xmlns:a16="http://schemas.microsoft.com/office/drawing/2014/main" id="{7D6D589D-D072-4648-8EF1-41168A67A35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34264" y="4506766"/>
              <a:ext cx="152556" cy="144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00" name="Image 92" descr="marque_verte_dégradé.png">
              <a:extLst>
                <a:ext uri="{FF2B5EF4-FFF2-40B4-BE49-F238E27FC236}">
                  <a16:creationId xmlns:a16="http://schemas.microsoft.com/office/drawing/2014/main" id="{17908AD0-1A29-49A9-8329-3EF0755D531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70008" y="4425804"/>
              <a:ext cx="152556" cy="144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01" name="Image 93" descr="marque_verte_dégradé.png">
              <a:extLst>
                <a:ext uri="{FF2B5EF4-FFF2-40B4-BE49-F238E27FC236}">
                  <a16:creationId xmlns:a16="http://schemas.microsoft.com/office/drawing/2014/main" id="{546D73EC-2AC7-4840-B16C-9D4350A41C5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10514" y="4401991"/>
              <a:ext cx="152556" cy="144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02" name="Image 98" descr="marque_t.png">
              <a:extLst>
                <a:ext uri="{FF2B5EF4-FFF2-40B4-BE49-F238E27FC236}">
                  <a16:creationId xmlns:a16="http://schemas.microsoft.com/office/drawing/2014/main" id="{578DCAA4-6BFB-4AFE-9995-27A3746D833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72946" y="1388458"/>
              <a:ext cx="64008" cy="2117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03" name="Image 99" descr="marque_rouge_dégradé.png">
              <a:extLst>
                <a:ext uri="{FF2B5EF4-FFF2-40B4-BE49-F238E27FC236}">
                  <a16:creationId xmlns:a16="http://schemas.microsoft.com/office/drawing/2014/main" id="{AACAFAF8-E514-4A53-BC1D-847FED4A92EE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57350" y="1857566"/>
              <a:ext cx="169069" cy="1690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04" name="Image 100" descr="marque_rouge_dégradé.png">
              <a:extLst>
                <a:ext uri="{FF2B5EF4-FFF2-40B4-BE49-F238E27FC236}">
                  <a16:creationId xmlns:a16="http://schemas.microsoft.com/office/drawing/2014/main" id="{D7E5B1D1-81A8-412D-AFB9-7AAAFB9214F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73957" y="1028891"/>
              <a:ext cx="169069" cy="1690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05" name="Image 46" descr="marque_verte_dégradé.png">
              <a:extLst>
                <a:ext uri="{FF2B5EF4-FFF2-40B4-BE49-F238E27FC236}">
                  <a16:creationId xmlns:a16="http://schemas.microsoft.com/office/drawing/2014/main" id="{9539B427-BB3B-460D-A91F-254FE3624F0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4914" y="1061096"/>
              <a:ext cx="152556" cy="144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06" name="Image 103" descr="marque_rouge_dégradé.png">
              <a:extLst>
                <a:ext uri="{FF2B5EF4-FFF2-40B4-BE49-F238E27FC236}">
                  <a16:creationId xmlns:a16="http://schemas.microsoft.com/office/drawing/2014/main" id="{4EE41993-B326-46F4-A85D-83F0A1D104EA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97856" y="2090928"/>
              <a:ext cx="169069" cy="1690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07" name="Image 104" descr="marque_rouge_dégradé.png">
              <a:extLst>
                <a:ext uri="{FF2B5EF4-FFF2-40B4-BE49-F238E27FC236}">
                  <a16:creationId xmlns:a16="http://schemas.microsoft.com/office/drawing/2014/main" id="{4D5FE68E-C1C6-474F-B6A5-3E30E396E41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50269" y="2267141"/>
              <a:ext cx="169069" cy="1690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08" name="Image 105" descr="marque_rouge_dégradé.png">
              <a:extLst>
                <a:ext uri="{FF2B5EF4-FFF2-40B4-BE49-F238E27FC236}">
                  <a16:creationId xmlns:a16="http://schemas.microsoft.com/office/drawing/2014/main" id="{C4CB1A0B-C750-47C4-A7FB-A6583D1FFE1F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00300" y="2371916"/>
              <a:ext cx="169069" cy="1690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09" name="Image 106" descr="marque_rouge_dégradé.png">
              <a:extLst>
                <a:ext uri="{FF2B5EF4-FFF2-40B4-BE49-F238E27FC236}">
                  <a16:creationId xmlns:a16="http://schemas.microsoft.com/office/drawing/2014/main" id="{199502E8-031A-458E-98B1-96854298CBB2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52712" y="2683860"/>
              <a:ext cx="169069" cy="1690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10" name="Image 110" descr="marque_t.png">
              <a:extLst>
                <a:ext uri="{FF2B5EF4-FFF2-40B4-BE49-F238E27FC236}">
                  <a16:creationId xmlns:a16="http://schemas.microsoft.com/office/drawing/2014/main" id="{4F47F4C8-D905-421D-BA4D-B794668FF72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68371" y="2638614"/>
              <a:ext cx="64008" cy="233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11" name="Image 111" descr="marque_rouge_dégradé.png">
              <a:extLst>
                <a:ext uri="{FF2B5EF4-FFF2-40B4-BE49-F238E27FC236}">
                  <a16:creationId xmlns:a16="http://schemas.microsoft.com/office/drawing/2014/main" id="{486EEB7B-F1B9-4621-93B8-765331A77E77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14650" y="2681479"/>
              <a:ext cx="169069" cy="1690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12" name="Image 112" descr="marque_rouge_dégradé.png">
              <a:extLst>
                <a:ext uri="{FF2B5EF4-FFF2-40B4-BE49-F238E27FC236}">
                  <a16:creationId xmlns:a16="http://schemas.microsoft.com/office/drawing/2014/main" id="{9052CFFA-72C1-4A80-99C1-BF385DCA5495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74206" y="2760060"/>
              <a:ext cx="169069" cy="1690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13" name="Image 113" descr="marque_rouge_dégradé.png">
              <a:extLst>
                <a:ext uri="{FF2B5EF4-FFF2-40B4-BE49-F238E27FC236}">
                  <a16:creationId xmlns:a16="http://schemas.microsoft.com/office/drawing/2014/main" id="{27F86BF8-7C47-47F4-A6E4-274D1E48F4B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36144" y="2852929"/>
              <a:ext cx="169069" cy="1690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14" name="Image 114" descr="marque_rouge_dégradé.png">
              <a:extLst>
                <a:ext uri="{FF2B5EF4-FFF2-40B4-BE49-F238E27FC236}">
                  <a16:creationId xmlns:a16="http://schemas.microsoft.com/office/drawing/2014/main" id="{CE34A6C2-3117-4DA7-BCE3-FBD08E1CBC24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21894" y="2829117"/>
              <a:ext cx="169069" cy="1690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15" name="Image 119" descr="marque_rouge_dégradé.png">
              <a:extLst>
                <a:ext uri="{FF2B5EF4-FFF2-40B4-BE49-F238E27FC236}">
                  <a16:creationId xmlns:a16="http://schemas.microsoft.com/office/drawing/2014/main" id="{295B9CEA-CB40-4107-B4D4-A67831EFEC4A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83831" y="2779111"/>
              <a:ext cx="169069" cy="1690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16" name="Image 120" descr="marque_rouge_dégradé.png">
              <a:extLst>
                <a:ext uri="{FF2B5EF4-FFF2-40B4-BE49-F238E27FC236}">
                  <a16:creationId xmlns:a16="http://schemas.microsoft.com/office/drawing/2014/main" id="{5FFB796E-295A-4C68-87AA-2541063FDAA6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55293" y="2824355"/>
              <a:ext cx="169069" cy="1690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17" name="Image 121" descr="marque_rouge_dégradé.png">
              <a:extLst>
                <a:ext uri="{FF2B5EF4-FFF2-40B4-BE49-F238E27FC236}">
                  <a16:creationId xmlns:a16="http://schemas.microsoft.com/office/drawing/2014/main" id="{C45C2EFB-962F-4A8D-AA5B-31D2495AC895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9612" y="2819592"/>
              <a:ext cx="169069" cy="1690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18" name="Image 128" descr="marque_jaune_dégradé.png">
              <a:extLst>
                <a:ext uri="{FF2B5EF4-FFF2-40B4-BE49-F238E27FC236}">
                  <a16:creationId xmlns:a16="http://schemas.microsoft.com/office/drawing/2014/main" id="{818B4974-518A-4478-8B85-ABEBD1DF303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44740" y="4424372"/>
              <a:ext cx="189247" cy="163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19" name="Image 129" descr="marque_jaune_dégradé.png">
              <a:extLst>
                <a:ext uri="{FF2B5EF4-FFF2-40B4-BE49-F238E27FC236}">
                  <a16:creationId xmlns:a16="http://schemas.microsoft.com/office/drawing/2014/main" id="{F18481A6-CC86-4DCE-8295-C0D00750EE3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51984" y="3455204"/>
              <a:ext cx="189247" cy="163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20" name="Image 130" descr="marque_jaune_dégradé.png">
              <a:extLst>
                <a:ext uri="{FF2B5EF4-FFF2-40B4-BE49-F238E27FC236}">
                  <a16:creationId xmlns:a16="http://schemas.microsoft.com/office/drawing/2014/main" id="{A7F05287-5781-47B9-8FB5-57675F0229A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16202" y="4060042"/>
              <a:ext cx="189247" cy="163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21" name="Image 131" descr="marque_jaune_dégradé.png">
              <a:extLst>
                <a:ext uri="{FF2B5EF4-FFF2-40B4-BE49-F238E27FC236}">
                  <a16:creationId xmlns:a16="http://schemas.microsoft.com/office/drawing/2014/main" id="{6E056A6E-8117-4058-BCD5-B758BB039E3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90047" y="3933835"/>
              <a:ext cx="189247" cy="163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22" name="Image 142" descr="marque_jaune_dégradé.png">
              <a:extLst>
                <a:ext uri="{FF2B5EF4-FFF2-40B4-BE49-F238E27FC236}">
                  <a16:creationId xmlns:a16="http://schemas.microsoft.com/office/drawing/2014/main" id="{E48A4362-3DAE-4DCA-AD34-A5259011030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28309" y="2674154"/>
              <a:ext cx="189247" cy="163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23" name="Image 143" descr="marque_jaune_dégradé.png">
              <a:extLst>
                <a:ext uri="{FF2B5EF4-FFF2-40B4-BE49-F238E27FC236}">
                  <a16:creationId xmlns:a16="http://schemas.microsoft.com/office/drawing/2014/main" id="{5C2C3BB9-59B3-4A8E-BFA3-B8FEB4AF85A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78340" y="2436030"/>
              <a:ext cx="189247" cy="163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24" name="Image 144" descr="marque_jaune_dégradé.png">
              <a:extLst>
                <a:ext uri="{FF2B5EF4-FFF2-40B4-BE49-F238E27FC236}">
                  <a16:creationId xmlns:a16="http://schemas.microsoft.com/office/drawing/2014/main" id="{AE68E274-EDD3-4E4C-B38E-3184B1BB940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66372" y="2914660"/>
              <a:ext cx="189247" cy="163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25" name="Image 145" descr="marque_jaune_dégradé.png">
              <a:extLst>
                <a:ext uri="{FF2B5EF4-FFF2-40B4-BE49-F238E27FC236}">
                  <a16:creationId xmlns:a16="http://schemas.microsoft.com/office/drawing/2014/main" id="{A5AD1675-FE57-4D8F-B32A-408C4D85BD9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11577" y="3133735"/>
              <a:ext cx="189247" cy="163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26" name="Image 146" descr="marque_jaune_dégradé.png">
              <a:extLst>
                <a:ext uri="{FF2B5EF4-FFF2-40B4-BE49-F238E27FC236}">
                  <a16:creationId xmlns:a16="http://schemas.microsoft.com/office/drawing/2014/main" id="{6681E955-4950-49ED-960C-D4288215779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95096" y="2126467"/>
              <a:ext cx="189247" cy="163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27" name="Image 147" descr="marque_jaune_dégradé.png">
              <a:extLst>
                <a:ext uri="{FF2B5EF4-FFF2-40B4-BE49-F238E27FC236}">
                  <a16:creationId xmlns:a16="http://schemas.microsoft.com/office/drawing/2014/main" id="{789523A2-D604-4F98-9F4D-292C4B5ED78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56971" y="2126467"/>
              <a:ext cx="189247" cy="163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28" name="Image 154" descr="marque_t.png">
              <a:extLst>
                <a:ext uri="{FF2B5EF4-FFF2-40B4-BE49-F238E27FC236}">
                  <a16:creationId xmlns:a16="http://schemas.microsoft.com/office/drawing/2014/main" id="{05D6C175-2010-4194-BC3A-796F50E9864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80090" y="1331310"/>
              <a:ext cx="64008" cy="2045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29" name="Image 155" descr="marque_bleue_dégradé.png">
              <a:extLst>
                <a:ext uri="{FF2B5EF4-FFF2-40B4-BE49-F238E27FC236}">
                  <a16:creationId xmlns:a16="http://schemas.microsoft.com/office/drawing/2014/main" id="{03AEDD7B-2513-4AC3-B0F6-832CB6102D1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50207" y="1504187"/>
              <a:ext cx="204500" cy="1956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30" name="Image 156" descr="marque_bleue_dégradé.png">
              <a:extLst>
                <a:ext uri="{FF2B5EF4-FFF2-40B4-BE49-F238E27FC236}">
                  <a16:creationId xmlns:a16="http://schemas.microsoft.com/office/drawing/2014/main" id="{31F51207-83F6-4376-9285-047A92E3AB9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85951" y="1844705"/>
              <a:ext cx="204500" cy="1956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31" name="Image 157" descr="marque_bleue_dégradé.png">
              <a:extLst>
                <a:ext uri="{FF2B5EF4-FFF2-40B4-BE49-F238E27FC236}">
                  <a16:creationId xmlns:a16="http://schemas.microsoft.com/office/drawing/2014/main" id="{140BEFCB-B240-434F-9B10-3C00C87F3E9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40745" y="1868517"/>
              <a:ext cx="204500" cy="1956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32" name="Image 158" descr="marque_bleue_dégradé.png">
              <a:extLst>
                <a:ext uri="{FF2B5EF4-FFF2-40B4-BE49-F238E27FC236}">
                  <a16:creationId xmlns:a16="http://schemas.microsoft.com/office/drawing/2014/main" id="{07AE2B72-D978-4979-9614-501C83C4C66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90776" y="1861374"/>
              <a:ext cx="204500" cy="1956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33" name="Image 163" descr="marque_bleue_dégradé.png">
              <a:extLst>
                <a:ext uri="{FF2B5EF4-FFF2-40B4-BE49-F238E27FC236}">
                  <a16:creationId xmlns:a16="http://schemas.microsoft.com/office/drawing/2014/main" id="{3197F893-F0F6-46B9-B1BC-840DC6FDC3C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38425" y="1994723"/>
              <a:ext cx="204500" cy="1956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34" name="Image 164" descr="marque_bleue_dégradé.png">
              <a:extLst>
                <a:ext uri="{FF2B5EF4-FFF2-40B4-BE49-F238E27FC236}">
                  <a16:creationId xmlns:a16="http://schemas.microsoft.com/office/drawing/2014/main" id="{7C03D80B-0BBA-4D88-BC42-66EE3A4C7B0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97982" y="2013773"/>
              <a:ext cx="204500" cy="1956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35" name="Image 165" descr="marque_bleue_dégradé.png">
              <a:extLst>
                <a:ext uri="{FF2B5EF4-FFF2-40B4-BE49-F238E27FC236}">
                  <a16:creationId xmlns:a16="http://schemas.microsoft.com/office/drawing/2014/main" id="{C4D87B4D-A90A-40DA-B20F-DCAC7EDAD15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4682" y="2144742"/>
              <a:ext cx="204500" cy="1956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36" name="Image 166" descr="marque_bleue_dégradé.png">
              <a:extLst>
                <a:ext uri="{FF2B5EF4-FFF2-40B4-BE49-F238E27FC236}">
                  <a16:creationId xmlns:a16="http://schemas.microsoft.com/office/drawing/2014/main" id="{6DB6582D-C584-4A8B-8A1B-19B403F4B4A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24238" y="2266186"/>
              <a:ext cx="204500" cy="1956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37" name="Image 171" descr="marque_bleue_dégradé.png">
              <a:extLst>
                <a:ext uri="{FF2B5EF4-FFF2-40B4-BE49-F238E27FC236}">
                  <a16:creationId xmlns:a16="http://schemas.microsoft.com/office/drawing/2014/main" id="{EF40EEFF-81A5-4137-B74D-F12847045FB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07607" y="2135217"/>
              <a:ext cx="204500" cy="1956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38" name="Image 172" descr="marque_bleue_dégradé.png">
              <a:extLst>
                <a:ext uri="{FF2B5EF4-FFF2-40B4-BE49-F238E27FC236}">
                  <a16:creationId xmlns:a16="http://schemas.microsoft.com/office/drawing/2014/main" id="{3B7E3C47-0B4D-4313-A8BA-018A04648F9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43388" y="1999486"/>
              <a:ext cx="204500" cy="1956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39" name="Image 173" descr="marque_bleue_dégradé.png">
              <a:extLst>
                <a:ext uri="{FF2B5EF4-FFF2-40B4-BE49-F238E27FC236}">
                  <a16:creationId xmlns:a16="http://schemas.microsoft.com/office/drawing/2014/main" id="{6689245F-59A6-42D3-8408-4E98805EF6A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07707" y="2139980"/>
              <a:ext cx="204500" cy="1956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40" name="Image 174" descr="marque_bleue_dégradé.png">
              <a:extLst>
                <a:ext uri="{FF2B5EF4-FFF2-40B4-BE49-F238E27FC236}">
                  <a16:creationId xmlns:a16="http://schemas.microsoft.com/office/drawing/2014/main" id="{C1552536-FEA9-436C-BF85-836F511BD13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71926" y="2066161"/>
              <a:ext cx="204500" cy="1956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41" name="Image 179" descr="marque_bleue_dégradé.png">
              <a:extLst>
                <a:ext uri="{FF2B5EF4-FFF2-40B4-BE49-F238E27FC236}">
                  <a16:creationId xmlns:a16="http://schemas.microsoft.com/office/drawing/2014/main" id="{19BEDC7D-64FA-4121-A4AE-9C1499EB03D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69645" y="2206655"/>
              <a:ext cx="204500" cy="1956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42" name="Image 180" descr="marque_bleue_dégradé.png">
              <a:extLst>
                <a:ext uri="{FF2B5EF4-FFF2-40B4-BE49-F238E27FC236}">
                  <a16:creationId xmlns:a16="http://schemas.microsoft.com/office/drawing/2014/main" id="{DC2BFA8E-C507-4BC2-B2EC-D60A27922B5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43488" y="2211418"/>
              <a:ext cx="204500" cy="1956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43" name="Image 181" descr="marque_bleue_dégradé.png">
              <a:extLst>
                <a:ext uri="{FF2B5EF4-FFF2-40B4-BE49-F238E27FC236}">
                  <a16:creationId xmlns:a16="http://schemas.microsoft.com/office/drawing/2014/main" id="{B110FA25-D1B5-41EC-8FB0-5BAC9250736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57976" y="2261424"/>
              <a:ext cx="204500" cy="1956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44" name="Image 182" descr="marque_bleue_dégradé.png">
              <a:extLst>
                <a:ext uri="{FF2B5EF4-FFF2-40B4-BE49-F238E27FC236}">
                  <a16:creationId xmlns:a16="http://schemas.microsoft.com/office/drawing/2014/main" id="{6EAC5A74-B201-44DC-B2C8-E35F35FD94E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17333" y="2151886"/>
              <a:ext cx="204500" cy="1956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45" name="Image 187" descr="marque_bleue_dégradé.png">
              <a:extLst>
                <a:ext uri="{FF2B5EF4-FFF2-40B4-BE49-F238E27FC236}">
                  <a16:creationId xmlns:a16="http://schemas.microsoft.com/office/drawing/2014/main" id="{2669043D-8F0C-4E98-A0BA-ADE3655FC44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50733" y="2142361"/>
              <a:ext cx="204500" cy="1956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46" name="Image 188" descr="marque_bleue_dégradé.png">
              <a:extLst>
                <a:ext uri="{FF2B5EF4-FFF2-40B4-BE49-F238E27FC236}">
                  <a16:creationId xmlns:a16="http://schemas.microsoft.com/office/drawing/2014/main" id="{2BAA206F-6EF6-4FBC-A945-DBAC3FE0450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29338" y="2251899"/>
              <a:ext cx="204500" cy="1956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47" name="Image 189" descr="marque_bleue_dégradé.png">
              <a:extLst>
                <a:ext uri="{FF2B5EF4-FFF2-40B4-BE49-F238E27FC236}">
                  <a16:creationId xmlns:a16="http://schemas.microsoft.com/office/drawing/2014/main" id="{C8271D6A-265E-4609-A554-2969CD67FEF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05564" y="2256662"/>
              <a:ext cx="204500" cy="1956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48" name="Image 190" descr="marque_bleue_dégradé.png">
              <a:extLst>
                <a:ext uri="{FF2B5EF4-FFF2-40B4-BE49-F238E27FC236}">
                  <a16:creationId xmlns:a16="http://schemas.microsoft.com/office/drawing/2014/main" id="{C05C31FA-50CB-4151-B033-7456C30404F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84032" y="2178081"/>
              <a:ext cx="204500" cy="1956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49" name="Image 195" descr="marque_bleue_dégradé.png">
              <a:extLst>
                <a:ext uri="{FF2B5EF4-FFF2-40B4-BE49-F238E27FC236}">
                  <a16:creationId xmlns:a16="http://schemas.microsoft.com/office/drawing/2014/main" id="{87EC45BE-4B6E-440E-9A5D-0BE32F26097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19914" y="2256662"/>
              <a:ext cx="204500" cy="1956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50" name="Image 196" descr="marque_bleue_dégradé.png">
              <a:extLst>
                <a:ext uri="{FF2B5EF4-FFF2-40B4-BE49-F238E27FC236}">
                  <a16:creationId xmlns:a16="http://schemas.microsoft.com/office/drawing/2014/main" id="{014FCD52-A7D5-43D2-91C3-F0609602D5C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69945" y="2154268"/>
              <a:ext cx="204500" cy="1956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51" name="Image 102" descr="marque_rouge_dégradé.png">
              <a:extLst>
                <a:ext uri="{FF2B5EF4-FFF2-40B4-BE49-F238E27FC236}">
                  <a16:creationId xmlns:a16="http://schemas.microsoft.com/office/drawing/2014/main" id="{36A3E8DD-5B10-4510-8360-6D9D24405C78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23988" y="1426559"/>
              <a:ext cx="169069" cy="1690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52" name="Image 48" descr="marque_t.png">
              <a:extLst>
                <a:ext uri="{FF2B5EF4-FFF2-40B4-BE49-F238E27FC236}">
                  <a16:creationId xmlns:a16="http://schemas.microsoft.com/office/drawing/2014/main" id="{2BD76CDC-6E0D-479E-BBC3-C54B5954B8A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77709" y="1486091"/>
              <a:ext cx="64008" cy="2045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53" name="Image 47" descr="marque_verte_dégradé.png">
              <a:extLst>
                <a:ext uri="{FF2B5EF4-FFF2-40B4-BE49-F238E27FC236}">
                  <a16:creationId xmlns:a16="http://schemas.microsoft.com/office/drawing/2014/main" id="{33EA92B7-B30F-4D07-8F7E-29E65A4B860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28751" y="1525440"/>
              <a:ext cx="152556" cy="144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057" name="Groupe 196">
            <a:extLst>
              <a:ext uri="{FF2B5EF4-FFF2-40B4-BE49-F238E27FC236}">
                <a16:creationId xmlns:a16="http://schemas.microsoft.com/office/drawing/2014/main" id="{2EB08520-E03C-49CF-93DB-A3DBA6823804}"/>
              </a:ext>
            </a:extLst>
          </p:cNvPr>
          <p:cNvGrpSpPr>
            <a:grpSpLocks/>
          </p:cNvGrpSpPr>
          <p:nvPr/>
        </p:nvGrpSpPr>
        <p:grpSpPr bwMode="auto">
          <a:xfrm>
            <a:off x="3719513" y="941388"/>
            <a:ext cx="4384675" cy="815975"/>
            <a:chOff x="3719513" y="941388"/>
            <a:chExt cx="4384675" cy="815975"/>
          </a:xfrm>
        </p:grpSpPr>
        <p:sp>
          <p:nvSpPr>
            <p:cNvPr id="8" name="Rogner un rectangle à un seul coin 7">
              <a:extLst>
                <a:ext uri="{FF2B5EF4-FFF2-40B4-BE49-F238E27FC236}">
                  <a16:creationId xmlns:a16="http://schemas.microsoft.com/office/drawing/2014/main" id="{2CE7FE96-09A2-4F08-A68F-2C052FCC00DF}"/>
                </a:ext>
              </a:extLst>
            </p:cNvPr>
            <p:cNvSpPr/>
            <p:nvPr/>
          </p:nvSpPr>
          <p:spPr>
            <a:xfrm flipH="1">
              <a:off x="5943596" y="990595"/>
              <a:ext cx="2098800" cy="340659"/>
            </a:xfrm>
            <a:prstGeom prst="snip1Rect">
              <a:avLst>
                <a:gd name="adj" fmla="val 13394"/>
              </a:avLst>
            </a:prstGeom>
            <a:solidFill>
              <a:schemeClr val="bg1"/>
            </a:solidFill>
            <a:ln w="9525">
              <a:solidFill>
                <a:schemeClr val="bg2">
                  <a:lumMod val="40000"/>
                  <a:lumOff val="60000"/>
                </a:schemeClr>
              </a:solidFill>
            </a:ln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268288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CA" sz="1300" b="1" kern="100" dirty="0">
                  <a:solidFill>
                    <a:schemeClr val="tx1"/>
                  </a:solidFill>
                </a:rPr>
                <a:t>Placebo</a:t>
              </a:r>
            </a:p>
          </p:txBody>
        </p:sp>
        <p:sp>
          <p:nvSpPr>
            <p:cNvPr id="9" name="Rogner un rectangle à un seul coin 8">
              <a:extLst>
                <a:ext uri="{FF2B5EF4-FFF2-40B4-BE49-F238E27FC236}">
                  <a16:creationId xmlns:a16="http://schemas.microsoft.com/office/drawing/2014/main" id="{E33A8BFB-0B9D-4425-BF0F-0BFCBD32014E}"/>
                </a:ext>
              </a:extLst>
            </p:cNvPr>
            <p:cNvSpPr/>
            <p:nvPr/>
          </p:nvSpPr>
          <p:spPr>
            <a:xfrm flipH="1">
              <a:off x="3783630" y="990595"/>
              <a:ext cx="2097745" cy="340659"/>
            </a:xfrm>
            <a:prstGeom prst="snip1Rect">
              <a:avLst>
                <a:gd name="adj" fmla="val 13394"/>
              </a:avLst>
            </a:prstGeom>
            <a:solidFill>
              <a:schemeClr val="bg1"/>
            </a:solidFill>
            <a:ln w="9525">
              <a:solidFill>
                <a:schemeClr val="bg2">
                  <a:lumMod val="40000"/>
                  <a:lumOff val="60000"/>
                </a:schemeClr>
              </a:solidFill>
            </a:ln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268288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CA" sz="1300" b="1" kern="100" dirty="0">
                  <a:solidFill>
                    <a:schemeClr val="tx1"/>
                  </a:solidFill>
                </a:rPr>
                <a:t>Placebo</a:t>
              </a:r>
            </a:p>
          </p:txBody>
        </p:sp>
        <p:sp>
          <p:nvSpPr>
            <p:cNvPr id="12" name="Rogner un rectangle à un seul coin 11">
              <a:extLst>
                <a:ext uri="{FF2B5EF4-FFF2-40B4-BE49-F238E27FC236}">
                  <a16:creationId xmlns:a16="http://schemas.microsoft.com/office/drawing/2014/main" id="{C28A1141-4D7D-4EDF-967D-90A321A26EC5}"/>
                </a:ext>
              </a:extLst>
            </p:cNvPr>
            <p:cNvSpPr/>
            <p:nvPr/>
          </p:nvSpPr>
          <p:spPr>
            <a:xfrm flipH="1">
              <a:off x="3719513" y="941388"/>
              <a:ext cx="4384675" cy="815975"/>
            </a:xfrm>
            <a:prstGeom prst="snip1Rect">
              <a:avLst>
                <a:gd name="adj" fmla="val 7576"/>
              </a:avLst>
            </a:prstGeom>
            <a:noFill/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CA" sz="1050" dirty="0">
                <a:solidFill>
                  <a:schemeClr val="tx1"/>
                </a:solidFill>
              </a:endParaRPr>
            </a:p>
          </p:txBody>
        </p:sp>
        <p:sp>
          <p:nvSpPr>
            <p:cNvPr id="13" name="Rogner un rectangle à un seul coin 12">
              <a:extLst>
                <a:ext uri="{FF2B5EF4-FFF2-40B4-BE49-F238E27FC236}">
                  <a16:creationId xmlns:a16="http://schemas.microsoft.com/office/drawing/2014/main" id="{5D4FA889-9A6F-45B1-92EA-359DA12FA9AF}"/>
                </a:ext>
              </a:extLst>
            </p:cNvPr>
            <p:cNvSpPr/>
            <p:nvPr/>
          </p:nvSpPr>
          <p:spPr>
            <a:xfrm flipH="1">
              <a:off x="3783102" y="1389524"/>
              <a:ext cx="2098800" cy="340659"/>
            </a:xfrm>
            <a:prstGeom prst="snip1Rect">
              <a:avLst>
                <a:gd name="adj" fmla="val 13394"/>
              </a:avLst>
            </a:prstGeom>
            <a:solidFill>
              <a:schemeClr val="bg1"/>
            </a:solidFill>
            <a:ln w="9525">
              <a:solidFill>
                <a:schemeClr val="bg2">
                  <a:lumMod val="40000"/>
                  <a:lumOff val="60000"/>
                </a:schemeClr>
              </a:solidFill>
            </a:ln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268288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CA" sz="1300" b="1" kern="100" dirty="0" err="1">
                  <a:solidFill>
                    <a:schemeClr val="tx1"/>
                  </a:solidFill>
                </a:rPr>
                <a:t>Rimonabant</a:t>
              </a:r>
              <a:r>
                <a:rPr lang="fr-CA" sz="1300" b="1" kern="100" dirty="0">
                  <a:solidFill>
                    <a:schemeClr val="tx1"/>
                  </a:solidFill>
                </a:rPr>
                <a:t> 5 mg</a:t>
              </a:r>
            </a:p>
          </p:txBody>
        </p:sp>
        <p:sp>
          <p:nvSpPr>
            <p:cNvPr id="15" name="Rogner un rectangle à un seul coin 14">
              <a:extLst>
                <a:ext uri="{FF2B5EF4-FFF2-40B4-BE49-F238E27FC236}">
                  <a16:creationId xmlns:a16="http://schemas.microsoft.com/office/drawing/2014/main" id="{A4DE9997-DBFF-462C-A3D0-EAEA50721386}"/>
                </a:ext>
              </a:extLst>
            </p:cNvPr>
            <p:cNvSpPr/>
            <p:nvPr/>
          </p:nvSpPr>
          <p:spPr>
            <a:xfrm flipH="1">
              <a:off x="5943596" y="1389524"/>
              <a:ext cx="2098800" cy="340659"/>
            </a:xfrm>
            <a:prstGeom prst="snip1Rect">
              <a:avLst>
                <a:gd name="adj" fmla="val 13394"/>
              </a:avLst>
            </a:prstGeom>
            <a:solidFill>
              <a:schemeClr val="bg1"/>
            </a:solidFill>
            <a:ln w="9525">
              <a:solidFill>
                <a:schemeClr val="bg2">
                  <a:lumMod val="40000"/>
                  <a:lumOff val="60000"/>
                </a:schemeClr>
              </a:solidFill>
            </a:ln>
            <a:scene3d>
              <a:camera prst="orthographicFront"/>
              <a:lightRig rig="threePt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268288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CA" sz="1300" b="1" kern="100" dirty="0" err="1">
                  <a:solidFill>
                    <a:schemeClr val="tx1"/>
                  </a:solidFill>
                </a:rPr>
                <a:t>Rimonabant</a:t>
              </a:r>
              <a:r>
                <a:rPr lang="fr-CA" sz="1300" b="1" kern="100" dirty="0">
                  <a:solidFill>
                    <a:schemeClr val="tx1"/>
                  </a:solidFill>
                </a:rPr>
                <a:t> 20 mg</a:t>
              </a:r>
            </a:p>
          </p:txBody>
        </p:sp>
        <p:pic>
          <p:nvPicPr>
            <p:cNvPr id="2071" name="Image 15" descr="marque_jaune.png">
              <a:extLst>
                <a:ext uri="{FF2B5EF4-FFF2-40B4-BE49-F238E27FC236}">
                  <a16:creationId xmlns:a16="http://schemas.microsoft.com/office/drawing/2014/main" id="{02F9736A-CBE2-4364-B1E2-93CE001A30E2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3450" y="1042988"/>
              <a:ext cx="268288" cy="231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72" name="Image 10" descr="marque_rouge.png">
              <a:extLst>
                <a:ext uri="{FF2B5EF4-FFF2-40B4-BE49-F238E27FC236}">
                  <a16:creationId xmlns:a16="http://schemas.microsoft.com/office/drawing/2014/main" id="{E9C52273-55D0-474E-B8DD-4AC3CEBEA5F0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62388" y="1433513"/>
              <a:ext cx="238125" cy="238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73" name="Image 13" descr="marque_verte.png">
              <a:extLst>
                <a:ext uri="{FF2B5EF4-FFF2-40B4-BE49-F238E27FC236}">
                  <a16:creationId xmlns:a16="http://schemas.microsoft.com/office/drawing/2014/main" id="{863D9A29-8EBB-4331-944C-0BB7632BFB66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49963" y="1447800"/>
              <a:ext cx="222250" cy="209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74" name="Image 9" descr="marque_bleue.png">
              <a:extLst>
                <a:ext uri="{FF2B5EF4-FFF2-40B4-BE49-F238E27FC236}">
                  <a16:creationId xmlns:a16="http://schemas.microsoft.com/office/drawing/2014/main" id="{AB16F132-6AF7-4CCA-A531-F21551881D1F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1750" y="1025525"/>
              <a:ext cx="279400" cy="268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Conception personnalisée">
  <a:themeElements>
    <a:clrScheme name="Conception personnalisé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onception personnalisé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chemeClr val="bg1">
                <a:alpha val="49000"/>
              </a:schemeClr>
            </a:gs>
            <a:gs pos="100000">
              <a:schemeClr val="bg1">
                <a:alpha val="32000"/>
              </a:schemeClr>
            </a:gs>
          </a:gsLst>
          <a:lin ang="16200000" scaled="0"/>
          <a:tileRect/>
        </a:gradFill>
        <a:ln w="12700">
          <a:solidFill>
            <a:schemeClr val="bg2"/>
          </a:solidFill>
        </a:ln>
      </a:spPr>
      <a:bodyPr anchor="ctr"/>
      <a:lstStyle>
        <a:defPPr>
          <a:defRPr sz="105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6726</TotalTime>
  <Words>72</Words>
  <Application>Microsoft Office PowerPoint</Application>
  <PresentationFormat>Affichage à l'écran (4:3)</PresentationFormat>
  <Paragraphs>25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Wingdings</vt:lpstr>
      <vt:lpstr>Calibri</vt:lpstr>
      <vt:lpstr>Conception personnalisée</vt:lpstr>
      <vt:lpstr>EFFECT OF RIMONABANT ON BODY WEIGHT OVER TWO YEARS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Managing CMR v1.4</dc:title>
  <dc:creator>Alain Cyr</dc:creator>
  <dc:description>EFFECT OF RIMONABANT ON BODY WEIGHT OVER TWO YEARS</dc:description>
  <cp:lastModifiedBy>Isabelle Martineau</cp:lastModifiedBy>
  <cp:revision>427</cp:revision>
  <dcterms:created xsi:type="dcterms:W3CDTF">2007-08-27T23:55:38Z</dcterms:created>
  <dcterms:modified xsi:type="dcterms:W3CDTF">2022-12-01T12:21:21Z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Managing CMR v1.4</vt:lpwstr>
  </property>
  <property fmtid="{D5CDD505-2E9C-101B-9397-08002B2CF9AE}" pid="3" name="SlideDescription">
    <vt:lpwstr>EFFECT OF RIMONABANT ON BODY WEIGHT OVER TWO YEARS</vt:lpwstr>
  </property>
</Properties>
</file>