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14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9BE89-D113-4056-9D7C-B811362C1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FE3998-F538-4436-94AB-EEC983BC8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E5ECBB-EEF2-4937-82DF-71A2DCB3A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F084C7-723D-42DC-AB09-64117AD9D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2EFA90-4444-4D08-8D6C-FA492751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F1614-7404-4D79-A96C-15A6B30B4728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6351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264B24-9F9E-4AE4-B83F-4F2370491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6756CB-3DB3-406E-8C93-58AAB53E9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8C307F-8F13-462B-B16B-F397292A1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BB11A5-5BC8-4918-9C29-827F0D46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EC5ECA-9153-45D3-8D65-80BCF89E6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2042B-5DC4-4182-B908-B5B10A753557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71567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D356525-B204-4D82-B8F3-ABE4A5400F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F4F03A-7CBF-46E2-96B0-F65DFC4C6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65EB55-3E78-4B1A-9F14-A72F4FDD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B1DE55-2A72-4DEA-9354-F7B9C9BA5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4717C2-5631-4B59-894A-2D0CEBCCE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DA441-7DE5-4E89-83F3-01E2DED6EB46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97581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CD3876-37F0-41BE-BF93-9ED1BFA71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1122CE-C360-4EE0-8A5A-208DC703F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E465B7-F378-4A73-A2DB-2652562A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F102A4-ED1D-4D29-8D92-6946A732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AF52F3-F48E-4569-B69A-0F5AD5B76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8A6E5-64C7-4532-ACE4-D447EF163EA9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06603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7DB0C2-E82E-4F52-8557-6ABE7FAB8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3C40CC-A63A-46D8-A18C-7C8E949F5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DF3526-3521-4EC1-91DC-080FE2F34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FD0F89-1E61-47B0-B8C7-6F4A74CEC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167F73-1BAD-434E-A903-BBE8A0518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F5BEA-FBC3-44FF-89D3-9B911FF64594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97390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74B251-5903-4902-8505-0D190B6E9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A512FC-9B18-4DFE-A223-24FD9EB93D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E42D7D-1123-457A-BE9F-24169EB16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037282-4969-4B23-960F-E2237CEB6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8E2788-175E-48D4-A899-60045CF8C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C5E96E-71C3-40D5-B8A7-4F93AA4F3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EE1BE-1001-4318-9CC5-323D6678C7C1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14109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09A76-BF88-4CEC-AFEA-3EF8F6C24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C97621-5210-43D1-913A-641DF3133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FD0F0E-71D5-4B9B-BC18-25608C5C6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110B0D-44CC-476A-B89C-3A47EBD14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61D2F12-6155-4079-AF1F-C1B9A7B0C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DFB0308-5112-4156-B861-29FC46079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81CB6B9-6B88-4C5E-95D5-C3AED261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24D851-373D-4854-9709-8135CADA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C1812-BFD7-434A-BE97-C6BE6375FFE1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23770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366522-501E-49B5-BE04-E7172EDDB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04BE9A-8350-46DB-85DC-433752591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9F604D-BDC1-4BB9-9245-DD0B7A182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BF07F5-00E5-4E9B-9FB5-2FCF98DBB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C45F4-61B8-4217-A521-08CBCCEE4361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20716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F1D7365-B7F4-45A2-99EE-FE76DF513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913B673-F8F4-4549-8485-A318C2D8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B7E4B05-6CBD-454E-BDFA-BE29AAFB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5488D-8C03-422E-A38F-6C7E8398EDC0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28307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4E1E7-5836-4FEB-817D-4754733B0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68BBE9-9C93-447A-8269-6775B7E79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5C85DE-6349-4281-9AC9-DF47FA20D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B94781-AC07-463E-B6CC-F6E9BAE85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AE8264-70BA-4381-A08D-19E45CDFF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4F44E9-7AB8-4D64-A52E-B1B7DD476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B725D-C058-48A9-9A11-A56961B6D1C6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26338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9568F3-D452-45D6-BDEC-1D9AD968F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D14874A-9FE6-4965-B39A-F9DD637913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CFBE49-5947-4CBE-858C-C6D0CF985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490869-E4D3-4432-BDB4-731BF137D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C6F6C5-5297-4FB3-A2D7-06DF7A0CD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8B05CA-7CDA-43D5-B62B-FB1F68199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B45BE-984F-41DE-B3BA-E55275184D2D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52669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13C9567-7782-430E-BCD7-7C4BFB5B4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EB5D2CA-D607-40C2-9EA9-5BFE6659A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1B00338-FBE8-424D-9AEB-07FCBEA549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CA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3BF8A44-4B15-4534-8959-5BEA8AB6EE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CA" alt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A66D0D8-B41E-42CF-BE18-3A26AE5F1E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5D0012-CD4D-41F6-98AA-10D707CE7D8F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_4_3_4_ethnicity_jap#1B756.jpg                                0001B0EE Documents                      BDAFD75B:">
            <a:extLst>
              <a:ext uri="{FF2B5EF4-FFF2-40B4-BE49-F238E27FC236}">
                <a16:creationId xmlns:a16="http://schemas.microsoft.com/office/drawing/2014/main" id="{AFD1796A-28F3-4CCD-BD61-423F5E5BE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Times</vt:lpstr>
      <vt:lpstr>Nouvelle présentation</vt:lpstr>
      <vt:lpstr>Présentation PowerPoint</vt:lpstr>
    </vt:vector>
  </TitlesOfParts>
  <Company>閌]皤逄撘뿿��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Jeff Hallé</dc:creator>
  <cp:lastModifiedBy>Isabelle Martineau</cp:lastModifiedBy>
  <cp:revision>2</cp:revision>
  <dcterms:created xsi:type="dcterms:W3CDTF">2007-07-04T14:21:05Z</dcterms:created>
  <dcterms:modified xsi:type="dcterms:W3CDTF">2022-12-01T13:10:57Z</dcterms:modified>
</cp:coreProperties>
</file>