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14A2FC9-A436-4CD7-BFC0-6BEF751767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0D8CF3-3B17-4164-B7E3-EB7893C8035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5B035F-0206-4701-BE09-B03564B574B9}" type="datetimeFigureOut">
              <a:rPr lang="fr-FR"/>
              <a:pPr>
                <a:defRPr/>
              </a:pPr>
              <a:t>01/12/2022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A896724A-75C1-4B62-B69F-853C1950D6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714F7B13-2EDD-4679-89AC-D89EE9C8C7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6EEB22-333B-477F-8191-031C4E97B0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968916-8A9D-4067-BC9E-1FF1460DD0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DCB45FD-3BA5-48E2-8925-3FFD7BC3CF5C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F36C7C5-58CE-4A69-A4FA-20B95CDE7A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37B295B-C45A-4882-AA75-54F28E412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202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0EF0CC8A-38F5-46E3-8581-E20300D4B2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FBC8E1EC-D1ED-4FED-8701-C9668A492E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4247DCD6-91B1-4EE4-9328-034AED08CBB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B3694CFF-ED60-4A03-A774-ACB62BF813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65BA5371-27F9-4024-AD58-0D3A305F26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1B5E7455-8BED-4944-91E9-F1A2AECD02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53642148-6CFB-435E-A1E7-EABC5FEAE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FA165650-B574-4E30-9CB5-F4DE07AACC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99B1BB07-9391-46FC-8912-9333626D6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be 5">
            <a:extLst>
              <a:ext uri="{FF2B5EF4-FFF2-40B4-BE49-F238E27FC236}">
                <a16:creationId xmlns:a16="http://schemas.microsoft.com/office/drawing/2014/main" id="{F4305219-2F9D-4054-8A59-50A5F3CAD3DD}"/>
              </a:ext>
            </a:extLst>
          </p:cNvPr>
          <p:cNvSpPr/>
          <p:nvPr/>
        </p:nvSpPr>
        <p:spPr>
          <a:xfrm>
            <a:off x="1066800" y="1430338"/>
            <a:ext cx="3478213" cy="4454525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pic>
        <p:nvPicPr>
          <p:cNvPr id="2051" name="Image 15" descr="diapo_9_82.jpg">
            <a:extLst>
              <a:ext uri="{FF2B5EF4-FFF2-40B4-BE49-F238E27FC236}">
                <a16:creationId xmlns:a16="http://schemas.microsoft.com/office/drawing/2014/main" id="{0DB6A141-BC1D-4E1A-B9FF-C38CE9F0E9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1897063"/>
            <a:ext cx="3027362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be 6">
            <a:extLst>
              <a:ext uri="{FF2B5EF4-FFF2-40B4-BE49-F238E27FC236}">
                <a16:creationId xmlns:a16="http://schemas.microsoft.com/office/drawing/2014/main" id="{F50CED3E-D9D2-4963-A24D-6B4B1E073C7D}"/>
              </a:ext>
            </a:extLst>
          </p:cNvPr>
          <p:cNvSpPr/>
          <p:nvPr/>
        </p:nvSpPr>
        <p:spPr>
          <a:xfrm>
            <a:off x="4886325" y="1430338"/>
            <a:ext cx="3478213" cy="4454525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pic>
        <p:nvPicPr>
          <p:cNvPr id="2053" name="Image 14" descr="diapo_9_37.jpg">
            <a:extLst>
              <a:ext uri="{FF2B5EF4-FFF2-40B4-BE49-F238E27FC236}">
                <a16:creationId xmlns:a16="http://schemas.microsoft.com/office/drawing/2014/main" id="{7BFBC0F3-A185-4D5B-8B6E-DF29737755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1895475"/>
            <a:ext cx="3016250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itre 35">
            <a:extLst>
              <a:ext uri="{FF2B5EF4-FFF2-40B4-BE49-F238E27FC236}">
                <a16:creationId xmlns:a16="http://schemas.microsoft.com/office/drawing/2014/main" id="{EC412C61-D9B8-4B7A-AAF3-0A4FFBA0B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46038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INTRA-ABDOMINAL FAT IN ELDERLY VERSUS YOUNG MEN WITH THE SAME </a:t>
            </a:r>
            <a:r>
              <a:rPr lang="fr-CA" altLang="fr-FR" sz="2000">
                <a:solidFill>
                  <a:schemeClr val="tx1"/>
                </a:solidFill>
              </a:rPr>
              <a:t>WAIST CIRCUMFERENCE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BC262BF4-0967-473E-A2C3-24EC9935E1F3}"/>
              </a:ext>
            </a:extLst>
          </p:cNvPr>
          <p:cNvGrpSpPr>
            <a:grpSpLocks/>
          </p:cNvGrpSpPr>
          <p:nvPr/>
        </p:nvGrpSpPr>
        <p:grpSpPr bwMode="auto">
          <a:xfrm>
            <a:off x="1885950" y="1285875"/>
            <a:ext cx="1695450" cy="417513"/>
            <a:chOff x="2149" y="863"/>
            <a:chExt cx="1551" cy="389"/>
          </a:xfrm>
        </p:grpSpPr>
        <p:sp>
          <p:nvSpPr>
            <p:cNvPr id="2061" name="Rectangle 34">
              <a:extLst>
                <a:ext uri="{FF2B5EF4-FFF2-40B4-BE49-F238E27FC236}">
                  <a16:creationId xmlns:a16="http://schemas.microsoft.com/office/drawing/2014/main" id="{E7D2C151-5A63-4BCD-A3BF-07BAF3BD4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600" b="1"/>
                <a:t>82 years old </a:t>
              </a:r>
            </a:p>
          </p:txBody>
        </p:sp>
        <p:sp>
          <p:nvSpPr>
            <p:cNvPr id="2062" name="Rectangle 35">
              <a:extLst>
                <a:ext uri="{FF2B5EF4-FFF2-40B4-BE49-F238E27FC236}">
                  <a16:creationId xmlns:a16="http://schemas.microsoft.com/office/drawing/2014/main" id="{021FA6E9-9A34-4415-ADE3-7797B91BD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29939315-0F7F-4782-9DCA-C3196EDA67E4}"/>
              </a:ext>
            </a:extLst>
          </p:cNvPr>
          <p:cNvGrpSpPr>
            <a:grpSpLocks/>
          </p:cNvGrpSpPr>
          <p:nvPr/>
        </p:nvGrpSpPr>
        <p:grpSpPr bwMode="auto">
          <a:xfrm>
            <a:off x="5721350" y="1285875"/>
            <a:ext cx="1695450" cy="417513"/>
            <a:chOff x="2149" y="863"/>
            <a:chExt cx="1551" cy="389"/>
          </a:xfrm>
        </p:grpSpPr>
        <p:sp>
          <p:nvSpPr>
            <p:cNvPr id="2059" name="Rectangle 34">
              <a:extLst>
                <a:ext uri="{FF2B5EF4-FFF2-40B4-BE49-F238E27FC236}">
                  <a16:creationId xmlns:a16="http://schemas.microsoft.com/office/drawing/2014/main" id="{7EC6E382-645E-45EE-80DB-298437C6E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600" b="1"/>
                <a:t>37 years old </a:t>
              </a:r>
            </a:p>
          </p:txBody>
        </p:sp>
        <p:sp>
          <p:nvSpPr>
            <p:cNvPr id="2060" name="Rectangle 35">
              <a:extLst>
                <a:ext uri="{FF2B5EF4-FFF2-40B4-BE49-F238E27FC236}">
                  <a16:creationId xmlns:a16="http://schemas.microsoft.com/office/drawing/2014/main" id="{9E5723A9-2DE8-4D4E-906A-120D3F52E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sp>
        <p:nvSpPr>
          <p:cNvPr id="2057" name="ZoneTexte 13">
            <a:extLst>
              <a:ext uri="{FF2B5EF4-FFF2-40B4-BE49-F238E27FC236}">
                <a16:creationId xmlns:a16="http://schemas.microsoft.com/office/drawing/2014/main" id="{770CF6B0-E423-4899-B313-EF48FCB17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75" y="4795838"/>
            <a:ext cx="29289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500" b="1"/>
              <a:t>• Waist Circumference: 91 cm</a:t>
            </a:r>
          </a:p>
          <a:p>
            <a:pPr eaLnBrk="1" hangingPunct="1"/>
            <a:r>
              <a:rPr lang="fr-CA" altLang="fr-FR" sz="1500" b="1"/>
              <a:t>• Intra-abdominal Fat: 190 cm</a:t>
            </a:r>
            <a:r>
              <a:rPr lang="fr-CA" altLang="fr-FR" sz="1500" b="1" baseline="30000"/>
              <a:t>2</a:t>
            </a:r>
          </a:p>
          <a:p>
            <a:pPr eaLnBrk="1" hangingPunct="1"/>
            <a:r>
              <a:rPr lang="fr-CA" altLang="fr-FR" sz="1500" b="1"/>
              <a:t>• Subcutaneous Fat: 162 cm</a:t>
            </a:r>
            <a:r>
              <a:rPr lang="fr-CA" altLang="fr-FR" sz="1500" b="1" baseline="30000"/>
              <a:t>2</a:t>
            </a:r>
            <a:endParaRPr lang="fr-CA" altLang="fr-FR" sz="1500" baseline="30000"/>
          </a:p>
        </p:txBody>
      </p:sp>
      <p:sp>
        <p:nvSpPr>
          <p:cNvPr id="2058" name="ZoneTexte 14">
            <a:extLst>
              <a:ext uri="{FF2B5EF4-FFF2-40B4-BE49-F238E27FC236}">
                <a16:creationId xmlns:a16="http://schemas.microsoft.com/office/drawing/2014/main" id="{DFDFAD1C-17AA-4471-860C-3748AB05E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800" y="4795838"/>
            <a:ext cx="28765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500" b="1"/>
              <a:t>• Waist Circumference: 93 cm</a:t>
            </a:r>
          </a:p>
          <a:p>
            <a:pPr eaLnBrk="1" hangingPunct="1"/>
            <a:r>
              <a:rPr lang="fr-CA" altLang="fr-FR" sz="1500" b="1"/>
              <a:t>• Intra-abdominal Fat: 98 cm</a:t>
            </a:r>
            <a:r>
              <a:rPr lang="fr-CA" altLang="fr-FR" sz="1500" b="1" baseline="30000"/>
              <a:t>2</a:t>
            </a:r>
          </a:p>
          <a:p>
            <a:pPr eaLnBrk="1" hangingPunct="1"/>
            <a:r>
              <a:rPr lang="fr-CA" altLang="fr-FR" sz="1500" b="1"/>
              <a:t>• Subcutaneous Fat: 274 cm</a:t>
            </a:r>
            <a:r>
              <a:rPr lang="fr-CA" altLang="fr-FR" sz="1500" b="1" baseline="30000"/>
              <a:t>2</a:t>
            </a:r>
            <a:endParaRPr lang="fr-CA" altLang="fr-FR" sz="15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54</Words>
  <Application>Microsoft Office PowerPoint</Application>
  <PresentationFormat>Affichage à l'écran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INTRA-ABDOMINAL FAT IN ELDERLY VERSUS YOUNG MEN WITH THE SAME WAIST CIRCUMFERENCE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INTRA-ABDOMINAL FAT IN ELDERLY VERSUS YOUNG MEN WITH THE SAME WAIST CIRCUMFERENCE</dc:description>
  <cp:lastModifiedBy>Isabelle Martineau</cp:lastModifiedBy>
  <cp:revision>658</cp:revision>
  <dcterms:created xsi:type="dcterms:W3CDTF">2007-08-27T23:55:38Z</dcterms:created>
  <dcterms:modified xsi:type="dcterms:W3CDTF">2022-12-01T13:23:58Z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INTRA-ABDOMINAL FAT IN ELDERLY VERSUS YOUNG MEN WITH THE SAME WAIST CIRCUMFERENCE</vt:lpwstr>
  </property>
</Properties>
</file>