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14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B3BCFA-2050-4CB4-A760-B4F907A57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7130E5E-5C1C-48CE-9A01-3D6244825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11D9FB-43B6-4427-BEEE-D2FDCF37C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E94B4B-F38F-4E81-94B7-A9A39CBD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A84B3E-35D2-46F7-B9A2-EF9F7C4AC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E7643-E2CB-49C8-9FAE-28971C35D642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05190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3BC25-3BAA-4DCE-8379-842FC562E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3A633D-5185-469D-B15F-B3F591082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CCD42A-93F3-44B9-B83D-E15AC850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E7B63E-9B39-4071-99B8-CD2AA444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85F13C-7206-4EC0-9DE7-CD04DBB6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5440C-FD08-4D26-9C31-E0D91472DAD4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14394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C482857-9CC8-4DE9-B3A5-68F1AB0EB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671D77-F3B1-4B91-B439-CC30401F0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C76320-B28A-4F33-B18F-4F4C67EA5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BE9FCC-AC58-4681-96D8-3E6BE01F8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318606-E86C-4508-8664-6B0EDC8A6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C2B37-13F1-4F7C-8DF8-2E9E2112C614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85692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86F196-DBED-424E-AA05-B8769E83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A4DB7E-5693-4FEA-96BD-67B73E03B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2ECC2B-6773-48B9-98BD-08C3DAA77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A63A44-0ED8-472F-9F89-AE9D97841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96E8E8-B6CB-4133-BC3F-B8FC48BC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36F8D-7565-41F1-A57B-5D2BA8E3940F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68661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41103-9061-446A-BA82-FF009808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6B03F5-229A-495B-A1F4-7ED76D76A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4853D7-E888-4F51-BE33-1C96B7FE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E5D923-6509-4E53-8A77-08B1D90B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BE275F-7AAF-4959-AC6E-1FA45931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1CBD7-95B4-40DF-BDBE-E1C1DF1A9298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28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DB6A12-2F5B-41CE-9634-56F5B110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FF121C-BB43-4D6D-BE42-5DACF0DE7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BD95DF-081F-4720-B323-1A463611A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FF2279-0B64-4FB6-9E12-C4A260743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31D020-CB69-4286-B584-F36B1B07A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971944-523F-4EAF-B01F-D7D8ED3F1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4C11C-147D-4A6F-A0EE-6826066C602F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79388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DA4772-2289-4ED6-BBF9-1D570FF92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8DCF7F-A896-471E-827E-934138647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77551F-76D0-4765-ADE7-4A9836191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6A0CBD-E143-4E7C-B30E-2E2018EFC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B27FBE9-13FD-4B56-917F-1D38CBDBC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87879C-ED38-4A6D-A490-3A4E6546F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15749A4-09D8-48EB-90E5-3F24163A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246C446-13FA-4FD7-84E4-EAB8D666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5430F-8222-4DF3-BCAA-FED3EEE2884C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16456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AC82A1-9902-4270-B22E-A9258A874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AB20A24-79D6-4CCF-9D1C-E12C85C1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90E904-4174-4928-A79E-44E4DA0F5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DE629E3-CA4C-4A5D-B4C9-DC6FF889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FDCC1-D509-4324-A4BB-047BFC3A4082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84684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D9D0A8F-6663-4538-AAF3-C155B334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09236-1DE3-4290-8E0A-8E94B98C9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F1399F-BD93-452B-8D04-F937CB5EF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A5C60-6E05-498F-AB99-A843FBA0A2E5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87505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DED1E5-8567-40EB-9581-4059A5BC9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73E4DB-98C9-4C35-9484-A42D8CCD9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095AA3-D804-40DA-923B-BC67B2AE1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6D983D-73D3-485C-95F5-1E38BCBDD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D09661-0B5D-4B61-B3CF-B3AB39A29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85C95E-4FFA-4896-92C4-74EAB92B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808D0-A09E-40C8-88A8-97E1F8068C55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81196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E382F-2075-414C-A4DB-053BD067F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06F441C-F10A-45B6-9D1E-CC60AD55D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044CFD-CE80-4888-9614-C19A99CFB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8149BF-F4E8-4F75-B308-7BEAC434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78642F-7DC7-4BEB-8310-CB191E002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97E287-97F5-493B-A78A-0CC3C2A8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45B41-4D5D-4A00-889F-3C14895F54B3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78210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46EA70-D616-46C0-85BE-F4B3A6AE6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654979-FA3E-4A0E-AFA6-C233043BB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48FBDF7-AA26-49FC-B3A9-B9FC88023F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A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AF2225-16C8-412F-81CD-F3DEEBDB53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CA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99AEB81-33F8-4EAB-AF5D-E88120BF86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172D1A-BCB4-44A7-B28D-9DC01642ABA4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_2_2_1_energy_intake#1DE85.jpg                                0001C2F9 Documents                      BDAFD75B:">
            <a:extLst>
              <a:ext uri="{FF2B5EF4-FFF2-40B4-BE49-F238E27FC236}">
                <a16:creationId xmlns:a16="http://schemas.microsoft.com/office/drawing/2014/main" id="{03CA6CC7-4466-4A03-B062-7D05066A3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Times</vt:lpstr>
      <vt:lpstr>Nouvelle présentation</vt:lpstr>
      <vt:lpstr>Présentation PowerPoint</vt:lpstr>
    </vt:vector>
  </TitlesOfParts>
  <Company>閌]皤逄掘뿿��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Jeff Hallé</dc:creator>
  <cp:lastModifiedBy>Isabelle Martineau</cp:lastModifiedBy>
  <cp:revision>2</cp:revision>
  <dcterms:created xsi:type="dcterms:W3CDTF">2007-10-14T17:59:25Z</dcterms:created>
  <dcterms:modified xsi:type="dcterms:W3CDTF">2022-12-01T12:35:50Z</dcterms:modified>
</cp:coreProperties>
</file>