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5BE9DBE-F32D-44A2-B77B-A04D714C03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0892D8-A6AA-484A-A7BF-5457858329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F1AA82C-811C-4D66-B1E0-9EB6C14B3B39}" type="datetimeFigureOut">
              <a:rPr lang="fr-FR"/>
              <a:pPr>
                <a:defRPr/>
              </a:pPr>
              <a:t>01/12/2022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2B005AD1-424B-4046-B7E2-772C395D0B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DC1E6CEC-338B-40AA-BF4C-582F493B3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21FE67-9330-46C1-B1EF-0912B1CF2A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3E61FC-57CA-47B4-8532-3A32186D51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8A40F8F-1DFB-4F14-B616-4DB56CB04007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0310D2-BEC3-48C6-8B79-797A3E8893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F764EF6-3305-4A32-9B48-094EF9524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289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3C453281-AC48-47B2-B42D-C79AAA6FE9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ADFADB90-3FED-4DA8-816F-9CC706149A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4DEC73C-165E-49B8-BF49-9E563F68E4C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E04DE33B-287D-4262-A0A4-39AA2B477F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3E917D8-7D52-4C65-8FD5-3DBEC785DA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674FA5D0-9614-454A-849C-A8255A77BE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65F659C9-034B-4D7D-A38B-C044D547B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15DC33E8-CB1F-4713-818B-C6D79AE718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3B7778D0-4BB0-4CE3-B831-EE2A58DC7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5">
            <a:extLst>
              <a:ext uri="{FF2B5EF4-FFF2-40B4-BE49-F238E27FC236}">
                <a16:creationId xmlns:a16="http://schemas.microsoft.com/office/drawing/2014/main" id="{94F190CD-C8DE-43DF-B8F8-7FB6CD73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698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TECHNICIAN-MEASURED WAIST CIRCUMFERENCE USING A MYOTAPE (A) OR A GULICK TAPE (B)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9F500A19-44FC-4102-B6A5-457BFEF6007D}"/>
              </a:ext>
            </a:extLst>
          </p:cNvPr>
          <p:cNvSpPr/>
          <p:nvPr/>
        </p:nvSpPr>
        <p:spPr>
          <a:xfrm>
            <a:off x="304800" y="1927225"/>
            <a:ext cx="4222750" cy="3217863"/>
          </a:xfrm>
          <a:prstGeom prst="cube">
            <a:avLst>
              <a:gd name="adj" fmla="val 518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pic>
        <p:nvPicPr>
          <p:cNvPr id="2052" name="Image 4" descr="diapo_5a.jpg">
            <a:extLst>
              <a:ext uri="{FF2B5EF4-FFF2-40B4-BE49-F238E27FC236}">
                <a16:creationId xmlns:a16="http://schemas.microsoft.com/office/drawing/2014/main" id="{6D0C021A-5F41-4367-BD52-1424D1E1B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301875"/>
            <a:ext cx="3484562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be 5">
            <a:extLst>
              <a:ext uri="{FF2B5EF4-FFF2-40B4-BE49-F238E27FC236}">
                <a16:creationId xmlns:a16="http://schemas.microsoft.com/office/drawing/2014/main" id="{830CCD5D-C7D8-4B37-9CE2-CD2ABFCF4BA3}"/>
              </a:ext>
            </a:extLst>
          </p:cNvPr>
          <p:cNvSpPr/>
          <p:nvPr/>
        </p:nvSpPr>
        <p:spPr>
          <a:xfrm>
            <a:off x="4652963" y="1927225"/>
            <a:ext cx="4222750" cy="3217863"/>
          </a:xfrm>
          <a:prstGeom prst="cube">
            <a:avLst>
              <a:gd name="adj" fmla="val 518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pic>
        <p:nvPicPr>
          <p:cNvPr id="2054" name="Image 6" descr="diapo_5b.jpg">
            <a:extLst>
              <a:ext uri="{FF2B5EF4-FFF2-40B4-BE49-F238E27FC236}">
                <a16:creationId xmlns:a16="http://schemas.microsoft.com/office/drawing/2014/main" id="{52DE00C7-8F71-4B81-82F4-DE3546AC2D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650" y="2300288"/>
            <a:ext cx="3475038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Box 6">
            <a:extLst>
              <a:ext uri="{FF2B5EF4-FFF2-40B4-BE49-F238E27FC236}">
                <a16:creationId xmlns:a16="http://schemas.microsoft.com/office/drawing/2014/main" id="{7DB99A8C-C1B4-4812-8270-1F345F81F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1655763"/>
            <a:ext cx="484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fr-FR"/>
              <a:t>A</a:t>
            </a:r>
            <a:endParaRPr lang="fr-CA" altLang="fr-FR"/>
          </a:p>
        </p:txBody>
      </p:sp>
      <p:sp>
        <p:nvSpPr>
          <p:cNvPr id="2056" name="TextBox 7">
            <a:extLst>
              <a:ext uri="{FF2B5EF4-FFF2-40B4-BE49-F238E27FC236}">
                <a16:creationId xmlns:a16="http://schemas.microsoft.com/office/drawing/2014/main" id="{853EE834-A8D5-4E73-A877-2613BDF83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1643063"/>
            <a:ext cx="485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fr-FR"/>
              <a:t>B</a:t>
            </a:r>
            <a:endParaRPr lang="fr-CA" alt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18</Words>
  <Application>Microsoft Office PowerPoint</Application>
  <PresentationFormat>Affichage à l'écran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TECHNICIAN-MEASURED WAIST CIRCUMFERENCE USING A MYOTAPE (A) OR A GULICK TAPE (B)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TECHNICIAN-MEASURED WAIST CIRCUMFERENCE USING A MYOTAPE (A) OR A GULICK TAPE (B)</dc:description>
  <cp:lastModifiedBy>Isabelle Martineau</cp:lastModifiedBy>
  <cp:revision>658</cp:revision>
  <dcterms:created xsi:type="dcterms:W3CDTF">2007-08-27T23:55:38Z</dcterms:created>
  <dcterms:modified xsi:type="dcterms:W3CDTF">2022-12-01T13:19:21Z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TECHNICIAN-MEASURED WAIST CIRCUMFERENCE USING A MYOTAPE (A) OR A GULICK TAPE (B)</vt:lpwstr>
  </property>
</Properties>
</file>